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맑은 고딕" panose="020B0503020000020004" pitchFamily="50" charset="-127"/>
      <p:regular r:id="rId20"/>
      <p:bold r:id="rId21"/>
    </p:embeddedFont>
    <p:embeddedFont>
      <p:font typeface="Carme" panose="020B0600000101010101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  <p:embeddedFont>
      <p:font typeface="Helvetica Neue" panose="020B0600000101010101" charset="0"/>
      <p:regular r:id="rId31"/>
      <p:bold r:id="rId32"/>
      <p:italic r:id="rId33"/>
      <p:boldItalic r:id="rId34"/>
    </p:embeddedFont>
    <p:embeddedFont>
      <p:font typeface="Tahoma" panose="020B0604030504040204" pitchFamily="3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3.976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3830 3243,'0'0,"0"0,0 0,0 0,0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3.985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4830 2749,'0'0,"0"0,0 0,0 0,0 0,0 0,0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3.986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4970 2717,'0'0,"0"0,0 0,0 0,0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3.987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5045 2406,'0'0,"0"0,0 0,0 0,0 0,0 0,0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3.988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4749 1973,'0'0,"0"0,0 0,0 0,0 0,0 0,-12 8,-13 11,-2 3,4-3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3.989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3891 2444,'0'0,"0"0,0 0,0 8,4 11,2 3,-1-3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3.990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4007 2547,'0'0,"0"0,0 0,0 0,0 0,0 0,12 12,5 5,-1-1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3.991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4849 1936,'0'0,"0"0,0 0,0 0,8 8,3 3,-1-1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3.992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5136 2181,'0'0,"0"0,0 12,4 21,5 26,11 28,0-2,-2-15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3.993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5196 2760,'0'0,"0"0,0 0,0 0,4 8,14 7,17 6,1-2,-4-4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3.994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5539 2406,'0'0,"0"0,0 0,0 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3.977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3664 2925,'0'0,"0"0,0 0,0 0,0 0,0 0,0 0,0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3.995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5515 1809,'0'0,"0"0,0 0,0 0,0 0,0 8,0 11,0 3,0-3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3.996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5551 1911,'0'0,"0"0,0 0,0 0,0 0,0 8,0 3,0-1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3.997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5351 1601,'0'0,"0"0,0 0,0 0,-4 4,-1 2,0-2,0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3.998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5332 1650,'0'0,"0"8,4 11,6 20,9 27,2 3,-4-11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3.999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5508 1638,'0'0,"0"0,0 0,0 0,0 0,0 0,0 0,0 0,0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5527 1375,'0'0,"0"0,0 0,0 0,4 13,2 3,-1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01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5862 1698,'0'0,"0"0,0 0,0 8,0 16,-5 29,1 4,-2-7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02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6039 2309,'0'0,"0"0,0 0,0 8,0 7,0 9,0 1,0-4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03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6266 1966,'0'0,"0"0,0 0,0 0,0 0,0 0,4 0,2 0,-2 0,1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04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6607 1882,'0'0,"0"0,0 0,0 0,0 0,0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3.978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3603 2821,'0'0,"0"0,0 0,0 0,0 0,13 8,3 3,0-1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05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6254 1442,'0'0,"0"0,0 0,0 0,0 0,0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06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6021 1075,'0'0,"0"0,0 0,0 0,0 0,0 0,0 8,0 3,0-1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07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6522 1179,'0'0,"0"0,0 0,0 0,4 8,6 12,13 13,3 4,-3-7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08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6839 1729,'0'0,"0"0,0 0,0 8,4 7,2 18,-1 3,-1-5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09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6930 2107,'0'0,"0"0,0 0,0 0,0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10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6266 2437,'0'0,"0"0,0 0,0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11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5730 2755,'0'0,"0"0,0 0,-9 4,-10 10,-2 2,2-1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12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5091 2944,'0'0,"0"0,0 0,-12 12,-13 18,-2 1,4-2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13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4417 3164,'0'0,"0"0,-13 17,-11 13,-20 27,-2 4,8-9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14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3804 3298,'0'0,"0"0,0 0,0 0,0 0,0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3.979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4141 2737,'0'0,"0"0,0 0,0 0,0 4,0 2,0-1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15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4318 3078,'0'0,"0"0,0 0,17-4,5-2,-1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16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5216 2601,'0'0,"0"0,0 0,0 0,0 0,0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17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5399 2389,'0'0,"0"0,0 0,0 0,0 0,0 0,0 0,0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18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5764 2082,'0'0,"0"0,0 0,0 0,9 4,6 10,1 2,-3-1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19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6357 1821,'0'0,"0"0,0 0,0 0,0 0,4 12,2 5,-1-1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20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6609 1766,'0'0,"0"0,0 0,-8 8,-16 24,-3 7,3-5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21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3506 3133,'0'0,"0"0,0 0,0 0,0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22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3414 3108,'0'0,"0"0,0 0,0 0,0 0,0 0,0 0,0 0,0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23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3560 3335,'0'0,"0"0,0 0,0 0,0 0,0 0,13 0,4 0,7 0,-1 0,-3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24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3866 3188,'0'0,"0"0,0 0,0 0,12 0,9 0,1 0,-4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3.980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4274 2968,'0'0,"0"0,0 0,0 0,0 0,0 0,0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25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4385 2772,'0'0,"0"0,8 0,3 0,-1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26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5368 2522,'0'0,"0"0,8 0,11-4,3-2,-3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27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5685 1570,'0'0,"0"0,0 0,0 0,0 0,0 0,0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28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6003 1442,'0'0,"0"0,0 0,0 0,0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29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6155 1285,'0'0,"0"0,0 0,0 0,0 0,0-8,0-2,0-1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30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6552 1027,'0'0,"0"0,0 0,0 0,0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31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6747 1638,'0'0,"0"0,0 0,0 0,0 0,0 0,0 0,0 0,0 0,0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32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6534 2114,'0'0,"0"0,0 0,0 0,0 0,0 0,0 0,0 0,0 0,0 0,0 0,0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33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6204 2260,'0'0,"0"0,0 0,0 0,0 0,0 0,0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34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5680 2614,'0'0,"0"0,0 0,0 0,0 0,0 0,0 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3.981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4335 2876,'0'0,"0"0,0 0,0 0,0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35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6150 2065,'0'0,"0"0,0 0,0 0,0 0,0 0,0 0,0 0,0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36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6070 1906,'0'0,"0"0,0 0,0 0,0 0,0 0,4 13,2 3,-1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37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7057 1662,'0'0,"0"0,0 0,0 0,0 0,-8 8,-3 3,1-1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38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4702 2987,'0'0,"0"0,0 0,0 0,0 0,0 0,0 0,0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39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4593 2828,'0'0,"0"0,0 0,0 0,0 0,0 0,4 0,2 0,7 4,3 2,-3-1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40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4183 2321,'0'0,"0"0,0 0,0 0,0 0,0 0,0 0,0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41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4854 2089,'0'0,"0"0,0 0,0 0,0 0,0 0,5 12,0 5,0-1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4.042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4287 2510,'0'0,"0"0,0 0,0 0,0 0,0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3.982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4422 2321,'0'0,"0"0,0 0,0 0,0 0,0 0,0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3.983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4482 2321,'0'0,"0"0,0 0,0 0,0 0,0 0,0 0,4 4,2 2,-1-1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1-27T19:07:23.984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4660 2461,'0'0,"0"0,0 0,0 9,0 14,0 4,0-3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buSzPct val="116666"/>
              <a:buChar char="●"/>
              <a:defRPr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228600" algn="l" rtl="0">
              <a:spcBef>
                <a:spcPts val="400"/>
              </a:spcBef>
              <a:buSzPct val="116666"/>
              <a:buChar char="○"/>
              <a:defRPr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457200" algn="l" rtl="0">
              <a:spcBef>
                <a:spcPts val="400"/>
              </a:spcBef>
              <a:buSzPct val="116666"/>
              <a:buChar char="■"/>
              <a:defRPr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685800" algn="l" rtl="0">
              <a:spcBef>
                <a:spcPts val="400"/>
              </a:spcBef>
              <a:buSzPct val="116666"/>
              <a:buChar char="●"/>
              <a:defRPr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914400" algn="l" rtl="0">
              <a:spcBef>
                <a:spcPts val="400"/>
              </a:spcBef>
              <a:buSzPct val="116666"/>
              <a:buChar char="○"/>
              <a:defRPr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1143000" algn="l" rtl="0">
              <a:spcBef>
                <a:spcPts val="400"/>
              </a:spcBef>
              <a:buSzPct val="116666"/>
              <a:buChar char="■"/>
              <a:defRPr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1371600" algn="l" rtl="0">
              <a:spcBef>
                <a:spcPts val="400"/>
              </a:spcBef>
              <a:buSzPct val="116666"/>
              <a:buChar char="●"/>
              <a:defRPr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1600200" algn="l" rtl="0">
              <a:spcBef>
                <a:spcPts val="400"/>
              </a:spcBef>
              <a:buSzPct val="116666"/>
              <a:buChar char="○"/>
              <a:defRPr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1828800" algn="l" rtl="0">
              <a:spcBef>
                <a:spcPts val="400"/>
              </a:spcBef>
              <a:buSzPct val="116666"/>
              <a:buChar char="■"/>
              <a:defRPr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Shape 82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1" name="Shape 8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Shape 10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3" name="Shape 10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Shape 110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9" name="Shape 1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Shape 11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4" name="Shape 1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Shape 12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0" name="Shape 1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Shape 1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0" name="Shape 122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Shape 1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5" name="Shape 123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Shape 12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9" name="Shape 1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3" name="Shape 5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8" name="Shape 6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2" name="Shape 6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4" name="Shape 7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11328350" y="6378575"/>
            <a:ext cx="252463" cy="266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14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ct val="100000"/>
              <a:buFont typeface="Calibri"/>
              <a:buNone/>
            </a:pPr>
            <a:fld id="{00000000-1234-1234-1234-123412341234}" type="slidenum">
              <a:rPr lang="ko-KR"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ko-KR" sz="1800" b="0" i="0" u="none" strike="noStrike" cap="none">
              <a:solidFill>
                <a:srgbClr val="B2B2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efaul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3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4572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9144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1371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18288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3" cy="39751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114300" algn="l" rtl="0">
              <a:lnSpc>
                <a:spcPct val="102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42900" marR="0" lvl="2" indent="571500" algn="l" rtl="0">
              <a:lnSpc>
                <a:spcPct val="102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42900" marR="0" lvl="3" indent="1028700" algn="l" rtl="0">
              <a:lnSpc>
                <a:spcPct val="102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42900" marR="0" lvl="4" indent="1485900" algn="l" rtl="0">
              <a:lnSpc>
                <a:spcPct val="102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" marR="0" lvl="5" indent="1943100" algn="l" rtl="0">
              <a:lnSpc>
                <a:spcPct val="102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42900" marR="0" lvl="6" indent="2400300" algn="l" rtl="0">
              <a:lnSpc>
                <a:spcPct val="102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" marR="0" lvl="7" indent="2857500" algn="l" rtl="0">
              <a:lnSpc>
                <a:spcPct val="102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2900" marR="0" lvl="8" indent="3314700" algn="l" rtl="0">
              <a:lnSpc>
                <a:spcPct val="102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328350" y="6378575"/>
            <a:ext cx="252463" cy="266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14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ct val="100000"/>
              <a:buFont typeface="Calibri"/>
              <a:buNone/>
            </a:pPr>
            <a:fld id="{00000000-1234-1234-1234-123412341234}" type="slidenum">
              <a:rPr lang="ko-KR"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ko-KR" sz="1800" b="0" i="0" u="none" strike="noStrike" cap="none">
              <a:solidFill>
                <a:srgbClr val="B2B2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-28575" y="-4763"/>
            <a:ext cx="12225338" cy="6937376"/>
          </a:xfrm>
          <a:prstGeom prst="rect">
            <a:avLst/>
          </a:prstGeom>
          <a:solidFill>
            <a:srgbClr val="008CA7"/>
          </a:solidFill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4572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9144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1371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18288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114300" algn="l" rtl="0">
              <a:lnSpc>
                <a:spcPct val="102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42900" marR="0" lvl="2" indent="571500" algn="l" rtl="0">
              <a:lnSpc>
                <a:spcPct val="102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42900" marR="0" lvl="3" indent="1028700" algn="l" rtl="0">
              <a:lnSpc>
                <a:spcPct val="102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42900" marR="0" lvl="4" indent="1485900" algn="l" rtl="0">
              <a:lnSpc>
                <a:spcPct val="102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" marR="0" lvl="5" indent="1943100" algn="l" rtl="0">
              <a:lnSpc>
                <a:spcPct val="102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42900" marR="0" lvl="6" indent="2400300" algn="l" rtl="0">
              <a:lnSpc>
                <a:spcPct val="102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" marR="0" lvl="7" indent="2857500" algn="l" rtl="0">
              <a:lnSpc>
                <a:spcPct val="102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2900" marR="0" lvl="8" indent="3314700" algn="l" rtl="0">
              <a:lnSpc>
                <a:spcPct val="102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11328350" y="6378575"/>
            <a:ext cx="252463" cy="266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14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ct val="100000"/>
              <a:buFont typeface="Calibri"/>
              <a:buNone/>
            </a:pPr>
            <a:fld id="{00000000-1234-1234-1234-123412341234}" type="slidenum">
              <a:rPr lang="ko-KR"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ko-KR" sz="1800" b="0" i="0" u="none" strike="noStrike" cap="none">
              <a:solidFill>
                <a:srgbClr val="B2B2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.xml"/><Relationship Id="rId21" Type="http://schemas.openxmlformats.org/officeDocument/2006/relationships/image" Target="../media/image14.emf"/><Relationship Id="rId42" Type="http://schemas.openxmlformats.org/officeDocument/2006/relationships/customXml" Target="../ink/ink25.xml"/><Relationship Id="rId47" Type="http://schemas.openxmlformats.org/officeDocument/2006/relationships/image" Target="../media/image26.emf"/><Relationship Id="rId63" Type="http://schemas.openxmlformats.org/officeDocument/2006/relationships/image" Target="../media/image32.emf"/><Relationship Id="rId68" Type="http://schemas.openxmlformats.org/officeDocument/2006/relationships/image" Target="../media/image34.emf"/><Relationship Id="rId84" Type="http://schemas.openxmlformats.org/officeDocument/2006/relationships/image" Target="../media/image40.emf"/><Relationship Id="rId89" Type="http://schemas.openxmlformats.org/officeDocument/2006/relationships/customXml" Target="../ink/ink54.xml"/><Relationship Id="rId7" Type="http://schemas.openxmlformats.org/officeDocument/2006/relationships/image" Target="../media/image10.emf"/><Relationship Id="rId71" Type="http://schemas.openxmlformats.org/officeDocument/2006/relationships/customXml" Target="../ink/ink43.xml"/><Relationship Id="rId92" Type="http://schemas.openxmlformats.org/officeDocument/2006/relationships/customXml" Target="../ink/ink56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3.emf"/><Relationship Id="rId29" Type="http://schemas.openxmlformats.org/officeDocument/2006/relationships/image" Target="../media/image18.emf"/><Relationship Id="rId107" Type="http://schemas.openxmlformats.org/officeDocument/2006/relationships/customXml" Target="../ink/ink67.xml"/><Relationship Id="rId11" Type="http://schemas.openxmlformats.org/officeDocument/2006/relationships/customXml" Target="../ink/ink6.xml"/><Relationship Id="rId24" Type="http://schemas.openxmlformats.org/officeDocument/2006/relationships/customXml" Target="../ink/ink15.xml"/><Relationship Id="rId32" Type="http://schemas.openxmlformats.org/officeDocument/2006/relationships/customXml" Target="../ink/ink19.xml"/><Relationship Id="rId37" Type="http://schemas.openxmlformats.org/officeDocument/2006/relationships/customXml" Target="../ink/ink22.xml"/><Relationship Id="rId40" Type="http://schemas.openxmlformats.org/officeDocument/2006/relationships/image" Target="../media/image23.emf"/><Relationship Id="rId45" Type="http://schemas.openxmlformats.org/officeDocument/2006/relationships/image" Target="../media/image25.emf"/><Relationship Id="rId53" Type="http://schemas.openxmlformats.org/officeDocument/2006/relationships/image" Target="../media/image28.emf"/><Relationship Id="rId58" Type="http://schemas.openxmlformats.org/officeDocument/2006/relationships/customXml" Target="../ink/ink34.xml"/><Relationship Id="rId66" Type="http://schemas.openxmlformats.org/officeDocument/2006/relationships/customXml" Target="../ink/ink39.xml"/><Relationship Id="rId74" Type="http://schemas.openxmlformats.org/officeDocument/2006/relationships/image" Target="../media/image36.emf"/><Relationship Id="rId79" Type="http://schemas.openxmlformats.org/officeDocument/2006/relationships/customXml" Target="../ink/ink48.xml"/><Relationship Id="rId87" Type="http://schemas.openxmlformats.org/officeDocument/2006/relationships/customXml" Target="../ink/ink52.xml"/><Relationship Id="rId102" Type="http://schemas.openxmlformats.org/officeDocument/2006/relationships/customXml" Target="../ink/ink64.xml"/><Relationship Id="rId5" Type="http://schemas.openxmlformats.org/officeDocument/2006/relationships/customXml" Target="../ink/ink2.xml"/><Relationship Id="rId61" Type="http://schemas.openxmlformats.org/officeDocument/2006/relationships/image" Target="../media/image31.emf"/><Relationship Id="rId82" Type="http://schemas.openxmlformats.org/officeDocument/2006/relationships/image" Target="../media/image39.emf"/><Relationship Id="rId90" Type="http://schemas.openxmlformats.org/officeDocument/2006/relationships/image" Target="../media/image42.emf"/><Relationship Id="rId95" Type="http://schemas.openxmlformats.org/officeDocument/2006/relationships/customXml" Target="../ink/ink59.xml"/><Relationship Id="rId19" Type="http://schemas.openxmlformats.org/officeDocument/2006/relationships/customXml" Target="../ink/ink12.xml"/><Relationship Id="rId14" Type="http://schemas.openxmlformats.org/officeDocument/2006/relationships/image" Target="../media/image12.emf"/><Relationship Id="rId22" Type="http://schemas.openxmlformats.org/officeDocument/2006/relationships/customXml" Target="../ink/ink14.xml"/><Relationship Id="rId27" Type="http://schemas.openxmlformats.org/officeDocument/2006/relationships/image" Target="../media/image17.emf"/><Relationship Id="rId30" Type="http://schemas.openxmlformats.org/officeDocument/2006/relationships/customXml" Target="../ink/ink18.xml"/><Relationship Id="rId35" Type="http://schemas.openxmlformats.org/officeDocument/2006/relationships/customXml" Target="../ink/ink21.xml"/><Relationship Id="rId43" Type="http://schemas.openxmlformats.org/officeDocument/2006/relationships/image" Target="../media/image24.emf"/><Relationship Id="rId48" Type="http://schemas.openxmlformats.org/officeDocument/2006/relationships/customXml" Target="../ink/ink28.xml"/><Relationship Id="rId56" Type="http://schemas.openxmlformats.org/officeDocument/2006/relationships/customXml" Target="../ink/ink33.xml"/><Relationship Id="rId64" Type="http://schemas.openxmlformats.org/officeDocument/2006/relationships/customXml" Target="../ink/ink38.xml"/><Relationship Id="rId69" Type="http://schemas.openxmlformats.org/officeDocument/2006/relationships/customXml" Target="../ink/ink41.xml"/><Relationship Id="rId77" Type="http://schemas.openxmlformats.org/officeDocument/2006/relationships/customXml" Target="../ink/ink46.xml"/><Relationship Id="rId100" Type="http://schemas.openxmlformats.org/officeDocument/2006/relationships/image" Target="../media/image44.emf"/><Relationship Id="rId105" Type="http://schemas.openxmlformats.org/officeDocument/2006/relationships/customXml" Target="../ink/ink66.xml"/><Relationship Id="rId8" Type="http://schemas.openxmlformats.org/officeDocument/2006/relationships/customXml" Target="../ink/ink4.xml"/><Relationship Id="rId51" Type="http://schemas.openxmlformats.org/officeDocument/2006/relationships/customXml" Target="../ink/ink30.xml"/><Relationship Id="rId72" Type="http://schemas.openxmlformats.org/officeDocument/2006/relationships/image" Target="../media/image35.emf"/><Relationship Id="rId80" Type="http://schemas.openxmlformats.org/officeDocument/2006/relationships/image" Target="../media/image38.emf"/><Relationship Id="rId85" Type="http://schemas.openxmlformats.org/officeDocument/2006/relationships/customXml" Target="../ink/ink51.xml"/><Relationship Id="rId93" Type="http://schemas.openxmlformats.org/officeDocument/2006/relationships/customXml" Target="../ink/ink57.xml"/><Relationship Id="rId98" Type="http://schemas.openxmlformats.org/officeDocument/2006/relationships/image" Target="../media/image43.emf"/><Relationship Id="rId3" Type="http://schemas.openxmlformats.org/officeDocument/2006/relationships/customXml" Target="../ink/ink1.xml"/><Relationship Id="rId12" Type="http://schemas.openxmlformats.org/officeDocument/2006/relationships/customXml" Target="../ink/ink7.xml"/><Relationship Id="rId17" Type="http://schemas.openxmlformats.org/officeDocument/2006/relationships/customXml" Target="../ink/ink10.xml"/><Relationship Id="rId25" Type="http://schemas.openxmlformats.org/officeDocument/2006/relationships/image" Target="../media/image16.emf"/><Relationship Id="rId33" Type="http://schemas.openxmlformats.org/officeDocument/2006/relationships/customXml" Target="../ink/ink20.xml"/><Relationship Id="rId38" Type="http://schemas.openxmlformats.org/officeDocument/2006/relationships/image" Target="../media/image22.emf"/><Relationship Id="rId46" Type="http://schemas.openxmlformats.org/officeDocument/2006/relationships/customXml" Target="../ink/ink27.xml"/><Relationship Id="rId59" Type="http://schemas.openxmlformats.org/officeDocument/2006/relationships/customXml" Target="../ink/ink35.xml"/><Relationship Id="rId67" Type="http://schemas.openxmlformats.org/officeDocument/2006/relationships/customXml" Target="../ink/ink40.xml"/><Relationship Id="rId103" Type="http://schemas.openxmlformats.org/officeDocument/2006/relationships/image" Target="../media/image45.emf"/><Relationship Id="rId20" Type="http://schemas.openxmlformats.org/officeDocument/2006/relationships/customXml" Target="../ink/ink13.xml"/><Relationship Id="rId41" Type="http://schemas.openxmlformats.org/officeDocument/2006/relationships/customXml" Target="../ink/ink24.xml"/><Relationship Id="rId54" Type="http://schemas.openxmlformats.org/officeDocument/2006/relationships/customXml" Target="../ink/ink32.xml"/><Relationship Id="rId62" Type="http://schemas.openxmlformats.org/officeDocument/2006/relationships/customXml" Target="../ink/ink37.xml"/><Relationship Id="rId70" Type="http://schemas.openxmlformats.org/officeDocument/2006/relationships/customXml" Target="../ink/ink42.xml"/><Relationship Id="rId75" Type="http://schemas.openxmlformats.org/officeDocument/2006/relationships/customXml" Target="../ink/ink45.xml"/><Relationship Id="rId83" Type="http://schemas.openxmlformats.org/officeDocument/2006/relationships/customXml" Target="../ink/ink50.xml"/><Relationship Id="rId88" Type="http://schemas.openxmlformats.org/officeDocument/2006/relationships/customXml" Target="../ink/ink53.xml"/><Relationship Id="rId91" Type="http://schemas.openxmlformats.org/officeDocument/2006/relationships/customXml" Target="../ink/ink55.xml"/><Relationship Id="rId96" Type="http://schemas.openxmlformats.org/officeDocument/2006/relationships/customXml" Target="../ink/ink6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5" Type="http://schemas.openxmlformats.org/officeDocument/2006/relationships/customXml" Target="../ink/ink9.xml"/><Relationship Id="rId23" Type="http://schemas.openxmlformats.org/officeDocument/2006/relationships/image" Target="../media/image15.emf"/><Relationship Id="rId28" Type="http://schemas.openxmlformats.org/officeDocument/2006/relationships/customXml" Target="../ink/ink17.xml"/><Relationship Id="rId36" Type="http://schemas.openxmlformats.org/officeDocument/2006/relationships/image" Target="../media/image21.emf"/><Relationship Id="rId49" Type="http://schemas.openxmlformats.org/officeDocument/2006/relationships/image" Target="../media/image27.emf"/><Relationship Id="rId57" Type="http://schemas.openxmlformats.org/officeDocument/2006/relationships/image" Target="../media/image30.emf"/><Relationship Id="rId106" Type="http://schemas.openxmlformats.org/officeDocument/2006/relationships/image" Target="../media/image46.emf"/><Relationship Id="rId10" Type="http://schemas.openxmlformats.org/officeDocument/2006/relationships/customXml" Target="../ink/ink5.xml"/><Relationship Id="rId31" Type="http://schemas.openxmlformats.org/officeDocument/2006/relationships/image" Target="../media/image19.emf"/><Relationship Id="rId44" Type="http://schemas.openxmlformats.org/officeDocument/2006/relationships/customXml" Target="../ink/ink26.xml"/><Relationship Id="rId52" Type="http://schemas.openxmlformats.org/officeDocument/2006/relationships/customXml" Target="../ink/ink31.xml"/><Relationship Id="rId60" Type="http://schemas.openxmlformats.org/officeDocument/2006/relationships/customXml" Target="../ink/ink36.xml"/><Relationship Id="rId65" Type="http://schemas.openxmlformats.org/officeDocument/2006/relationships/image" Target="../media/image33.emf"/><Relationship Id="rId73" Type="http://schemas.openxmlformats.org/officeDocument/2006/relationships/customXml" Target="../ink/ink44.xml"/><Relationship Id="rId78" Type="http://schemas.openxmlformats.org/officeDocument/2006/relationships/customXml" Target="../ink/ink47.xml"/><Relationship Id="rId81" Type="http://schemas.openxmlformats.org/officeDocument/2006/relationships/customXml" Target="../ink/ink49.xml"/><Relationship Id="rId86" Type="http://schemas.openxmlformats.org/officeDocument/2006/relationships/image" Target="../media/image41.emf"/><Relationship Id="rId94" Type="http://schemas.openxmlformats.org/officeDocument/2006/relationships/customXml" Target="../ink/ink58.xml"/><Relationship Id="rId99" Type="http://schemas.openxmlformats.org/officeDocument/2006/relationships/customXml" Target="../ink/ink62.xml"/><Relationship Id="rId101" Type="http://schemas.openxmlformats.org/officeDocument/2006/relationships/customXml" Target="../ink/ink63.xml"/><Relationship Id="rId4" Type="http://schemas.openxmlformats.org/officeDocument/2006/relationships/image" Target="../media/image9.emf"/><Relationship Id="rId9" Type="http://schemas.openxmlformats.org/officeDocument/2006/relationships/image" Target="../media/image11.emf"/><Relationship Id="rId13" Type="http://schemas.openxmlformats.org/officeDocument/2006/relationships/customXml" Target="../ink/ink8.xml"/><Relationship Id="rId18" Type="http://schemas.openxmlformats.org/officeDocument/2006/relationships/customXml" Target="../ink/ink11.xml"/><Relationship Id="rId39" Type="http://schemas.openxmlformats.org/officeDocument/2006/relationships/customXml" Target="../ink/ink23.xml"/><Relationship Id="rId34" Type="http://schemas.openxmlformats.org/officeDocument/2006/relationships/image" Target="../media/image20.emf"/><Relationship Id="rId50" Type="http://schemas.openxmlformats.org/officeDocument/2006/relationships/customXml" Target="../ink/ink29.xml"/><Relationship Id="rId55" Type="http://schemas.openxmlformats.org/officeDocument/2006/relationships/image" Target="../media/image29.emf"/><Relationship Id="rId76" Type="http://schemas.openxmlformats.org/officeDocument/2006/relationships/image" Target="../media/image37.emf"/><Relationship Id="rId97" Type="http://schemas.openxmlformats.org/officeDocument/2006/relationships/customXml" Target="../ink/ink61.xml"/><Relationship Id="rId104" Type="http://schemas.openxmlformats.org/officeDocument/2006/relationships/customXml" Target="../ink/ink6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jpg"/><Relationship Id="rId18" Type="http://schemas.openxmlformats.org/officeDocument/2006/relationships/image" Target="../media/image3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12" Type="http://schemas.openxmlformats.org/officeDocument/2006/relationships/image" Target="../media/image27.jp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1.png"/><Relationship Id="rId20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g"/><Relationship Id="rId15" Type="http://schemas.openxmlformats.org/officeDocument/2006/relationships/image" Target="../media/image30.jpg"/><Relationship Id="rId10" Type="http://schemas.openxmlformats.org/officeDocument/2006/relationships/image" Target="../media/image25.jpg"/><Relationship Id="rId19" Type="http://schemas.openxmlformats.org/officeDocument/2006/relationships/image" Target="../media/image34.jpg"/><Relationship Id="rId4" Type="http://schemas.openxmlformats.org/officeDocument/2006/relationships/image" Target="../media/image19.png"/><Relationship Id="rId9" Type="http://schemas.openxmlformats.org/officeDocument/2006/relationships/image" Target="../media/image24.jp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36512" y="-40300"/>
            <a:ext cx="12155488" cy="6877050"/>
          </a:xfrm>
          <a:prstGeom prst="rect">
            <a:avLst/>
          </a:prstGeom>
          <a:solidFill>
            <a:srgbClr val="008CA7"/>
          </a:solidFill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title" idx="4294967295"/>
          </p:nvPr>
        </p:nvSpPr>
        <p:spPr>
          <a:xfrm>
            <a:off x="1523999" y="1122362"/>
            <a:ext cx="9144002" cy="23876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-381000" algn="ctr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6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Robin</a:t>
            </a:r>
            <a:r>
              <a:rPr lang="ko-KR" sz="6000" b="0" i="0" u="none" strike="noStrike" cap="none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altLang="ko-KR" sz="6000" b="0" i="0" u="none" strike="noStrike" cap="none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60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블록체인</a:t>
            </a:r>
            <a:r>
              <a:rPr lang="en-US" altLang="ko-KR" sz="60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 </a:t>
            </a:r>
            <a:r>
              <a:rPr lang="ko-KR" sz="60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프로젝트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body" idx="4294967295"/>
          </p:nvPr>
        </p:nvSpPr>
        <p:spPr>
          <a:xfrm>
            <a:off x="1416422" y="3520035"/>
            <a:ext cx="9144002" cy="16557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14300" algn="ctr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  <a:p>
            <a:pPr marL="0" marR="0" lvl="0" indent="-152400" algn="ctr" rtl="0">
              <a:lnSpc>
                <a:spcPct val="102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24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2017년11월</a:t>
            </a:r>
          </a:p>
        </p:txBody>
      </p:sp>
      <p:sp>
        <p:nvSpPr>
          <p:cNvPr id="23" name="Shape 23"/>
          <p:cNvSpPr/>
          <p:nvPr/>
        </p:nvSpPr>
        <p:spPr>
          <a:xfrm>
            <a:off x="870002" y="6316900"/>
            <a:ext cx="2801938" cy="266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ct val="100000"/>
              <a:buFont typeface="Calibri"/>
              <a:buNone/>
            </a:pPr>
            <a:r>
              <a:rPr lang="ko-KR" sz="1800" b="0" i="0" u="none" strike="noStrike" cap="none" dirty="0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rPr>
              <a:t>10/31/17</a:t>
            </a:r>
          </a:p>
        </p:txBody>
      </p:sp>
      <p:pic>
        <p:nvPicPr>
          <p:cNvPr id="24" name="Shape 24" descr="Robin8-logo-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1537" y="604837"/>
            <a:ext cx="4642510" cy="10490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Shape 25"/>
          <p:cNvGrpSpPr/>
          <p:nvPr/>
        </p:nvGrpSpPr>
        <p:grpSpPr>
          <a:xfrm>
            <a:off x="382577" y="3267635"/>
            <a:ext cx="2508542" cy="3377641"/>
            <a:chOff x="-21" y="-2"/>
            <a:chExt cx="2282841" cy="3141603"/>
          </a:xfrm>
        </p:grpSpPr>
        <p:sp>
          <p:nvSpPr>
            <p:cNvPr id="26" name="Shape 26"/>
            <p:cNvSpPr/>
            <p:nvPr/>
          </p:nvSpPr>
          <p:spPr>
            <a:xfrm>
              <a:off x="2128835" y="-2"/>
              <a:ext cx="153985" cy="153993"/>
            </a:xfrm>
            <a:prstGeom prst="ellipse">
              <a:avLst/>
            </a:prstGeom>
            <a:gradFill>
              <a:gsLst>
                <a:gs pos="0">
                  <a:srgbClr val="40C0CB">
                    <a:alpha val="35686"/>
                  </a:srgbClr>
                </a:gs>
                <a:gs pos="100000">
                  <a:srgbClr val="40C0CB"/>
                </a:gs>
              </a:gsLst>
              <a:lin ang="16200000" scaled="0"/>
            </a:gradFill>
            <a:ln w="12700" cap="flat" cmpd="sng">
              <a:solidFill>
                <a:srgbClr val="FFFFF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wrap="square" lIns="45700" tIns="45700" rIns="45700" bIns="45700" anchor="ctr" anchorCtr="0">
              <a:noAutofit/>
            </a:bodyPr>
            <a:lstStyle/>
            <a:p>
              <a:pPr marL="0" marR="0" lvl="0" indent="-114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" name="Shape 27"/>
            <p:cNvGrpSpPr/>
            <p:nvPr/>
          </p:nvGrpSpPr>
          <p:grpSpPr>
            <a:xfrm>
              <a:off x="273036" y="1789098"/>
              <a:ext cx="1079515" cy="1079475"/>
              <a:chOff x="0" y="0"/>
              <a:chExt cx="1079514" cy="1079473"/>
            </a:xfrm>
          </p:grpSpPr>
          <p:sp>
            <p:nvSpPr>
              <p:cNvPr id="28" name="Shape 28"/>
              <p:cNvSpPr/>
              <p:nvPr/>
            </p:nvSpPr>
            <p:spPr>
              <a:xfrm>
                <a:off x="0" y="0"/>
                <a:ext cx="1079473" cy="1079473"/>
              </a:xfrm>
              <a:prstGeom prst="ellipse">
                <a:avLst/>
              </a:prstGeom>
              <a:gradFill>
                <a:gsLst>
                  <a:gs pos="0">
                    <a:srgbClr val="00A8C6">
                      <a:alpha val="35686"/>
                    </a:srgbClr>
                  </a:gs>
                  <a:gs pos="100000">
                    <a:srgbClr val="49DCEA"/>
                  </a:gs>
                </a:gsLst>
                <a:lin ang="16200000" scaled="0"/>
              </a:gradFill>
              <a:ln w="12700" cap="flat" cmpd="sng">
                <a:solidFill>
                  <a:srgbClr val="FFFFFF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wrap="square" lIns="45700" tIns="45700" rIns="45700" bIns="45700" anchor="ctr" anchorCtr="0">
                <a:noAutofit/>
              </a:bodyPr>
              <a:lstStyle/>
              <a:p>
                <a:pPr marL="0" marR="0" lvl="0" indent="-114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13" y="406413"/>
                <a:ext cx="1079501" cy="266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ctr" anchorCtr="0">
                <a:noAutofit/>
              </a:bodyPr>
              <a:lstStyle/>
              <a:p>
                <a:pPr marL="0" marR="0" lvl="0" indent="-11430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100000"/>
                  <a:buFont typeface="Calibri"/>
                  <a:buNone/>
                </a:pPr>
                <a:r>
                  <a:rPr lang="ko-KR"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</a:p>
            </p:txBody>
          </p:sp>
        </p:grpSp>
        <p:sp>
          <p:nvSpPr>
            <p:cNvPr id="30" name="Shape 30"/>
            <p:cNvSpPr/>
            <p:nvPr/>
          </p:nvSpPr>
          <p:spPr>
            <a:xfrm>
              <a:off x="-21" y="1516042"/>
              <a:ext cx="1625642" cy="1625559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wrap="square" lIns="45700" tIns="45700" rIns="45700" bIns="45700" anchor="ctr" anchorCtr="0">
              <a:noAutofit/>
            </a:bodyPr>
            <a:lstStyle/>
            <a:p>
              <a:pPr marL="0" marR="0" lvl="0" indent="-114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" name="Shape 31"/>
            <p:cNvCxnSpPr/>
            <p:nvPr/>
          </p:nvCxnSpPr>
          <p:spPr>
            <a:xfrm rot="10800000" flipH="1">
              <a:off x="1276350" y="152400"/>
              <a:ext cx="884238" cy="1485900"/>
            </a:xfrm>
            <a:prstGeom prst="straightConnector1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Shape 823"/>
          <p:cNvSpPr/>
          <p:nvPr/>
        </p:nvSpPr>
        <p:spPr>
          <a:xfrm>
            <a:off x="4114800" y="1778000"/>
            <a:ext cx="3890963" cy="389096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Shape 824"/>
          <p:cNvSpPr/>
          <p:nvPr/>
        </p:nvSpPr>
        <p:spPr>
          <a:xfrm>
            <a:off x="7523162" y="3816350"/>
            <a:ext cx="927101" cy="85725"/>
          </a:xfrm>
          <a:prstGeom prst="roundRect">
            <a:avLst>
              <a:gd name="adj" fmla="val 50000"/>
            </a:avLst>
          </a:prstGeom>
          <a:solidFill>
            <a:srgbClr val="FFC000">
              <a:alpha val="49803"/>
            </a:srgbClr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Shape 825"/>
          <p:cNvSpPr/>
          <p:nvPr/>
        </p:nvSpPr>
        <p:spPr>
          <a:xfrm>
            <a:off x="7567612" y="3724275"/>
            <a:ext cx="877888" cy="63500"/>
          </a:xfrm>
          <a:prstGeom prst="roundRect">
            <a:avLst>
              <a:gd name="adj" fmla="val 50000"/>
            </a:avLst>
          </a:prstGeom>
          <a:solidFill>
            <a:srgbClr val="FF0000">
              <a:alpha val="49803"/>
            </a:srgbClr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Shape 826"/>
          <p:cNvSpPr/>
          <p:nvPr/>
        </p:nvSpPr>
        <p:spPr>
          <a:xfrm>
            <a:off x="7377112" y="3575050"/>
            <a:ext cx="1214438" cy="123825"/>
          </a:xfrm>
          <a:prstGeom prst="roundRect">
            <a:avLst>
              <a:gd name="adj" fmla="val 50000"/>
            </a:avLst>
          </a:prstGeom>
          <a:solidFill>
            <a:srgbClr val="00B8FF">
              <a:alpha val="49803"/>
            </a:srgbClr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Shape 827"/>
          <p:cNvSpPr/>
          <p:nvPr/>
        </p:nvSpPr>
        <p:spPr>
          <a:xfrm>
            <a:off x="8420092" y="2876601"/>
            <a:ext cx="1578646" cy="1577924"/>
          </a:xfrm>
          <a:prstGeom prst="ellipse">
            <a:avLst/>
          </a:prstGeom>
          <a:solidFill>
            <a:srgbClr val="018CA7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Shape 828"/>
          <p:cNvSpPr/>
          <p:nvPr/>
        </p:nvSpPr>
        <p:spPr>
          <a:xfrm rot="10800000" flipH="1">
            <a:off x="3571875" y="3873500"/>
            <a:ext cx="693738" cy="50800"/>
          </a:xfrm>
          <a:prstGeom prst="roundRect">
            <a:avLst>
              <a:gd name="adj" fmla="val 50000"/>
            </a:avLst>
          </a:prstGeom>
          <a:solidFill>
            <a:srgbClr val="7030A0">
              <a:alpha val="49803"/>
            </a:srgbClr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Shape 829"/>
          <p:cNvSpPr/>
          <p:nvPr/>
        </p:nvSpPr>
        <p:spPr>
          <a:xfrm>
            <a:off x="2221719" y="2876601"/>
            <a:ext cx="1578646" cy="1577924"/>
          </a:xfrm>
          <a:prstGeom prst="ellipse">
            <a:avLst/>
          </a:prstGeom>
          <a:solidFill>
            <a:srgbClr val="018CA7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Shape 830"/>
          <p:cNvSpPr/>
          <p:nvPr/>
        </p:nvSpPr>
        <p:spPr>
          <a:xfrm rot="5400000">
            <a:off x="5838825" y="1606550"/>
            <a:ext cx="387350" cy="63500"/>
          </a:xfrm>
          <a:prstGeom prst="roundRect">
            <a:avLst>
              <a:gd name="adj" fmla="val 50000"/>
            </a:avLst>
          </a:prstGeom>
          <a:solidFill>
            <a:srgbClr val="FF0000">
              <a:alpha val="49803"/>
            </a:srgbClr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Shape 831"/>
          <p:cNvSpPr/>
          <p:nvPr/>
        </p:nvSpPr>
        <p:spPr>
          <a:xfrm rot="5400000">
            <a:off x="5376862" y="1954212"/>
            <a:ext cx="1058863" cy="36513"/>
          </a:xfrm>
          <a:prstGeom prst="roundRect">
            <a:avLst>
              <a:gd name="adj" fmla="val 50000"/>
            </a:avLst>
          </a:prstGeom>
          <a:solidFill>
            <a:srgbClr val="7030A0">
              <a:alpha val="49803"/>
            </a:srgbClr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Shape 832"/>
          <p:cNvSpPr/>
          <p:nvPr/>
        </p:nvSpPr>
        <p:spPr>
          <a:xfrm rot="5400000">
            <a:off x="5465762" y="1666875"/>
            <a:ext cx="628651" cy="63500"/>
          </a:xfrm>
          <a:prstGeom prst="roundRect">
            <a:avLst>
              <a:gd name="adj" fmla="val 50000"/>
            </a:avLst>
          </a:prstGeom>
          <a:solidFill>
            <a:srgbClr val="00B050">
              <a:alpha val="49803"/>
            </a:srgbClr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Shape 833"/>
          <p:cNvSpPr/>
          <p:nvPr/>
        </p:nvSpPr>
        <p:spPr>
          <a:xfrm>
            <a:off x="5091001" y="25451"/>
            <a:ext cx="1578646" cy="1577924"/>
          </a:xfrm>
          <a:prstGeom prst="ellipse">
            <a:avLst/>
          </a:prstGeom>
          <a:solidFill>
            <a:srgbClr val="018CA7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Shape 834"/>
          <p:cNvSpPr/>
          <p:nvPr/>
        </p:nvSpPr>
        <p:spPr>
          <a:xfrm>
            <a:off x="3800475" y="3622675"/>
            <a:ext cx="1025525" cy="120650"/>
          </a:xfrm>
          <a:prstGeom prst="roundRect">
            <a:avLst>
              <a:gd name="adj" fmla="val 50000"/>
            </a:avLst>
          </a:prstGeom>
          <a:solidFill>
            <a:srgbClr val="00B8FF">
              <a:alpha val="49803"/>
            </a:srgbClr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Shape 835"/>
          <p:cNvSpPr/>
          <p:nvPr/>
        </p:nvSpPr>
        <p:spPr>
          <a:xfrm rot="5400000">
            <a:off x="5966618" y="1999456"/>
            <a:ext cx="323851" cy="65088"/>
          </a:xfrm>
          <a:prstGeom prst="roundRect">
            <a:avLst>
              <a:gd name="adj" fmla="val 50000"/>
            </a:avLst>
          </a:prstGeom>
          <a:solidFill>
            <a:srgbClr val="FF0000">
              <a:alpha val="49803"/>
            </a:srgbClr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Shape 836"/>
          <p:cNvSpPr/>
          <p:nvPr/>
        </p:nvSpPr>
        <p:spPr>
          <a:xfrm>
            <a:off x="5835650" y="1868487"/>
            <a:ext cx="325438" cy="63501"/>
          </a:xfrm>
          <a:prstGeom prst="roundRect">
            <a:avLst>
              <a:gd name="adj" fmla="val 50000"/>
            </a:avLst>
          </a:prstGeom>
          <a:solidFill>
            <a:srgbClr val="FF0000">
              <a:alpha val="49803"/>
            </a:srgbClr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Shape 837"/>
          <p:cNvSpPr/>
          <p:nvPr/>
        </p:nvSpPr>
        <p:spPr>
          <a:xfrm>
            <a:off x="5835650" y="1765300"/>
            <a:ext cx="225425" cy="63500"/>
          </a:xfrm>
          <a:prstGeom prst="roundRect">
            <a:avLst>
              <a:gd name="adj" fmla="val 50000"/>
            </a:avLst>
          </a:prstGeom>
          <a:solidFill>
            <a:srgbClr val="FF0000">
              <a:alpha val="49803"/>
            </a:srgbClr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Shape 838"/>
          <p:cNvSpPr/>
          <p:nvPr/>
        </p:nvSpPr>
        <p:spPr>
          <a:xfrm rot="5400000">
            <a:off x="5786437" y="1819275"/>
            <a:ext cx="161926" cy="63500"/>
          </a:xfrm>
          <a:prstGeom prst="roundRect">
            <a:avLst>
              <a:gd name="adj" fmla="val 50000"/>
            </a:avLst>
          </a:prstGeom>
          <a:solidFill>
            <a:srgbClr val="FF0000">
              <a:alpha val="49803"/>
            </a:srgbClr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Shape 839"/>
          <p:cNvSpPr/>
          <p:nvPr/>
        </p:nvSpPr>
        <p:spPr>
          <a:xfrm>
            <a:off x="3792537" y="3783012"/>
            <a:ext cx="838201" cy="85726"/>
          </a:xfrm>
          <a:prstGeom prst="roundRect">
            <a:avLst>
              <a:gd name="adj" fmla="val 50000"/>
            </a:avLst>
          </a:prstGeom>
          <a:solidFill>
            <a:srgbClr val="FFC000">
              <a:alpha val="49803"/>
            </a:srgbClr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Shape 840"/>
          <p:cNvSpPr/>
          <p:nvPr/>
        </p:nvSpPr>
        <p:spPr>
          <a:xfrm rot="10800000">
            <a:off x="3792537" y="3906837"/>
            <a:ext cx="676276" cy="65088"/>
          </a:xfrm>
          <a:prstGeom prst="roundRect">
            <a:avLst>
              <a:gd name="adj" fmla="val 50000"/>
            </a:avLst>
          </a:prstGeom>
          <a:solidFill>
            <a:srgbClr val="00B050">
              <a:alpha val="49803"/>
            </a:srgbClr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Shape 841"/>
          <p:cNvSpPr/>
          <p:nvPr/>
        </p:nvSpPr>
        <p:spPr>
          <a:xfrm>
            <a:off x="5268911" y="582436"/>
            <a:ext cx="1238252" cy="46166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광고주</a:t>
            </a:r>
          </a:p>
        </p:txBody>
      </p:sp>
      <p:sp>
        <p:nvSpPr>
          <p:cNvPr id="842" name="Shape 842"/>
          <p:cNvSpPr/>
          <p:nvPr/>
        </p:nvSpPr>
        <p:spPr>
          <a:xfrm>
            <a:off x="8585105" y="3302220"/>
            <a:ext cx="1238251" cy="830997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altLang="en-US" sz="2400">
                <a:solidFill>
                  <a:srgbClr val="FFFFFF"/>
                </a:solidFill>
              </a:rPr>
              <a:t>인플루언서</a:t>
            </a:r>
            <a:endParaRPr lang="ko-KR" sz="2400" dirty="0">
              <a:solidFill>
                <a:srgbClr val="FFFFFF"/>
              </a:solidFill>
            </a:endParaRPr>
          </a:p>
        </p:txBody>
      </p:sp>
      <p:sp>
        <p:nvSpPr>
          <p:cNvPr id="843" name="Shape 843"/>
          <p:cNvSpPr/>
          <p:nvPr/>
        </p:nvSpPr>
        <p:spPr>
          <a:xfrm>
            <a:off x="118268" y="185420"/>
            <a:ext cx="3391695" cy="243143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ROBIN</a:t>
            </a:r>
            <a:r>
              <a:rPr lang="ko-KR" sz="2800" b="0" i="0" u="none" strike="noStrike" cap="none" baseline="30000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8</a:t>
            </a:r>
            <a:r>
              <a:rPr lang="en-US" altLang="ko-KR" sz="2800" b="0" i="0" u="none" strike="noStrike" cap="none" baseline="30000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 </a:t>
            </a:r>
            <a:r>
              <a:rPr lang="ko-KR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블록체인</a:t>
            </a:r>
            <a:r>
              <a:rPr lang="ko-KR" altLang="en-US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은</a:t>
            </a:r>
            <a:r>
              <a:rPr lang="en-US" altLang="ko-KR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 </a:t>
            </a:r>
            <a:r>
              <a:rPr lang="ko-KR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데이터 조작</a:t>
            </a:r>
            <a:r>
              <a:rPr lang="ko-KR" altLang="en-US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을 </a:t>
            </a:r>
            <a:r>
              <a:rPr lang="ko-KR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근절</a:t>
            </a:r>
            <a:r>
              <a:rPr lang="ko-KR" altLang="en-US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합니다</a:t>
            </a:r>
            <a:r>
              <a:rPr lang="en-US" altLang="ko-KR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.</a:t>
            </a:r>
            <a:endParaRPr lang="ko-KR" sz="2800" b="0" i="0" u="none" strike="noStrike" cap="none" dirty="0">
              <a:solidFill>
                <a:srgbClr val="FFFFFF"/>
              </a:solidFill>
              <a:latin typeface="+mj-ea"/>
              <a:ea typeface="+mj-ea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rme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+mj-ea"/>
              <a:ea typeface="+mj-ea"/>
              <a:cs typeface="Arial"/>
              <a:sym typeface="Arial"/>
            </a:endParaRPr>
          </a:p>
          <a:p>
            <a:pPr marL="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17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ROBIN</a:t>
            </a:r>
            <a:r>
              <a:rPr lang="ko-KR" sz="1700" b="0" i="0" u="none" strike="noStrike" cap="none" baseline="30000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8 </a:t>
            </a:r>
            <a:r>
              <a:rPr lang="ko-KR" sz="17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블록체인에서의 모든 행동, 피드백</a:t>
            </a:r>
            <a:r>
              <a:rPr lang="en-US" altLang="ko-KR" sz="17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,</a:t>
            </a:r>
            <a:r>
              <a:rPr lang="ko-KR" sz="17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 그리고 </a:t>
            </a:r>
            <a:r>
              <a:rPr lang="ko-KR" altLang="en-US" sz="17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거래는 </a:t>
            </a:r>
            <a:r>
              <a:rPr lang="ko-KR" sz="17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모두 기록되고 추적</a:t>
            </a:r>
            <a:r>
              <a:rPr lang="ko-KR" sz="1700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되어</a:t>
            </a:r>
            <a:r>
              <a:rPr lang="ko-KR" sz="17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 </a:t>
            </a:r>
            <a:r>
              <a:rPr lang="ko-KR" sz="1700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관리</a:t>
            </a:r>
            <a:r>
              <a:rPr lang="ko-KR" altLang="en-US" sz="1700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됩니</a:t>
            </a:r>
            <a:r>
              <a:rPr lang="ko-KR" sz="1700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다</a:t>
            </a:r>
            <a:r>
              <a:rPr lang="ko-KR" sz="17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.</a:t>
            </a:r>
          </a:p>
        </p:txBody>
      </p:sp>
      <p:sp>
        <p:nvSpPr>
          <p:cNvPr id="844" name="Shape 844"/>
          <p:cNvSpPr/>
          <p:nvPr/>
        </p:nvSpPr>
        <p:spPr>
          <a:xfrm>
            <a:off x="8488388" y="4513233"/>
            <a:ext cx="2465388" cy="40011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altLang="en-US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저작권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보호</a:t>
            </a:r>
          </a:p>
        </p:txBody>
      </p:sp>
      <p:sp>
        <p:nvSpPr>
          <p:cNvPr id="845" name="Shape 845"/>
          <p:cNvSpPr/>
          <p:nvPr/>
        </p:nvSpPr>
        <p:spPr>
          <a:xfrm>
            <a:off x="6732475" y="633352"/>
            <a:ext cx="2594255" cy="40011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데이터의 진실성</a:t>
            </a:r>
          </a:p>
        </p:txBody>
      </p:sp>
      <p:sp>
        <p:nvSpPr>
          <p:cNvPr id="846" name="Shape 846"/>
          <p:cNvSpPr/>
          <p:nvPr/>
        </p:nvSpPr>
        <p:spPr>
          <a:xfrm>
            <a:off x="2387598" y="3413329"/>
            <a:ext cx="1238252" cy="46166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소비자</a:t>
            </a:r>
          </a:p>
        </p:txBody>
      </p:sp>
      <p:sp>
        <p:nvSpPr>
          <p:cNvPr id="847" name="Shape 847"/>
          <p:cNvSpPr/>
          <p:nvPr/>
        </p:nvSpPr>
        <p:spPr>
          <a:xfrm>
            <a:off x="1794167" y="4558500"/>
            <a:ext cx="2312745" cy="707886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프라이버시와 안전성</a:t>
            </a:r>
            <a:r>
              <a:rPr lang="ko-KR"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848" name="Shape 848"/>
          <p:cNvSpPr/>
          <p:nvPr/>
        </p:nvSpPr>
        <p:spPr>
          <a:xfrm>
            <a:off x="5972175" y="3816350"/>
            <a:ext cx="136525" cy="136525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Shape 849"/>
          <p:cNvSpPr/>
          <p:nvPr/>
        </p:nvSpPr>
        <p:spPr>
          <a:xfrm>
            <a:off x="6305550" y="3587750"/>
            <a:ext cx="136525" cy="136525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Shape 850"/>
          <p:cNvSpPr/>
          <p:nvPr/>
        </p:nvSpPr>
        <p:spPr>
          <a:xfrm>
            <a:off x="5889625" y="3384550"/>
            <a:ext cx="136525" cy="134938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Shape 851"/>
          <p:cNvSpPr/>
          <p:nvPr/>
        </p:nvSpPr>
        <p:spPr>
          <a:xfrm>
            <a:off x="6364287" y="3284537"/>
            <a:ext cx="136526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Shape 852"/>
          <p:cNvSpPr/>
          <p:nvPr/>
        </p:nvSpPr>
        <p:spPr>
          <a:xfrm>
            <a:off x="5788025" y="3071812"/>
            <a:ext cx="136525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Shape 853"/>
          <p:cNvSpPr/>
          <p:nvPr/>
        </p:nvSpPr>
        <p:spPr>
          <a:xfrm>
            <a:off x="5483225" y="3416300"/>
            <a:ext cx="136525" cy="136525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Shape 854"/>
          <p:cNvSpPr/>
          <p:nvPr/>
        </p:nvSpPr>
        <p:spPr>
          <a:xfrm>
            <a:off x="5394325" y="3910012"/>
            <a:ext cx="136525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Shape 855"/>
          <p:cNvSpPr/>
          <p:nvPr/>
        </p:nvSpPr>
        <p:spPr>
          <a:xfrm>
            <a:off x="5661025" y="4318000"/>
            <a:ext cx="136525" cy="136525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Shape 856"/>
          <p:cNvSpPr/>
          <p:nvPr/>
        </p:nvSpPr>
        <p:spPr>
          <a:xfrm>
            <a:off x="6172200" y="4454525"/>
            <a:ext cx="136525" cy="136525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Shape 857"/>
          <p:cNvSpPr/>
          <p:nvPr/>
        </p:nvSpPr>
        <p:spPr>
          <a:xfrm>
            <a:off x="6781800" y="4343400"/>
            <a:ext cx="136525" cy="136525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" name="Shape 858"/>
          <p:cNvSpPr/>
          <p:nvPr/>
        </p:nvSpPr>
        <p:spPr>
          <a:xfrm>
            <a:off x="6527800" y="4046537"/>
            <a:ext cx="136525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Shape 859"/>
          <p:cNvSpPr/>
          <p:nvPr/>
        </p:nvSpPr>
        <p:spPr>
          <a:xfrm>
            <a:off x="7162800" y="4114800"/>
            <a:ext cx="136525" cy="136525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Shape 860"/>
          <p:cNvSpPr/>
          <p:nvPr/>
        </p:nvSpPr>
        <p:spPr>
          <a:xfrm>
            <a:off x="6877050" y="3746500"/>
            <a:ext cx="136525" cy="136525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Shape 861"/>
          <p:cNvSpPr/>
          <p:nvPr/>
        </p:nvSpPr>
        <p:spPr>
          <a:xfrm>
            <a:off x="6875462" y="3205162"/>
            <a:ext cx="136526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Shape 862"/>
          <p:cNvSpPr/>
          <p:nvPr/>
        </p:nvSpPr>
        <p:spPr>
          <a:xfrm>
            <a:off x="7386637" y="3273425"/>
            <a:ext cx="136526" cy="136525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Shape 863"/>
          <p:cNvSpPr/>
          <p:nvPr/>
        </p:nvSpPr>
        <p:spPr>
          <a:xfrm>
            <a:off x="7094537" y="2878137"/>
            <a:ext cx="136526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Shape 864"/>
          <p:cNvSpPr/>
          <p:nvPr/>
        </p:nvSpPr>
        <p:spPr>
          <a:xfrm>
            <a:off x="6583362" y="2878137"/>
            <a:ext cx="136526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Shape 865"/>
          <p:cNvSpPr/>
          <p:nvPr/>
        </p:nvSpPr>
        <p:spPr>
          <a:xfrm>
            <a:off x="6183312" y="3014662"/>
            <a:ext cx="136526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Shape 866"/>
          <p:cNvSpPr/>
          <p:nvPr/>
        </p:nvSpPr>
        <p:spPr>
          <a:xfrm>
            <a:off x="6345237" y="2622550"/>
            <a:ext cx="136526" cy="136525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Shape 867"/>
          <p:cNvSpPr/>
          <p:nvPr/>
        </p:nvSpPr>
        <p:spPr>
          <a:xfrm>
            <a:off x="6850062" y="2608262"/>
            <a:ext cx="136526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Shape 868"/>
          <p:cNvSpPr/>
          <p:nvPr/>
        </p:nvSpPr>
        <p:spPr>
          <a:xfrm>
            <a:off x="7499350" y="2919412"/>
            <a:ext cx="136525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Shape 869"/>
          <p:cNvSpPr/>
          <p:nvPr/>
        </p:nvSpPr>
        <p:spPr>
          <a:xfrm>
            <a:off x="7734300" y="3205162"/>
            <a:ext cx="136525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Shape 870"/>
          <p:cNvSpPr/>
          <p:nvPr/>
        </p:nvSpPr>
        <p:spPr>
          <a:xfrm>
            <a:off x="7770812" y="2584450"/>
            <a:ext cx="136526" cy="136525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Shape 871"/>
          <p:cNvSpPr/>
          <p:nvPr/>
        </p:nvSpPr>
        <p:spPr>
          <a:xfrm>
            <a:off x="7343775" y="2516187"/>
            <a:ext cx="136525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Shape 872"/>
          <p:cNvSpPr/>
          <p:nvPr/>
        </p:nvSpPr>
        <p:spPr>
          <a:xfrm>
            <a:off x="7596187" y="2262187"/>
            <a:ext cx="136526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Shape 873"/>
          <p:cNvSpPr/>
          <p:nvPr/>
        </p:nvSpPr>
        <p:spPr>
          <a:xfrm>
            <a:off x="7056437" y="2222500"/>
            <a:ext cx="136526" cy="136525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Shape 874"/>
          <p:cNvSpPr/>
          <p:nvPr/>
        </p:nvSpPr>
        <p:spPr>
          <a:xfrm>
            <a:off x="6561137" y="2203450"/>
            <a:ext cx="136526" cy="136525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Shape 875"/>
          <p:cNvSpPr/>
          <p:nvPr/>
        </p:nvSpPr>
        <p:spPr>
          <a:xfrm>
            <a:off x="6840537" y="1931987"/>
            <a:ext cx="136526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Shape 876"/>
          <p:cNvSpPr/>
          <p:nvPr/>
        </p:nvSpPr>
        <p:spPr>
          <a:xfrm>
            <a:off x="7366000" y="1966912"/>
            <a:ext cx="136525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Shape 877"/>
          <p:cNvSpPr/>
          <p:nvPr/>
        </p:nvSpPr>
        <p:spPr>
          <a:xfrm>
            <a:off x="7780337" y="1895475"/>
            <a:ext cx="136526" cy="136525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Shape 878"/>
          <p:cNvSpPr/>
          <p:nvPr/>
        </p:nvSpPr>
        <p:spPr>
          <a:xfrm>
            <a:off x="6080125" y="2354262"/>
            <a:ext cx="136525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Shape 879"/>
          <p:cNvSpPr/>
          <p:nvPr/>
        </p:nvSpPr>
        <p:spPr>
          <a:xfrm>
            <a:off x="5856287" y="2706687"/>
            <a:ext cx="136526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Shape 880"/>
          <p:cNvSpPr/>
          <p:nvPr/>
        </p:nvSpPr>
        <p:spPr>
          <a:xfrm>
            <a:off x="5578475" y="2241550"/>
            <a:ext cx="136525" cy="136525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Shape 881"/>
          <p:cNvSpPr/>
          <p:nvPr/>
        </p:nvSpPr>
        <p:spPr>
          <a:xfrm>
            <a:off x="5400675" y="2570162"/>
            <a:ext cx="136525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Shape 882"/>
          <p:cNvSpPr/>
          <p:nvPr/>
        </p:nvSpPr>
        <p:spPr>
          <a:xfrm>
            <a:off x="5302250" y="2133600"/>
            <a:ext cx="136525" cy="136525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" name="Shape 883"/>
          <p:cNvSpPr/>
          <p:nvPr/>
        </p:nvSpPr>
        <p:spPr>
          <a:xfrm>
            <a:off x="4983162" y="2422525"/>
            <a:ext cx="136526" cy="136525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" name="Shape 884"/>
          <p:cNvSpPr/>
          <p:nvPr/>
        </p:nvSpPr>
        <p:spPr>
          <a:xfrm>
            <a:off x="4797425" y="2051050"/>
            <a:ext cx="136525" cy="136525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" name="Shape 885"/>
          <p:cNvSpPr/>
          <p:nvPr/>
        </p:nvSpPr>
        <p:spPr>
          <a:xfrm>
            <a:off x="5145087" y="1903412"/>
            <a:ext cx="136526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Shape 886"/>
          <p:cNvSpPr/>
          <p:nvPr/>
        </p:nvSpPr>
        <p:spPr>
          <a:xfrm>
            <a:off x="4659312" y="2406650"/>
            <a:ext cx="136526" cy="136525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Shape 887"/>
          <p:cNvSpPr/>
          <p:nvPr/>
        </p:nvSpPr>
        <p:spPr>
          <a:xfrm>
            <a:off x="4486275" y="2051050"/>
            <a:ext cx="136525" cy="136525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Shape 888"/>
          <p:cNvSpPr/>
          <p:nvPr/>
        </p:nvSpPr>
        <p:spPr>
          <a:xfrm>
            <a:off x="4344987" y="2335212"/>
            <a:ext cx="136526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" name="Shape 889"/>
          <p:cNvSpPr/>
          <p:nvPr/>
        </p:nvSpPr>
        <p:spPr>
          <a:xfrm>
            <a:off x="4465637" y="2735262"/>
            <a:ext cx="136526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" name="Shape 890"/>
          <p:cNvSpPr/>
          <p:nvPr/>
        </p:nvSpPr>
        <p:spPr>
          <a:xfrm>
            <a:off x="4911725" y="2725737"/>
            <a:ext cx="136525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Shape 891"/>
          <p:cNvSpPr/>
          <p:nvPr/>
        </p:nvSpPr>
        <p:spPr>
          <a:xfrm>
            <a:off x="5370512" y="2892425"/>
            <a:ext cx="136526" cy="136525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" name="Shape 892"/>
          <p:cNvSpPr/>
          <p:nvPr/>
        </p:nvSpPr>
        <p:spPr>
          <a:xfrm>
            <a:off x="5076825" y="3197225"/>
            <a:ext cx="136525" cy="136525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Shape 893"/>
          <p:cNvSpPr/>
          <p:nvPr/>
        </p:nvSpPr>
        <p:spPr>
          <a:xfrm>
            <a:off x="4584700" y="3082925"/>
            <a:ext cx="136525" cy="136525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" name="Shape 894"/>
          <p:cNvSpPr/>
          <p:nvPr/>
        </p:nvSpPr>
        <p:spPr>
          <a:xfrm>
            <a:off x="4244975" y="3222625"/>
            <a:ext cx="136525" cy="136525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Shape 895"/>
          <p:cNvSpPr/>
          <p:nvPr/>
        </p:nvSpPr>
        <p:spPr>
          <a:xfrm>
            <a:off x="4735512" y="3394075"/>
            <a:ext cx="136526" cy="136525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Shape 896"/>
          <p:cNvSpPr/>
          <p:nvPr/>
        </p:nvSpPr>
        <p:spPr>
          <a:xfrm>
            <a:off x="5035550" y="3656012"/>
            <a:ext cx="136525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Shape 897"/>
          <p:cNvSpPr/>
          <p:nvPr/>
        </p:nvSpPr>
        <p:spPr>
          <a:xfrm>
            <a:off x="4895850" y="4090987"/>
            <a:ext cx="136525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Shape 898"/>
          <p:cNvSpPr/>
          <p:nvPr/>
        </p:nvSpPr>
        <p:spPr>
          <a:xfrm>
            <a:off x="4533900" y="4052887"/>
            <a:ext cx="136525" cy="134938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Shape 899"/>
          <p:cNvSpPr/>
          <p:nvPr/>
        </p:nvSpPr>
        <p:spPr>
          <a:xfrm>
            <a:off x="4679950" y="4400550"/>
            <a:ext cx="136525" cy="136525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Shape 900"/>
          <p:cNvSpPr/>
          <p:nvPr/>
        </p:nvSpPr>
        <p:spPr>
          <a:xfrm>
            <a:off x="5172075" y="4264025"/>
            <a:ext cx="136525" cy="136525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Shape 901"/>
          <p:cNvSpPr/>
          <p:nvPr/>
        </p:nvSpPr>
        <p:spPr>
          <a:xfrm>
            <a:off x="4319587" y="4310062"/>
            <a:ext cx="136526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Shape 902"/>
          <p:cNvSpPr/>
          <p:nvPr/>
        </p:nvSpPr>
        <p:spPr>
          <a:xfrm>
            <a:off x="7664450" y="4076700"/>
            <a:ext cx="136525" cy="136525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Shape 903"/>
          <p:cNvSpPr/>
          <p:nvPr/>
        </p:nvSpPr>
        <p:spPr>
          <a:xfrm>
            <a:off x="7386637" y="4576762"/>
            <a:ext cx="136526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Shape 904"/>
          <p:cNvSpPr/>
          <p:nvPr/>
        </p:nvSpPr>
        <p:spPr>
          <a:xfrm>
            <a:off x="7686675" y="5000625"/>
            <a:ext cx="136525" cy="136525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Shape 905"/>
          <p:cNvSpPr/>
          <p:nvPr/>
        </p:nvSpPr>
        <p:spPr>
          <a:xfrm>
            <a:off x="6983412" y="4773612"/>
            <a:ext cx="136526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Shape 906"/>
          <p:cNvSpPr/>
          <p:nvPr/>
        </p:nvSpPr>
        <p:spPr>
          <a:xfrm>
            <a:off x="7231062" y="5138737"/>
            <a:ext cx="136526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Shape 907"/>
          <p:cNvSpPr/>
          <p:nvPr/>
        </p:nvSpPr>
        <p:spPr>
          <a:xfrm>
            <a:off x="6500812" y="4773612"/>
            <a:ext cx="136526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Shape 908"/>
          <p:cNvSpPr/>
          <p:nvPr/>
        </p:nvSpPr>
        <p:spPr>
          <a:xfrm>
            <a:off x="7634287" y="5440362"/>
            <a:ext cx="136526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Shape 909"/>
          <p:cNvSpPr/>
          <p:nvPr/>
        </p:nvSpPr>
        <p:spPr>
          <a:xfrm>
            <a:off x="6664325" y="5221287"/>
            <a:ext cx="136525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Shape 910"/>
          <p:cNvSpPr/>
          <p:nvPr/>
        </p:nvSpPr>
        <p:spPr>
          <a:xfrm>
            <a:off x="6057900" y="4994275"/>
            <a:ext cx="136525" cy="136525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Shape 911"/>
          <p:cNvSpPr/>
          <p:nvPr/>
        </p:nvSpPr>
        <p:spPr>
          <a:xfrm>
            <a:off x="5635625" y="5303837"/>
            <a:ext cx="136525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Shape 912"/>
          <p:cNvSpPr/>
          <p:nvPr/>
        </p:nvSpPr>
        <p:spPr>
          <a:xfrm>
            <a:off x="5730875" y="4719637"/>
            <a:ext cx="136525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Shape 913"/>
          <p:cNvSpPr/>
          <p:nvPr/>
        </p:nvSpPr>
        <p:spPr>
          <a:xfrm>
            <a:off x="5302250" y="4906962"/>
            <a:ext cx="136525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Shape 914"/>
          <p:cNvSpPr/>
          <p:nvPr/>
        </p:nvSpPr>
        <p:spPr>
          <a:xfrm>
            <a:off x="4881562" y="5360987"/>
            <a:ext cx="136526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" name="Shape 915"/>
          <p:cNvSpPr/>
          <p:nvPr/>
        </p:nvSpPr>
        <p:spPr>
          <a:xfrm>
            <a:off x="4652962" y="4865687"/>
            <a:ext cx="136526" cy="134938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" name="Shape 916"/>
          <p:cNvSpPr/>
          <p:nvPr/>
        </p:nvSpPr>
        <p:spPr>
          <a:xfrm>
            <a:off x="5046662" y="4662487"/>
            <a:ext cx="136526" cy="136526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Shape 917"/>
          <p:cNvSpPr/>
          <p:nvPr/>
        </p:nvSpPr>
        <p:spPr>
          <a:xfrm>
            <a:off x="4275137" y="5235575"/>
            <a:ext cx="136526" cy="136525"/>
          </a:xfrm>
          <a:prstGeom prst="ellipse">
            <a:avLst/>
          </a:prstGeom>
          <a:solidFill>
            <a:srgbClr val="60CB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8" name="Shape 918"/>
          <p:cNvCxnSpPr>
            <a:stCxn id="917" idx="0"/>
            <a:endCxn id="914" idx="0"/>
          </p:cNvCxnSpPr>
          <p:nvPr/>
        </p:nvCxnSpPr>
        <p:spPr>
          <a:xfrm>
            <a:off x="4343400" y="5235575"/>
            <a:ext cx="606300" cy="1254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9" name="Shape 919"/>
          <p:cNvCxnSpPr>
            <a:stCxn id="917" idx="0"/>
            <a:endCxn id="915" idx="0"/>
          </p:cNvCxnSpPr>
          <p:nvPr/>
        </p:nvCxnSpPr>
        <p:spPr>
          <a:xfrm rot="10800000" flipH="1">
            <a:off x="4343400" y="4865675"/>
            <a:ext cx="377700" cy="3699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0" name="Shape 920"/>
          <p:cNvCxnSpPr>
            <a:stCxn id="914" idx="0"/>
            <a:endCxn id="915" idx="0"/>
          </p:cNvCxnSpPr>
          <p:nvPr/>
        </p:nvCxnSpPr>
        <p:spPr>
          <a:xfrm rot="10800000">
            <a:off x="4721225" y="4865687"/>
            <a:ext cx="228600" cy="4953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1" name="Shape 921"/>
          <p:cNvCxnSpPr>
            <a:stCxn id="913" idx="0"/>
            <a:endCxn id="914" idx="0"/>
          </p:cNvCxnSpPr>
          <p:nvPr/>
        </p:nvCxnSpPr>
        <p:spPr>
          <a:xfrm flipH="1">
            <a:off x="4949913" y="4906962"/>
            <a:ext cx="420600" cy="4539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2" name="Shape 922"/>
          <p:cNvCxnSpPr>
            <a:stCxn id="911" idx="0"/>
            <a:endCxn id="913" idx="0"/>
          </p:cNvCxnSpPr>
          <p:nvPr/>
        </p:nvCxnSpPr>
        <p:spPr>
          <a:xfrm rot="10800000">
            <a:off x="5370588" y="4906937"/>
            <a:ext cx="333300" cy="3969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3" name="Shape 923"/>
          <p:cNvCxnSpPr>
            <a:stCxn id="911" idx="0"/>
            <a:endCxn id="914" idx="0"/>
          </p:cNvCxnSpPr>
          <p:nvPr/>
        </p:nvCxnSpPr>
        <p:spPr>
          <a:xfrm flipH="1">
            <a:off x="4949688" y="5303837"/>
            <a:ext cx="754200" cy="573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4" name="Shape 924"/>
          <p:cNvCxnSpPr>
            <a:stCxn id="911" idx="0"/>
            <a:endCxn id="910" idx="0"/>
          </p:cNvCxnSpPr>
          <p:nvPr/>
        </p:nvCxnSpPr>
        <p:spPr>
          <a:xfrm rot="10800000" flipH="1">
            <a:off x="5703888" y="4994237"/>
            <a:ext cx="422400" cy="3096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5" name="Shape 925"/>
          <p:cNvCxnSpPr>
            <a:stCxn id="909" idx="0"/>
            <a:endCxn id="910" idx="0"/>
          </p:cNvCxnSpPr>
          <p:nvPr/>
        </p:nvCxnSpPr>
        <p:spPr>
          <a:xfrm rot="10800000">
            <a:off x="6126288" y="4994187"/>
            <a:ext cx="606300" cy="2271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6" name="Shape 926"/>
          <p:cNvCxnSpPr>
            <a:stCxn id="906" idx="0"/>
            <a:endCxn id="909" idx="0"/>
          </p:cNvCxnSpPr>
          <p:nvPr/>
        </p:nvCxnSpPr>
        <p:spPr>
          <a:xfrm flipH="1">
            <a:off x="6732625" y="5138737"/>
            <a:ext cx="566700" cy="825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7" name="Shape 927"/>
          <p:cNvCxnSpPr>
            <a:stCxn id="908" idx="0"/>
            <a:endCxn id="906" idx="0"/>
          </p:cNvCxnSpPr>
          <p:nvPr/>
        </p:nvCxnSpPr>
        <p:spPr>
          <a:xfrm rot="10800000">
            <a:off x="7299350" y="5138862"/>
            <a:ext cx="403200" cy="3015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8" name="Shape 928"/>
          <p:cNvCxnSpPr>
            <a:stCxn id="908" idx="0"/>
            <a:endCxn id="904" idx="0"/>
          </p:cNvCxnSpPr>
          <p:nvPr/>
        </p:nvCxnSpPr>
        <p:spPr>
          <a:xfrm rot="10800000" flipH="1">
            <a:off x="7702550" y="5000562"/>
            <a:ext cx="52500" cy="4398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9" name="Shape 929"/>
          <p:cNvCxnSpPr>
            <a:stCxn id="904" idx="0"/>
            <a:endCxn id="903" idx="0"/>
          </p:cNvCxnSpPr>
          <p:nvPr/>
        </p:nvCxnSpPr>
        <p:spPr>
          <a:xfrm rot="10800000">
            <a:off x="7454938" y="4576725"/>
            <a:ext cx="300000" cy="4239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0" name="Shape 930"/>
          <p:cNvCxnSpPr>
            <a:stCxn id="904" idx="0"/>
            <a:endCxn id="906" idx="0"/>
          </p:cNvCxnSpPr>
          <p:nvPr/>
        </p:nvCxnSpPr>
        <p:spPr>
          <a:xfrm flipH="1">
            <a:off x="7299238" y="5000625"/>
            <a:ext cx="455700" cy="1380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1" name="Shape 931"/>
          <p:cNvCxnSpPr>
            <a:stCxn id="903" idx="0"/>
            <a:endCxn id="906" idx="0"/>
          </p:cNvCxnSpPr>
          <p:nvPr/>
        </p:nvCxnSpPr>
        <p:spPr>
          <a:xfrm flipH="1">
            <a:off x="7299200" y="4576762"/>
            <a:ext cx="155700" cy="5619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2" name="Shape 932"/>
          <p:cNvCxnSpPr>
            <a:stCxn id="903" idx="0"/>
            <a:endCxn id="905" idx="0"/>
          </p:cNvCxnSpPr>
          <p:nvPr/>
        </p:nvCxnSpPr>
        <p:spPr>
          <a:xfrm flipH="1">
            <a:off x="7051700" y="4576762"/>
            <a:ext cx="403200" cy="1968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3" name="Shape 933"/>
          <p:cNvCxnSpPr>
            <a:stCxn id="906" idx="0"/>
            <a:endCxn id="905" idx="0"/>
          </p:cNvCxnSpPr>
          <p:nvPr/>
        </p:nvCxnSpPr>
        <p:spPr>
          <a:xfrm rot="10800000">
            <a:off x="7051825" y="4773637"/>
            <a:ext cx="247500" cy="3651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4" name="Shape 934"/>
          <p:cNvCxnSpPr>
            <a:stCxn id="905" idx="0"/>
            <a:endCxn id="907" idx="0"/>
          </p:cNvCxnSpPr>
          <p:nvPr/>
        </p:nvCxnSpPr>
        <p:spPr>
          <a:xfrm rot="10800000">
            <a:off x="6568975" y="4773612"/>
            <a:ext cx="482700" cy="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5" name="Shape 935"/>
          <p:cNvCxnSpPr>
            <a:stCxn id="857" idx="0"/>
            <a:endCxn id="907" idx="0"/>
          </p:cNvCxnSpPr>
          <p:nvPr/>
        </p:nvCxnSpPr>
        <p:spPr>
          <a:xfrm flipH="1">
            <a:off x="6568963" y="4343400"/>
            <a:ext cx="281100" cy="4302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6" name="Shape 936"/>
          <p:cNvCxnSpPr>
            <a:stCxn id="857" idx="0"/>
            <a:endCxn id="905" idx="0"/>
          </p:cNvCxnSpPr>
          <p:nvPr/>
        </p:nvCxnSpPr>
        <p:spPr>
          <a:xfrm>
            <a:off x="6850063" y="4343400"/>
            <a:ext cx="201600" cy="4302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7" name="Shape 937"/>
          <p:cNvCxnSpPr>
            <a:stCxn id="857" idx="0"/>
            <a:endCxn id="903" idx="0"/>
          </p:cNvCxnSpPr>
          <p:nvPr/>
        </p:nvCxnSpPr>
        <p:spPr>
          <a:xfrm>
            <a:off x="6850063" y="4343400"/>
            <a:ext cx="604800" cy="2334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8" name="Shape 938"/>
          <p:cNvCxnSpPr>
            <a:stCxn id="905" idx="0"/>
            <a:endCxn id="909" idx="0"/>
          </p:cNvCxnSpPr>
          <p:nvPr/>
        </p:nvCxnSpPr>
        <p:spPr>
          <a:xfrm flipH="1">
            <a:off x="6732475" y="4773612"/>
            <a:ext cx="319200" cy="4476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9" name="Shape 939"/>
          <p:cNvCxnSpPr>
            <a:stCxn id="907" idx="0"/>
            <a:endCxn id="909" idx="0"/>
          </p:cNvCxnSpPr>
          <p:nvPr/>
        </p:nvCxnSpPr>
        <p:spPr>
          <a:xfrm>
            <a:off x="6569075" y="4773612"/>
            <a:ext cx="163500" cy="4476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0" name="Shape 940"/>
          <p:cNvCxnSpPr>
            <a:stCxn id="910" idx="0"/>
            <a:endCxn id="907" idx="0"/>
          </p:cNvCxnSpPr>
          <p:nvPr/>
        </p:nvCxnSpPr>
        <p:spPr>
          <a:xfrm rot="10800000" flipH="1">
            <a:off x="6126163" y="4773475"/>
            <a:ext cx="442800" cy="2208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1" name="Shape 941"/>
          <p:cNvCxnSpPr>
            <a:stCxn id="912" idx="0"/>
            <a:endCxn id="910" idx="0"/>
          </p:cNvCxnSpPr>
          <p:nvPr/>
        </p:nvCxnSpPr>
        <p:spPr>
          <a:xfrm>
            <a:off x="5799138" y="4719637"/>
            <a:ext cx="327000" cy="2745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2" name="Shape 942"/>
          <p:cNvCxnSpPr>
            <a:stCxn id="913" idx="0"/>
            <a:endCxn id="912" idx="0"/>
          </p:cNvCxnSpPr>
          <p:nvPr/>
        </p:nvCxnSpPr>
        <p:spPr>
          <a:xfrm rot="10800000" flipH="1">
            <a:off x="5370513" y="4719762"/>
            <a:ext cx="428700" cy="1872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3" name="Shape 943"/>
          <p:cNvCxnSpPr>
            <a:stCxn id="913" idx="0"/>
            <a:endCxn id="910" idx="0"/>
          </p:cNvCxnSpPr>
          <p:nvPr/>
        </p:nvCxnSpPr>
        <p:spPr>
          <a:xfrm>
            <a:off x="5370513" y="4906962"/>
            <a:ext cx="755700" cy="873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4" name="Shape 944"/>
          <p:cNvCxnSpPr>
            <a:stCxn id="910" idx="0"/>
            <a:endCxn id="856" idx="0"/>
          </p:cNvCxnSpPr>
          <p:nvPr/>
        </p:nvCxnSpPr>
        <p:spPr>
          <a:xfrm rot="10800000" flipH="1">
            <a:off x="6126163" y="4454575"/>
            <a:ext cx="114300" cy="5397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5" name="Shape 945"/>
          <p:cNvCxnSpPr>
            <a:stCxn id="907" idx="0"/>
            <a:endCxn id="856" idx="0"/>
          </p:cNvCxnSpPr>
          <p:nvPr/>
        </p:nvCxnSpPr>
        <p:spPr>
          <a:xfrm rot="10800000">
            <a:off x="6240575" y="4454412"/>
            <a:ext cx="328500" cy="3192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6" name="Shape 946"/>
          <p:cNvCxnSpPr>
            <a:stCxn id="856" idx="0"/>
            <a:endCxn id="912" idx="0"/>
          </p:cNvCxnSpPr>
          <p:nvPr/>
        </p:nvCxnSpPr>
        <p:spPr>
          <a:xfrm flipH="1">
            <a:off x="5799163" y="4454525"/>
            <a:ext cx="441300" cy="2652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7" name="Shape 947"/>
          <p:cNvCxnSpPr>
            <a:stCxn id="856" idx="0"/>
            <a:endCxn id="855" idx="0"/>
          </p:cNvCxnSpPr>
          <p:nvPr/>
        </p:nvCxnSpPr>
        <p:spPr>
          <a:xfrm rot="10800000">
            <a:off x="5729263" y="4318025"/>
            <a:ext cx="511200" cy="1365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8" name="Shape 948"/>
          <p:cNvCxnSpPr>
            <a:stCxn id="912" idx="0"/>
            <a:endCxn id="855" idx="0"/>
          </p:cNvCxnSpPr>
          <p:nvPr/>
        </p:nvCxnSpPr>
        <p:spPr>
          <a:xfrm rot="10800000">
            <a:off x="5729238" y="4317937"/>
            <a:ext cx="69900" cy="4017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9" name="Shape 949"/>
          <p:cNvCxnSpPr>
            <a:stCxn id="916" idx="0"/>
            <a:endCxn id="855" idx="0"/>
          </p:cNvCxnSpPr>
          <p:nvPr/>
        </p:nvCxnSpPr>
        <p:spPr>
          <a:xfrm rot="10800000" flipH="1">
            <a:off x="5114925" y="4318087"/>
            <a:ext cx="614400" cy="3444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0" name="Shape 950"/>
          <p:cNvCxnSpPr>
            <a:stCxn id="916" idx="0"/>
            <a:endCxn id="913" idx="0"/>
          </p:cNvCxnSpPr>
          <p:nvPr/>
        </p:nvCxnSpPr>
        <p:spPr>
          <a:xfrm>
            <a:off x="5114925" y="4662487"/>
            <a:ext cx="255600" cy="2445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1" name="Shape 951"/>
          <p:cNvCxnSpPr>
            <a:stCxn id="916" idx="0"/>
            <a:endCxn id="912" idx="0"/>
          </p:cNvCxnSpPr>
          <p:nvPr/>
        </p:nvCxnSpPr>
        <p:spPr>
          <a:xfrm>
            <a:off x="5114925" y="4662487"/>
            <a:ext cx="684300" cy="573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2" name="Shape 952"/>
          <p:cNvCxnSpPr>
            <a:stCxn id="856" idx="0"/>
            <a:endCxn id="857" idx="0"/>
          </p:cNvCxnSpPr>
          <p:nvPr/>
        </p:nvCxnSpPr>
        <p:spPr>
          <a:xfrm rot="10800000" flipH="1">
            <a:off x="6240463" y="4343525"/>
            <a:ext cx="609600" cy="1110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3" name="Shape 953"/>
          <p:cNvCxnSpPr>
            <a:stCxn id="915" idx="0"/>
            <a:endCxn id="913" idx="0"/>
          </p:cNvCxnSpPr>
          <p:nvPr/>
        </p:nvCxnSpPr>
        <p:spPr>
          <a:xfrm>
            <a:off x="4721225" y="4865687"/>
            <a:ext cx="649200" cy="414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4" name="Shape 954"/>
          <p:cNvCxnSpPr>
            <a:stCxn id="915" idx="0"/>
            <a:endCxn id="916" idx="0"/>
          </p:cNvCxnSpPr>
          <p:nvPr/>
        </p:nvCxnSpPr>
        <p:spPr>
          <a:xfrm rot="10800000" flipH="1">
            <a:off x="4721225" y="4662587"/>
            <a:ext cx="393600" cy="2031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5" name="Shape 955"/>
          <p:cNvCxnSpPr>
            <a:stCxn id="915" idx="0"/>
            <a:endCxn id="899" idx="0"/>
          </p:cNvCxnSpPr>
          <p:nvPr/>
        </p:nvCxnSpPr>
        <p:spPr>
          <a:xfrm rot="10800000" flipH="1">
            <a:off x="4721225" y="4400687"/>
            <a:ext cx="27000" cy="4650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6" name="Shape 956"/>
          <p:cNvCxnSpPr>
            <a:stCxn id="916" idx="0"/>
            <a:endCxn id="899" idx="0"/>
          </p:cNvCxnSpPr>
          <p:nvPr/>
        </p:nvCxnSpPr>
        <p:spPr>
          <a:xfrm rot="10800000">
            <a:off x="4748325" y="4400587"/>
            <a:ext cx="366600" cy="2619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7" name="Shape 957"/>
          <p:cNvCxnSpPr>
            <a:stCxn id="915" idx="0"/>
            <a:endCxn id="901" idx="0"/>
          </p:cNvCxnSpPr>
          <p:nvPr/>
        </p:nvCxnSpPr>
        <p:spPr>
          <a:xfrm rot="10800000">
            <a:off x="4387925" y="4310087"/>
            <a:ext cx="333300" cy="5556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8" name="Shape 958"/>
          <p:cNvCxnSpPr>
            <a:stCxn id="917" idx="0"/>
            <a:endCxn id="901" idx="0"/>
          </p:cNvCxnSpPr>
          <p:nvPr/>
        </p:nvCxnSpPr>
        <p:spPr>
          <a:xfrm rot="10800000" flipH="1">
            <a:off x="4343400" y="4310075"/>
            <a:ext cx="44400" cy="9255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9" name="Shape 959"/>
          <p:cNvCxnSpPr>
            <a:stCxn id="899" idx="0"/>
            <a:endCxn id="901" idx="0"/>
          </p:cNvCxnSpPr>
          <p:nvPr/>
        </p:nvCxnSpPr>
        <p:spPr>
          <a:xfrm rot="10800000">
            <a:off x="4387913" y="4309950"/>
            <a:ext cx="360300" cy="906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0" name="Shape 960"/>
          <p:cNvCxnSpPr>
            <a:stCxn id="898" idx="0"/>
            <a:endCxn id="901" idx="0"/>
          </p:cNvCxnSpPr>
          <p:nvPr/>
        </p:nvCxnSpPr>
        <p:spPr>
          <a:xfrm flipH="1">
            <a:off x="4387963" y="4052887"/>
            <a:ext cx="214200" cy="2571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1" name="Shape 961"/>
          <p:cNvCxnSpPr>
            <a:stCxn id="898" idx="0"/>
            <a:endCxn id="899" idx="0"/>
          </p:cNvCxnSpPr>
          <p:nvPr/>
        </p:nvCxnSpPr>
        <p:spPr>
          <a:xfrm>
            <a:off x="4602163" y="4052887"/>
            <a:ext cx="146100" cy="3477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2" name="Shape 962"/>
          <p:cNvCxnSpPr>
            <a:stCxn id="898" idx="0"/>
            <a:endCxn id="897" idx="0"/>
          </p:cNvCxnSpPr>
          <p:nvPr/>
        </p:nvCxnSpPr>
        <p:spPr>
          <a:xfrm>
            <a:off x="4602163" y="4052887"/>
            <a:ext cx="362100" cy="381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3" name="Shape 963"/>
          <p:cNvCxnSpPr>
            <a:stCxn id="899" idx="0"/>
            <a:endCxn id="897" idx="0"/>
          </p:cNvCxnSpPr>
          <p:nvPr/>
        </p:nvCxnSpPr>
        <p:spPr>
          <a:xfrm rot="10800000" flipH="1">
            <a:off x="4748213" y="4090950"/>
            <a:ext cx="216000" cy="3096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4" name="Shape 964"/>
          <p:cNvCxnSpPr>
            <a:stCxn id="900" idx="0"/>
            <a:endCxn id="897" idx="0"/>
          </p:cNvCxnSpPr>
          <p:nvPr/>
        </p:nvCxnSpPr>
        <p:spPr>
          <a:xfrm rot="10800000">
            <a:off x="4964038" y="4090925"/>
            <a:ext cx="276300" cy="1731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5" name="Shape 965"/>
          <p:cNvCxnSpPr>
            <a:stCxn id="900" idx="0"/>
            <a:endCxn id="899" idx="0"/>
          </p:cNvCxnSpPr>
          <p:nvPr/>
        </p:nvCxnSpPr>
        <p:spPr>
          <a:xfrm flipH="1">
            <a:off x="4748338" y="4264025"/>
            <a:ext cx="492000" cy="1365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6" name="Shape 966"/>
          <p:cNvCxnSpPr>
            <a:stCxn id="900" idx="0"/>
            <a:endCxn id="916" idx="0"/>
          </p:cNvCxnSpPr>
          <p:nvPr/>
        </p:nvCxnSpPr>
        <p:spPr>
          <a:xfrm flipH="1">
            <a:off x="5114938" y="4264025"/>
            <a:ext cx="125400" cy="3984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7" name="Shape 967"/>
          <p:cNvCxnSpPr>
            <a:stCxn id="855" idx="0"/>
            <a:endCxn id="900" idx="0"/>
          </p:cNvCxnSpPr>
          <p:nvPr/>
        </p:nvCxnSpPr>
        <p:spPr>
          <a:xfrm rot="10800000">
            <a:off x="5240288" y="4264000"/>
            <a:ext cx="489000" cy="540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8" name="Shape 968"/>
          <p:cNvCxnSpPr>
            <a:stCxn id="854" idx="0"/>
            <a:endCxn id="900" idx="0"/>
          </p:cNvCxnSpPr>
          <p:nvPr/>
        </p:nvCxnSpPr>
        <p:spPr>
          <a:xfrm flipH="1">
            <a:off x="5240288" y="3910012"/>
            <a:ext cx="222300" cy="3540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9" name="Shape 969"/>
          <p:cNvCxnSpPr>
            <a:stCxn id="896" idx="0"/>
            <a:endCxn id="854" idx="0"/>
          </p:cNvCxnSpPr>
          <p:nvPr/>
        </p:nvCxnSpPr>
        <p:spPr>
          <a:xfrm>
            <a:off x="5103813" y="3656012"/>
            <a:ext cx="358800" cy="2541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0" name="Shape 970"/>
          <p:cNvCxnSpPr>
            <a:stCxn id="895" idx="0"/>
            <a:endCxn id="896" idx="0"/>
          </p:cNvCxnSpPr>
          <p:nvPr/>
        </p:nvCxnSpPr>
        <p:spPr>
          <a:xfrm>
            <a:off x="4803775" y="3394075"/>
            <a:ext cx="300000" cy="2619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1" name="Shape 971"/>
          <p:cNvCxnSpPr>
            <a:stCxn id="894" idx="0"/>
            <a:endCxn id="895" idx="0"/>
          </p:cNvCxnSpPr>
          <p:nvPr/>
        </p:nvCxnSpPr>
        <p:spPr>
          <a:xfrm>
            <a:off x="4313238" y="3222625"/>
            <a:ext cx="490500" cy="1716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2" name="Shape 972"/>
          <p:cNvCxnSpPr>
            <a:stCxn id="894" idx="0"/>
            <a:endCxn id="893" idx="0"/>
          </p:cNvCxnSpPr>
          <p:nvPr/>
        </p:nvCxnSpPr>
        <p:spPr>
          <a:xfrm rot="10800000" flipH="1">
            <a:off x="4313238" y="3082825"/>
            <a:ext cx="339600" cy="1398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3" name="Shape 973"/>
          <p:cNvCxnSpPr>
            <a:stCxn id="893" idx="0"/>
            <a:endCxn id="889" idx="0"/>
          </p:cNvCxnSpPr>
          <p:nvPr/>
        </p:nvCxnSpPr>
        <p:spPr>
          <a:xfrm rot="10800000">
            <a:off x="4533863" y="2735225"/>
            <a:ext cx="119100" cy="3477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4" name="Shape 974"/>
          <p:cNvCxnSpPr>
            <a:stCxn id="895" idx="0"/>
            <a:endCxn id="893" idx="0"/>
          </p:cNvCxnSpPr>
          <p:nvPr/>
        </p:nvCxnSpPr>
        <p:spPr>
          <a:xfrm rot="10800000">
            <a:off x="4652875" y="3082975"/>
            <a:ext cx="150900" cy="3111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5" name="Shape 975"/>
          <p:cNvCxnSpPr>
            <a:stCxn id="898" idx="0"/>
            <a:endCxn id="895" idx="0"/>
          </p:cNvCxnSpPr>
          <p:nvPr/>
        </p:nvCxnSpPr>
        <p:spPr>
          <a:xfrm rot="10800000" flipH="1">
            <a:off x="4602163" y="3394087"/>
            <a:ext cx="201600" cy="6588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6" name="Shape 976"/>
          <p:cNvCxnSpPr>
            <a:stCxn id="898" idx="0"/>
            <a:endCxn id="894" idx="0"/>
          </p:cNvCxnSpPr>
          <p:nvPr/>
        </p:nvCxnSpPr>
        <p:spPr>
          <a:xfrm rot="10800000">
            <a:off x="4313263" y="3222487"/>
            <a:ext cx="288900" cy="8304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7" name="Shape 977"/>
          <p:cNvCxnSpPr>
            <a:stCxn id="896" idx="0"/>
            <a:endCxn id="897" idx="0"/>
          </p:cNvCxnSpPr>
          <p:nvPr/>
        </p:nvCxnSpPr>
        <p:spPr>
          <a:xfrm flipH="1">
            <a:off x="4964013" y="3656012"/>
            <a:ext cx="139800" cy="4350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8" name="Shape 978"/>
          <p:cNvCxnSpPr>
            <a:stCxn id="896" idx="0"/>
            <a:endCxn id="900" idx="0"/>
          </p:cNvCxnSpPr>
          <p:nvPr/>
        </p:nvCxnSpPr>
        <p:spPr>
          <a:xfrm>
            <a:off x="5103813" y="3656012"/>
            <a:ext cx="136500" cy="6081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9" name="Shape 979"/>
          <p:cNvCxnSpPr>
            <a:stCxn id="895" idx="0"/>
            <a:endCxn id="897" idx="0"/>
          </p:cNvCxnSpPr>
          <p:nvPr/>
        </p:nvCxnSpPr>
        <p:spPr>
          <a:xfrm>
            <a:off x="4803775" y="3394075"/>
            <a:ext cx="160200" cy="6969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0" name="Shape 980"/>
          <p:cNvCxnSpPr>
            <a:stCxn id="848" idx="0"/>
            <a:endCxn id="854" idx="0"/>
          </p:cNvCxnSpPr>
          <p:nvPr/>
        </p:nvCxnSpPr>
        <p:spPr>
          <a:xfrm flipH="1">
            <a:off x="5462638" y="3816350"/>
            <a:ext cx="577800" cy="936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1" name="Shape 981"/>
          <p:cNvCxnSpPr>
            <a:stCxn id="848" idx="0"/>
            <a:endCxn id="855" idx="0"/>
          </p:cNvCxnSpPr>
          <p:nvPr/>
        </p:nvCxnSpPr>
        <p:spPr>
          <a:xfrm flipH="1">
            <a:off x="5729338" y="3816350"/>
            <a:ext cx="311100" cy="5016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2" name="Shape 982"/>
          <p:cNvCxnSpPr>
            <a:stCxn id="850" idx="0"/>
            <a:endCxn id="848" idx="0"/>
          </p:cNvCxnSpPr>
          <p:nvPr/>
        </p:nvCxnSpPr>
        <p:spPr>
          <a:xfrm>
            <a:off x="5957888" y="3384550"/>
            <a:ext cx="82500" cy="4317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3" name="Shape 983"/>
          <p:cNvCxnSpPr>
            <a:stCxn id="853" idx="0"/>
            <a:endCxn id="850" idx="0"/>
          </p:cNvCxnSpPr>
          <p:nvPr/>
        </p:nvCxnSpPr>
        <p:spPr>
          <a:xfrm rot="10800000" flipH="1">
            <a:off x="5551488" y="3384500"/>
            <a:ext cx="406500" cy="318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4" name="Shape 984"/>
          <p:cNvCxnSpPr>
            <a:stCxn id="853" idx="0"/>
            <a:endCxn id="854" idx="0"/>
          </p:cNvCxnSpPr>
          <p:nvPr/>
        </p:nvCxnSpPr>
        <p:spPr>
          <a:xfrm flipH="1">
            <a:off x="5462688" y="3416300"/>
            <a:ext cx="88800" cy="4938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5" name="Shape 985"/>
          <p:cNvCxnSpPr>
            <a:stCxn id="850" idx="0"/>
            <a:endCxn id="854" idx="0"/>
          </p:cNvCxnSpPr>
          <p:nvPr/>
        </p:nvCxnSpPr>
        <p:spPr>
          <a:xfrm flipH="1">
            <a:off x="5462588" y="3384550"/>
            <a:ext cx="495300" cy="5256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6" name="Shape 986"/>
          <p:cNvCxnSpPr>
            <a:stCxn id="896" idx="0"/>
            <a:endCxn id="853" idx="0"/>
          </p:cNvCxnSpPr>
          <p:nvPr/>
        </p:nvCxnSpPr>
        <p:spPr>
          <a:xfrm rot="10800000" flipH="1">
            <a:off x="5103813" y="3416312"/>
            <a:ext cx="447600" cy="2397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7" name="Shape 987"/>
          <p:cNvCxnSpPr>
            <a:stCxn id="896" idx="0"/>
            <a:endCxn id="892" idx="0"/>
          </p:cNvCxnSpPr>
          <p:nvPr/>
        </p:nvCxnSpPr>
        <p:spPr>
          <a:xfrm rot="10800000" flipH="1">
            <a:off x="5103813" y="3197312"/>
            <a:ext cx="41400" cy="4587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8" name="Shape 988"/>
          <p:cNvCxnSpPr/>
          <p:nvPr/>
        </p:nvCxnSpPr>
        <p:spPr>
          <a:xfrm rot="10800000">
            <a:off x="5199062" y="3305175"/>
            <a:ext cx="304801" cy="130175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9" name="Shape 989"/>
          <p:cNvCxnSpPr>
            <a:stCxn id="892" idx="0"/>
            <a:endCxn id="895" idx="0"/>
          </p:cNvCxnSpPr>
          <p:nvPr/>
        </p:nvCxnSpPr>
        <p:spPr>
          <a:xfrm flipH="1">
            <a:off x="4803688" y="3197225"/>
            <a:ext cx="341400" cy="1968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0" name="Shape 990"/>
          <p:cNvCxnSpPr>
            <a:stCxn id="892" idx="0"/>
            <a:endCxn id="893" idx="0"/>
          </p:cNvCxnSpPr>
          <p:nvPr/>
        </p:nvCxnSpPr>
        <p:spPr>
          <a:xfrm rot="10800000">
            <a:off x="4653088" y="3082925"/>
            <a:ext cx="492000" cy="1143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1" name="Shape 991"/>
          <p:cNvCxnSpPr>
            <a:stCxn id="890" idx="0"/>
            <a:endCxn id="893" idx="0"/>
          </p:cNvCxnSpPr>
          <p:nvPr/>
        </p:nvCxnSpPr>
        <p:spPr>
          <a:xfrm flipH="1">
            <a:off x="4652988" y="2725737"/>
            <a:ext cx="327000" cy="3573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2" name="Shape 992"/>
          <p:cNvCxnSpPr>
            <a:stCxn id="889" idx="0"/>
            <a:endCxn id="894" idx="0"/>
          </p:cNvCxnSpPr>
          <p:nvPr/>
        </p:nvCxnSpPr>
        <p:spPr>
          <a:xfrm flipH="1">
            <a:off x="4313100" y="2735262"/>
            <a:ext cx="220800" cy="4875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3" name="Shape 993"/>
          <p:cNvCxnSpPr/>
          <p:nvPr/>
        </p:nvCxnSpPr>
        <p:spPr>
          <a:xfrm flipH="1">
            <a:off x="5202237" y="3008312"/>
            <a:ext cx="187326" cy="212726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4" name="Shape 994"/>
          <p:cNvCxnSpPr>
            <a:stCxn id="890" idx="0"/>
            <a:endCxn id="891" idx="0"/>
          </p:cNvCxnSpPr>
          <p:nvPr/>
        </p:nvCxnSpPr>
        <p:spPr>
          <a:xfrm>
            <a:off x="4979988" y="2725737"/>
            <a:ext cx="458700" cy="1668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5" name="Shape 995"/>
          <p:cNvCxnSpPr>
            <a:stCxn id="890" idx="0"/>
            <a:endCxn id="892" idx="0"/>
          </p:cNvCxnSpPr>
          <p:nvPr/>
        </p:nvCxnSpPr>
        <p:spPr>
          <a:xfrm>
            <a:off x="4979988" y="2725737"/>
            <a:ext cx="165000" cy="4716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6" name="Shape 996"/>
          <p:cNvCxnSpPr>
            <a:stCxn id="889" idx="0"/>
            <a:endCxn id="890" idx="0"/>
          </p:cNvCxnSpPr>
          <p:nvPr/>
        </p:nvCxnSpPr>
        <p:spPr>
          <a:xfrm rot="10800000" flipH="1">
            <a:off x="4533900" y="2725662"/>
            <a:ext cx="446100" cy="96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7" name="Shape 997"/>
          <p:cNvCxnSpPr>
            <a:stCxn id="889" idx="0"/>
            <a:endCxn id="886" idx="0"/>
          </p:cNvCxnSpPr>
          <p:nvPr/>
        </p:nvCxnSpPr>
        <p:spPr>
          <a:xfrm rot="10800000" flipH="1">
            <a:off x="4533900" y="2406762"/>
            <a:ext cx="193800" cy="3285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8" name="Shape 998"/>
          <p:cNvCxnSpPr>
            <a:stCxn id="890" idx="0"/>
            <a:endCxn id="883" idx="0"/>
          </p:cNvCxnSpPr>
          <p:nvPr/>
        </p:nvCxnSpPr>
        <p:spPr>
          <a:xfrm rot="10800000" flipH="1">
            <a:off x="4979988" y="2422437"/>
            <a:ext cx="71400" cy="3033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9" name="Shape 999"/>
          <p:cNvCxnSpPr>
            <a:stCxn id="890" idx="0"/>
            <a:endCxn id="886" idx="0"/>
          </p:cNvCxnSpPr>
          <p:nvPr/>
        </p:nvCxnSpPr>
        <p:spPr>
          <a:xfrm rot="10800000">
            <a:off x="4727688" y="2406537"/>
            <a:ext cx="252300" cy="3192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0" name="Shape 1000"/>
          <p:cNvCxnSpPr>
            <a:stCxn id="883" idx="0"/>
            <a:endCxn id="886" idx="0"/>
          </p:cNvCxnSpPr>
          <p:nvPr/>
        </p:nvCxnSpPr>
        <p:spPr>
          <a:xfrm rot="10800000">
            <a:off x="4727725" y="2406625"/>
            <a:ext cx="323700" cy="159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1" name="Shape 1001"/>
          <p:cNvCxnSpPr>
            <a:stCxn id="883" idx="0"/>
            <a:endCxn id="884" idx="0"/>
          </p:cNvCxnSpPr>
          <p:nvPr/>
        </p:nvCxnSpPr>
        <p:spPr>
          <a:xfrm rot="10800000">
            <a:off x="4865725" y="2051125"/>
            <a:ext cx="185700" cy="3714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2" name="Shape 1002"/>
          <p:cNvCxnSpPr>
            <a:stCxn id="886" idx="0"/>
            <a:endCxn id="884" idx="0"/>
          </p:cNvCxnSpPr>
          <p:nvPr/>
        </p:nvCxnSpPr>
        <p:spPr>
          <a:xfrm rot="10800000" flipH="1">
            <a:off x="4727575" y="2051150"/>
            <a:ext cx="138000" cy="3555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3" name="Shape 1003"/>
          <p:cNvCxnSpPr>
            <a:stCxn id="884" idx="0"/>
            <a:endCxn id="887" idx="0"/>
          </p:cNvCxnSpPr>
          <p:nvPr/>
        </p:nvCxnSpPr>
        <p:spPr>
          <a:xfrm rot="10800000">
            <a:off x="4554588" y="2051050"/>
            <a:ext cx="311100" cy="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4" name="Shape 1004"/>
          <p:cNvCxnSpPr>
            <a:stCxn id="886" idx="0"/>
            <a:endCxn id="887" idx="0"/>
          </p:cNvCxnSpPr>
          <p:nvPr/>
        </p:nvCxnSpPr>
        <p:spPr>
          <a:xfrm rot="10800000">
            <a:off x="4554475" y="2051150"/>
            <a:ext cx="173100" cy="3555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5" name="Shape 1005"/>
          <p:cNvCxnSpPr>
            <a:stCxn id="888" idx="0"/>
            <a:endCxn id="887" idx="0"/>
          </p:cNvCxnSpPr>
          <p:nvPr/>
        </p:nvCxnSpPr>
        <p:spPr>
          <a:xfrm rot="10800000" flipH="1">
            <a:off x="4413250" y="2051112"/>
            <a:ext cx="141300" cy="2841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6" name="Shape 1006"/>
          <p:cNvCxnSpPr>
            <a:stCxn id="888" idx="0"/>
            <a:endCxn id="889" idx="0"/>
          </p:cNvCxnSpPr>
          <p:nvPr/>
        </p:nvCxnSpPr>
        <p:spPr>
          <a:xfrm>
            <a:off x="4413250" y="2335212"/>
            <a:ext cx="120600" cy="4002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7" name="Shape 1007"/>
          <p:cNvCxnSpPr>
            <a:stCxn id="888" idx="0"/>
            <a:endCxn id="886" idx="0"/>
          </p:cNvCxnSpPr>
          <p:nvPr/>
        </p:nvCxnSpPr>
        <p:spPr>
          <a:xfrm>
            <a:off x="4413250" y="2335212"/>
            <a:ext cx="314400" cy="714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8" name="Shape 1008"/>
          <p:cNvCxnSpPr>
            <a:stCxn id="884" idx="0"/>
            <a:endCxn id="885" idx="0"/>
          </p:cNvCxnSpPr>
          <p:nvPr/>
        </p:nvCxnSpPr>
        <p:spPr>
          <a:xfrm rot="10800000" flipH="1">
            <a:off x="4865688" y="1903450"/>
            <a:ext cx="347700" cy="1476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9" name="Shape 1009"/>
          <p:cNvCxnSpPr>
            <a:stCxn id="882" idx="0"/>
            <a:endCxn id="885" idx="0"/>
          </p:cNvCxnSpPr>
          <p:nvPr/>
        </p:nvCxnSpPr>
        <p:spPr>
          <a:xfrm rot="10800000">
            <a:off x="5213313" y="1903500"/>
            <a:ext cx="157200" cy="2301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0" name="Shape 1010"/>
          <p:cNvCxnSpPr>
            <a:stCxn id="882" idx="0"/>
            <a:endCxn id="884" idx="0"/>
          </p:cNvCxnSpPr>
          <p:nvPr/>
        </p:nvCxnSpPr>
        <p:spPr>
          <a:xfrm rot="10800000">
            <a:off x="4865613" y="2051100"/>
            <a:ext cx="504900" cy="825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1" name="Shape 1011"/>
          <p:cNvCxnSpPr>
            <a:stCxn id="882" idx="0"/>
            <a:endCxn id="883" idx="0"/>
          </p:cNvCxnSpPr>
          <p:nvPr/>
        </p:nvCxnSpPr>
        <p:spPr>
          <a:xfrm flipH="1">
            <a:off x="5051313" y="2133600"/>
            <a:ext cx="319200" cy="2889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2" name="Shape 1012"/>
          <p:cNvCxnSpPr>
            <a:stCxn id="880" idx="0"/>
            <a:endCxn id="882" idx="0"/>
          </p:cNvCxnSpPr>
          <p:nvPr/>
        </p:nvCxnSpPr>
        <p:spPr>
          <a:xfrm rot="10800000">
            <a:off x="5370438" y="2133550"/>
            <a:ext cx="276300" cy="1080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3" name="Shape 1013"/>
          <p:cNvCxnSpPr>
            <a:stCxn id="881" idx="0"/>
            <a:endCxn id="880" idx="0"/>
          </p:cNvCxnSpPr>
          <p:nvPr/>
        </p:nvCxnSpPr>
        <p:spPr>
          <a:xfrm rot="10800000" flipH="1">
            <a:off x="5468938" y="2241662"/>
            <a:ext cx="177900" cy="3285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4" name="Shape 1014"/>
          <p:cNvCxnSpPr>
            <a:stCxn id="883" idx="0"/>
            <a:endCxn id="881" idx="0"/>
          </p:cNvCxnSpPr>
          <p:nvPr/>
        </p:nvCxnSpPr>
        <p:spPr>
          <a:xfrm>
            <a:off x="5051425" y="2422525"/>
            <a:ext cx="417600" cy="1476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5" name="Shape 1015"/>
          <p:cNvCxnSpPr>
            <a:stCxn id="881" idx="0"/>
            <a:endCxn id="891" idx="0"/>
          </p:cNvCxnSpPr>
          <p:nvPr/>
        </p:nvCxnSpPr>
        <p:spPr>
          <a:xfrm flipH="1">
            <a:off x="5438638" y="2570162"/>
            <a:ext cx="30300" cy="3222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6" name="Shape 1016"/>
          <p:cNvCxnSpPr>
            <a:stCxn id="878" idx="0"/>
            <a:endCxn id="880" idx="0"/>
          </p:cNvCxnSpPr>
          <p:nvPr/>
        </p:nvCxnSpPr>
        <p:spPr>
          <a:xfrm rot="10800000">
            <a:off x="5646788" y="2241462"/>
            <a:ext cx="501600" cy="1128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7" name="Shape 1017"/>
          <p:cNvCxnSpPr>
            <a:stCxn id="874" idx="0"/>
            <a:endCxn id="878" idx="0"/>
          </p:cNvCxnSpPr>
          <p:nvPr/>
        </p:nvCxnSpPr>
        <p:spPr>
          <a:xfrm flipH="1">
            <a:off x="6148500" y="2203450"/>
            <a:ext cx="480900" cy="1509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8" name="Shape 1018"/>
          <p:cNvCxnSpPr>
            <a:stCxn id="875" idx="0"/>
            <a:endCxn id="874" idx="0"/>
          </p:cNvCxnSpPr>
          <p:nvPr/>
        </p:nvCxnSpPr>
        <p:spPr>
          <a:xfrm flipH="1">
            <a:off x="6629500" y="1931987"/>
            <a:ext cx="279300" cy="2715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9" name="Shape 1019"/>
          <p:cNvCxnSpPr>
            <a:stCxn id="876" idx="0"/>
            <a:endCxn id="875" idx="0"/>
          </p:cNvCxnSpPr>
          <p:nvPr/>
        </p:nvCxnSpPr>
        <p:spPr>
          <a:xfrm rot="10800000">
            <a:off x="6908663" y="1932112"/>
            <a:ext cx="525600" cy="348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0" name="Shape 1020"/>
          <p:cNvCxnSpPr>
            <a:stCxn id="877" idx="0"/>
            <a:endCxn id="876" idx="0"/>
          </p:cNvCxnSpPr>
          <p:nvPr/>
        </p:nvCxnSpPr>
        <p:spPr>
          <a:xfrm flipH="1">
            <a:off x="7434300" y="1895475"/>
            <a:ext cx="414300" cy="714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1" name="Shape 1021"/>
          <p:cNvCxnSpPr>
            <a:stCxn id="877" idx="0"/>
            <a:endCxn id="872" idx="0"/>
          </p:cNvCxnSpPr>
          <p:nvPr/>
        </p:nvCxnSpPr>
        <p:spPr>
          <a:xfrm flipH="1">
            <a:off x="7664400" y="1895475"/>
            <a:ext cx="184200" cy="3666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2" name="Shape 1022"/>
          <p:cNvCxnSpPr>
            <a:stCxn id="870" idx="0"/>
            <a:endCxn id="872" idx="0"/>
          </p:cNvCxnSpPr>
          <p:nvPr/>
        </p:nvCxnSpPr>
        <p:spPr>
          <a:xfrm rot="10800000">
            <a:off x="7664475" y="2262250"/>
            <a:ext cx="174600" cy="3222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3" name="Shape 1023"/>
          <p:cNvCxnSpPr>
            <a:stCxn id="869" idx="0"/>
            <a:endCxn id="870" idx="0"/>
          </p:cNvCxnSpPr>
          <p:nvPr/>
        </p:nvCxnSpPr>
        <p:spPr>
          <a:xfrm rot="10800000" flipH="1">
            <a:off x="7802563" y="2584462"/>
            <a:ext cx="36600" cy="6207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4" name="Shape 1024"/>
          <p:cNvCxnSpPr>
            <a:stCxn id="869" idx="0"/>
            <a:endCxn id="868" idx="0"/>
          </p:cNvCxnSpPr>
          <p:nvPr/>
        </p:nvCxnSpPr>
        <p:spPr>
          <a:xfrm rot="10800000">
            <a:off x="7567663" y="2919562"/>
            <a:ext cx="234900" cy="2856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5" name="Shape 1025"/>
          <p:cNvCxnSpPr>
            <a:stCxn id="870" idx="0"/>
            <a:endCxn id="868" idx="0"/>
          </p:cNvCxnSpPr>
          <p:nvPr/>
        </p:nvCxnSpPr>
        <p:spPr>
          <a:xfrm flipH="1">
            <a:off x="7567575" y="2584450"/>
            <a:ext cx="271500" cy="3351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6" name="Shape 1026"/>
          <p:cNvCxnSpPr>
            <a:stCxn id="871" idx="0"/>
            <a:endCxn id="868" idx="0"/>
          </p:cNvCxnSpPr>
          <p:nvPr/>
        </p:nvCxnSpPr>
        <p:spPr>
          <a:xfrm>
            <a:off x="7412038" y="2516187"/>
            <a:ext cx="155700" cy="4032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7" name="Shape 1027"/>
          <p:cNvCxnSpPr>
            <a:stCxn id="871" idx="0"/>
            <a:endCxn id="870" idx="0"/>
          </p:cNvCxnSpPr>
          <p:nvPr/>
        </p:nvCxnSpPr>
        <p:spPr>
          <a:xfrm>
            <a:off x="7412038" y="2516187"/>
            <a:ext cx="426900" cy="684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8" name="Shape 1028"/>
          <p:cNvCxnSpPr>
            <a:stCxn id="871" idx="0"/>
            <a:endCxn id="872" idx="0"/>
          </p:cNvCxnSpPr>
          <p:nvPr/>
        </p:nvCxnSpPr>
        <p:spPr>
          <a:xfrm rot="10800000" flipH="1">
            <a:off x="7412038" y="2262087"/>
            <a:ext cx="252300" cy="2541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9" name="Shape 1029"/>
          <p:cNvCxnSpPr>
            <a:stCxn id="872" idx="0"/>
            <a:endCxn id="876" idx="0"/>
          </p:cNvCxnSpPr>
          <p:nvPr/>
        </p:nvCxnSpPr>
        <p:spPr>
          <a:xfrm rot="10800000">
            <a:off x="7434350" y="1966987"/>
            <a:ext cx="230100" cy="2952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0" name="Shape 1030"/>
          <p:cNvCxnSpPr>
            <a:stCxn id="871" idx="0"/>
            <a:endCxn id="876" idx="0"/>
          </p:cNvCxnSpPr>
          <p:nvPr/>
        </p:nvCxnSpPr>
        <p:spPr>
          <a:xfrm rot="10800000" flipH="1">
            <a:off x="7412038" y="1966887"/>
            <a:ext cx="22200" cy="5493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1" name="Shape 1031"/>
          <p:cNvCxnSpPr>
            <a:stCxn id="873" idx="0"/>
            <a:endCxn id="876" idx="0"/>
          </p:cNvCxnSpPr>
          <p:nvPr/>
        </p:nvCxnSpPr>
        <p:spPr>
          <a:xfrm rot="10800000" flipH="1">
            <a:off x="7124700" y="1966900"/>
            <a:ext cx="309600" cy="2556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2" name="Shape 1032"/>
          <p:cNvCxnSpPr>
            <a:stCxn id="875" idx="0"/>
            <a:endCxn id="873" idx="0"/>
          </p:cNvCxnSpPr>
          <p:nvPr/>
        </p:nvCxnSpPr>
        <p:spPr>
          <a:xfrm>
            <a:off x="6908800" y="1931987"/>
            <a:ext cx="216000" cy="2904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3" name="Shape 1033"/>
          <p:cNvCxnSpPr>
            <a:stCxn id="873" idx="0"/>
            <a:endCxn id="871" idx="0"/>
          </p:cNvCxnSpPr>
          <p:nvPr/>
        </p:nvCxnSpPr>
        <p:spPr>
          <a:xfrm>
            <a:off x="7124700" y="2222500"/>
            <a:ext cx="287400" cy="2937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4" name="Shape 1034"/>
          <p:cNvCxnSpPr>
            <a:stCxn id="871" idx="0"/>
            <a:endCxn id="863" idx="0"/>
          </p:cNvCxnSpPr>
          <p:nvPr/>
        </p:nvCxnSpPr>
        <p:spPr>
          <a:xfrm flipH="1">
            <a:off x="7162738" y="2516187"/>
            <a:ext cx="249300" cy="3621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5" name="Shape 1035"/>
          <p:cNvCxnSpPr>
            <a:stCxn id="868" idx="0"/>
            <a:endCxn id="863" idx="0"/>
          </p:cNvCxnSpPr>
          <p:nvPr/>
        </p:nvCxnSpPr>
        <p:spPr>
          <a:xfrm rot="10800000">
            <a:off x="7162913" y="2878012"/>
            <a:ext cx="404700" cy="414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6" name="Shape 1036"/>
          <p:cNvCxnSpPr>
            <a:stCxn id="862" idx="0"/>
            <a:endCxn id="868" idx="0"/>
          </p:cNvCxnSpPr>
          <p:nvPr/>
        </p:nvCxnSpPr>
        <p:spPr>
          <a:xfrm rot="10800000" flipH="1">
            <a:off x="7454900" y="2919425"/>
            <a:ext cx="112800" cy="3540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7" name="Shape 1037"/>
          <p:cNvCxnSpPr>
            <a:stCxn id="862" idx="0"/>
            <a:endCxn id="869" idx="0"/>
          </p:cNvCxnSpPr>
          <p:nvPr/>
        </p:nvCxnSpPr>
        <p:spPr>
          <a:xfrm rot="10800000" flipH="1">
            <a:off x="7454900" y="3205025"/>
            <a:ext cx="347700" cy="684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8" name="Shape 1038"/>
          <p:cNvCxnSpPr>
            <a:stCxn id="863" idx="0"/>
            <a:endCxn id="862" idx="0"/>
          </p:cNvCxnSpPr>
          <p:nvPr/>
        </p:nvCxnSpPr>
        <p:spPr>
          <a:xfrm>
            <a:off x="7162800" y="2878137"/>
            <a:ext cx="292200" cy="3954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9" name="Shape 1039"/>
          <p:cNvCxnSpPr>
            <a:stCxn id="863" idx="0"/>
            <a:endCxn id="861" idx="0"/>
          </p:cNvCxnSpPr>
          <p:nvPr/>
        </p:nvCxnSpPr>
        <p:spPr>
          <a:xfrm flipH="1">
            <a:off x="6943800" y="2878137"/>
            <a:ext cx="219000" cy="3270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0" name="Shape 1040"/>
          <p:cNvCxnSpPr>
            <a:stCxn id="862" idx="0"/>
            <a:endCxn id="861" idx="0"/>
          </p:cNvCxnSpPr>
          <p:nvPr/>
        </p:nvCxnSpPr>
        <p:spPr>
          <a:xfrm rot="10800000">
            <a:off x="6943700" y="3205025"/>
            <a:ext cx="511200" cy="684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1" name="Shape 1041"/>
          <p:cNvCxnSpPr>
            <a:stCxn id="862" idx="0"/>
            <a:endCxn id="860" idx="0"/>
          </p:cNvCxnSpPr>
          <p:nvPr/>
        </p:nvCxnSpPr>
        <p:spPr>
          <a:xfrm flipH="1">
            <a:off x="6945200" y="3273425"/>
            <a:ext cx="509700" cy="4731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2" name="Shape 1042"/>
          <p:cNvCxnSpPr>
            <a:stCxn id="871" idx="0"/>
            <a:endCxn id="867" idx="0"/>
          </p:cNvCxnSpPr>
          <p:nvPr/>
        </p:nvCxnSpPr>
        <p:spPr>
          <a:xfrm flipH="1">
            <a:off x="6918238" y="2516187"/>
            <a:ext cx="493800" cy="921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3" name="Shape 1043"/>
          <p:cNvCxnSpPr>
            <a:stCxn id="873" idx="0"/>
            <a:endCxn id="867" idx="0"/>
          </p:cNvCxnSpPr>
          <p:nvPr/>
        </p:nvCxnSpPr>
        <p:spPr>
          <a:xfrm flipH="1">
            <a:off x="6918300" y="2222500"/>
            <a:ext cx="206400" cy="3858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4" name="Shape 1044"/>
          <p:cNvCxnSpPr>
            <a:stCxn id="873" idx="0"/>
            <a:endCxn id="874" idx="0"/>
          </p:cNvCxnSpPr>
          <p:nvPr/>
        </p:nvCxnSpPr>
        <p:spPr>
          <a:xfrm rot="10800000">
            <a:off x="6629400" y="2203300"/>
            <a:ext cx="495300" cy="192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5" name="Shape 1045"/>
          <p:cNvCxnSpPr>
            <a:stCxn id="867" idx="0"/>
            <a:endCxn id="874" idx="0"/>
          </p:cNvCxnSpPr>
          <p:nvPr/>
        </p:nvCxnSpPr>
        <p:spPr>
          <a:xfrm rot="10800000">
            <a:off x="6629425" y="2203562"/>
            <a:ext cx="288900" cy="4047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6" name="Shape 1046"/>
          <p:cNvCxnSpPr>
            <a:stCxn id="863" idx="0"/>
            <a:endCxn id="867" idx="0"/>
          </p:cNvCxnSpPr>
          <p:nvPr/>
        </p:nvCxnSpPr>
        <p:spPr>
          <a:xfrm rot="10800000">
            <a:off x="6918300" y="2608137"/>
            <a:ext cx="244500" cy="2700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7" name="Shape 1047"/>
          <p:cNvCxnSpPr>
            <a:stCxn id="864" idx="0"/>
            <a:endCxn id="863" idx="0"/>
          </p:cNvCxnSpPr>
          <p:nvPr/>
        </p:nvCxnSpPr>
        <p:spPr>
          <a:xfrm>
            <a:off x="6651625" y="2878137"/>
            <a:ext cx="511200" cy="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8" name="Shape 1048"/>
          <p:cNvCxnSpPr>
            <a:stCxn id="864" idx="0"/>
            <a:endCxn id="861" idx="0"/>
          </p:cNvCxnSpPr>
          <p:nvPr/>
        </p:nvCxnSpPr>
        <p:spPr>
          <a:xfrm>
            <a:off x="6651625" y="2878137"/>
            <a:ext cx="292200" cy="3270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9" name="Shape 1049"/>
          <p:cNvCxnSpPr>
            <a:stCxn id="861" idx="0"/>
            <a:endCxn id="860" idx="0"/>
          </p:cNvCxnSpPr>
          <p:nvPr/>
        </p:nvCxnSpPr>
        <p:spPr>
          <a:xfrm>
            <a:off x="6943725" y="3205162"/>
            <a:ext cx="1500" cy="5412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0" name="Shape 1050"/>
          <p:cNvCxnSpPr>
            <a:stCxn id="867" idx="0"/>
            <a:endCxn id="864" idx="0"/>
          </p:cNvCxnSpPr>
          <p:nvPr/>
        </p:nvCxnSpPr>
        <p:spPr>
          <a:xfrm flipH="1">
            <a:off x="6651625" y="2608262"/>
            <a:ext cx="266700" cy="2700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1" name="Shape 1051"/>
          <p:cNvCxnSpPr/>
          <p:nvPr/>
        </p:nvCxnSpPr>
        <p:spPr>
          <a:xfrm rot="10800000">
            <a:off x="6462712" y="2740024"/>
            <a:ext cx="136526" cy="155576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2" name="Shape 1052"/>
          <p:cNvCxnSpPr>
            <a:stCxn id="867" idx="0"/>
            <a:endCxn id="866" idx="0"/>
          </p:cNvCxnSpPr>
          <p:nvPr/>
        </p:nvCxnSpPr>
        <p:spPr>
          <a:xfrm flipH="1">
            <a:off x="6413425" y="2608262"/>
            <a:ext cx="504900" cy="144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3" name="Shape 1053"/>
          <p:cNvCxnSpPr/>
          <p:nvPr/>
        </p:nvCxnSpPr>
        <p:spPr>
          <a:xfrm rot="10800000" flipH="1">
            <a:off x="6462712" y="2324100"/>
            <a:ext cx="120651" cy="319088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4" name="Shape 1054"/>
          <p:cNvCxnSpPr>
            <a:stCxn id="866" idx="0"/>
            <a:endCxn id="878" idx="0"/>
          </p:cNvCxnSpPr>
          <p:nvPr/>
        </p:nvCxnSpPr>
        <p:spPr>
          <a:xfrm rot="10800000">
            <a:off x="6148300" y="2354350"/>
            <a:ext cx="265200" cy="2682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5" name="Shape 1055"/>
          <p:cNvCxnSpPr>
            <a:stCxn id="879" idx="0"/>
            <a:endCxn id="878" idx="0"/>
          </p:cNvCxnSpPr>
          <p:nvPr/>
        </p:nvCxnSpPr>
        <p:spPr>
          <a:xfrm rot="10800000" flipH="1">
            <a:off x="5924550" y="2354187"/>
            <a:ext cx="223800" cy="3525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6" name="Shape 1056"/>
          <p:cNvCxnSpPr>
            <a:stCxn id="880" idx="0"/>
            <a:endCxn id="879" idx="0"/>
          </p:cNvCxnSpPr>
          <p:nvPr/>
        </p:nvCxnSpPr>
        <p:spPr>
          <a:xfrm>
            <a:off x="5646738" y="2241550"/>
            <a:ext cx="277800" cy="4650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7" name="Shape 1057"/>
          <p:cNvCxnSpPr>
            <a:stCxn id="881" idx="0"/>
            <a:endCxn id="879" idx="0"/>
          </p:cNvCxnSpPr>
          <p:nvPr/>
        </p:nvCxnSpPr>
        <p:spPr>
          <a:xfrm>
            <a:off x="5468938" y="2570162"/>
            <a:ext cx="455700" cy="1365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8" name="Shape 1058"/>
          <p:cNvCxnSpPr>
            <a:stCxn id="891" idx="0"/>
            <a:endCxn id="879" idx="0"/>
          </p:cNvCxnSpPr>
          <p:nvPr/>
        </p:nvCxnSpPr>
        <p:spPr>
          <a:xfrm rot="10800000" flipH="1">
            <a:off x="5438775" y="2706725"/>
            <a:ext cx="485700" cy="1857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9" name="Shape 1059"/>
          <p:cNvCxnSpPr>
            <a:stCxn id="879" idx="0"/>
            <a:endCxn id="866" idx="0"/>
          </p:cNvCxnSpPr>
          <p:nvPr/>
        </p:nvCxnSpPr>
        <p:spPr>
          <a:xfrm rot="10800000" flipH="1">
            <a:off x="5924550" y="2622687"/>
            <a:ext cx="489000" cy="840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0" name="Shape 1060"/>
          <p:cNvCxnSpPr>
            <a:stCxn id="865" idx="0"/>
            <a:endCxn id="866" idx="0"/>
          </p:cNvCxnSpPr>
          <p:nvPr/>
        </p:nvCxnSpPr>
        <p:spPr>
          <a:xfrm rot="10800000" flipH="1">
            <a:off x="6251575" y="2622562"/>
            <a:ext cx="162000" cy="3921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1" name="Shape 1061"/>
          <p:cNvCxnSpPr>
            <a:stCxn id="865" idx="0"/>
            <a:endCxn id="864" idx="0"/>
          </p:cNvCxnSpPr>
          <p:nvPr/>
        </p:nvCxnSpPr>
        <p:spPr>
          <a:xfrm rot="10800000" flipH="1">
            <a:off x="6251575" y="2878162"/>
            <a:ext cx="399900" cy="1365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2" name="Shape 1062"/>
          <p:cNvCxnSpPr>
            <a:stCxn id="852" idx="0"/>
            <a:endCxn id="865" idx="0"/>
          </p:cNvCxnSpPr>
          <p:nvPr/>
        </p:nvCxnSpPr>
        <p:spPr>
          <a:xfrm rot="10800000" flipH="1">
            <a:off x="5856288" y="3014812"/>
            <a:ext cx="395400" cy="570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3" name="Shape 1063"/>
          <p:cNvCxnSpPr>
            <a:stCxn id="879" idx="0"/>
            <a:endCxn id="865" idx="0"/>
          </p:cNvCxnSpPr>
          <p:nvPr/>
        </p:nvCxnSpPr>
        <p:spPr>
          <a:xfrm>
            <a:off x="5924550" y="2706687"/>
            <a:ext cx="327000" cy="3081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4" name="Shape 1064"/>
          <p:cNvCxnSpPr>
            <a:stCxn id="879" idx="0"/>
            <a:endCxn id="852" idx="0"/>
          </p:cNvCxnSpPr>
          <p:nvPr/>
        </p:nvCxnSpPr>
        <p:spPr>
          <a:xfrm flipH="1">
            <a:off x="5856150" y="2706687"/>
            <a:ext cx="68400" cy="3651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5" name="Shape 1065"/>
          <p:cNvCxnSpPr>
            <a:stCxn id="891" idx="0"/>
            <a:endCxn id="852" idx="0"/>
          </p:cNvCxnSpPr>
          <p:nvPr/>
        </p:nvCxnSpPr>
        <p:spPr>
          <a:xfrm>
            <a:off x="5438775" y="2892425"/>
            <a:ext cx="417600" cy="1794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6" name="Shape 1066"/>
          <p:cNvCxnSpPr>
            <a:stCxn id="853" idx="0"/>
            <a:endCxn id="852" idx="0"/>
          </p:cNvCxnSpPr>
          <p:nvPr/>
        </p:nvCxnSpPr>
        <p:spPr>
          <a:xfrm rot="10800000" flipH="1">
            <a:off x="5551488" y="3071900"/>
            <a:ext cx="304800" cy="3444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7" name="Shape 1067"/>
          <p:cNvCxnSpPr>
            <a:stCxn id="850" idx="0"/>
            <a:endCxn id="852" idx="0"/>
          </p:cNvCxnSpPr>
          <p:nvPr/>
        </p:nvCxnSpPr>
        <p:spPr>
          <a:xfrm rot="10800000">
            <a:off x="5856188" y="3071950"/>
            <a:ext cx="101700" cy="3126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8" name="Shape 1068"/>
          <p:cNvCxnSpPr>
            <a:stCxn id="851" idx="0"/>
            <a:endCxn id="850" idx="0"/>
          </p:cNvCxnSpPr>
          <p:nvPr/>
        </p:nvCxnSpPr>
        <p:spPr>
          <a:xfrm flipH="1">
            <a:off x="5957950" y="3284537"/>
            <a:ext cx="474600" cy="999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9" name="Shape 1069"/>
          <p:cNvCxnSpPr>
            <a:stCxn id="861" idx="0"/>
            <a:endCxn id="851" idx="0"/>
          </p:cNvCxnSpPr>
          <p:nvPr/>
        </p:nvCxnSpPr>
        <p:spPr>
          <a:xfrm flipH="1">
            <a:off x="6432525" y="3205162"/>
            <a:ext cx="511200" cy="795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0" name="Shape 1070"/>
          <p:cNvCxnSpPr>
            <a:stCxn id="864" idx="0"/>
            <a:endCxn id="851" idx="0"/>
          </p:cNvCxnSpPr>
          <p:nvPr/>
        </p:nvCxnSpPr>
        <p:spPr>
          <a:xfrm flipH="1">
            <a:off x="6432625" y="2878137"/>
            <a:ext cx="219000" cy="4065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1" name="Shape 1071"/>
          <p:cNvCxnSpPr>
            <a:stCxn id="851" idx="0"/>
            <a:endCxn id="865" idx="0"/>
          </p:cNvCxnSpPr>
          <p:nvPr/>
        </p:nvCxnSpPr>
        <p:spPr>
          <a:xfrm rot="10800000">
            <a:off x="6251650" y="3014537"/>
            <a:ext cx="180900" cy="2700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2" name="Shape 1072"/>
          <p:cNvCxnSpPr>
            <a:stCxn id="861" idx="0"/>
            <a:endCxn id="849" idx="0"/>
          </p:cNvCxnSpPr>
          <p:nvPr/>
        </p:nvCxnSpPr>
        <p:spPr>
          <a:xfrm flipH="1">
            <a:off x="6373725" y="3205162"/>
            <a:ext cx="570000" cy="3825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3" name="Shape 1073"/>
          <p:cNvCxnSpPr>
            <a:stCxn id="851" idx="0"/>
            <a:endCxn id="849" idx="0"/>
          </p:cNvCxnSpPr>
          <p:nvPr/>
        </p:nvCxnSpPr>
        <p:spPr>
          <a:xfrm flipH="1">
            <a:off x="6373750" y="3284537"/>
            <a:ext cx="58800" cy="3033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4" name="Shape 1074"/>
          <p:cNvCxnSpPr>
            <a:stCxn id="849" idx="0"/>
            <a:endCxn id="850" idx="0"/>
          </p:cNvCxnSpPr>
          <p:nvPr/>
        </p:nvCxnSpPr>
        <p:spPr>
          <a:xfrm rot="10800000">
            <a:off x="5958013" y="3384650"/>
            <a:ext cx="415800" cy="2031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5" name="Shape 1075"/>
          <p:cNvCxnSpPr>
            <a:stCxn id="858" idx="0"/>
            <a:endCxn id="849" idx="0"/>
          </p:cNvCxnSpPr>
          <p:nvPr/>
        </p:nvCxnSpPr>
        <p:spPr>
          <a:xfrm rot="10800000">
            <a:off x="6373763" y="3587837"/>
            <a:ext cx="222300" cy="4587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6" name="Shape 1076"/>
          <p:cNvCxnSpPr>
            <a:stCxn id="856" idx="0"/>
            <a:endCxn id="848" idx="0"/>
          </p:cNvCxnSpPr>
          <p:nvPr/>
        </p:nvCxnSpPr>
        <p:spPr>
          <a:xfrm rot="10800000">
            <a:off x="6040363" y="3816425"/>
            <a:ext cx="200100" cy="6381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7" name="Shape 1077"/>
          <p:cNvCxnSpPr>
            <a:stCxn id="856" idx="0"/>
            <a:endCxn id="858" idx="0"/>
          </p:cNvCxnSpPr>
          <p:nvPr/>
        </p:nvCxnSpPr>
        <p:spPr>
          <a:xfrm rot="10800000" flipH="1">
            <a:off x="6240463" y="4046525"/>
            <a:ext cx="355500" cy="4080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8" name="Shape 1078"/>
          <p:cNvCxnSpPr>
            <a:stCxn id="848" idx="0"/>
            <a:endCxn id="858" idx="0"/>
          </p:cNvCxnSpPr>
          <p:nvPr/>
        </p:nvCxnSpPr>
        <p:spPr>
          <a:xfrm>
            <a:off x="6040438" y="3816350"/>
            <a:ext cx="555600" cy="2301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9" name="Shape 1079"/>
          <p:cNvCxnSpPr>
            <a:stCxn id="848" idx="0"/>
            <a:endCxn id="849" idx="0"/>
          </p:cNvCxnSpPr>
          <p:nvPr/>
        </p:nvCxnSpPr>
        <p:spPr>
          <a:xfrm rot="10800000" flipH="1">
            <a:off x="6040438" y="3587750"/>
            <a:ext cx="333300" cy="2286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0" name="Shape 1080"/>
          <p:cNvCxnSpPr>
            <a:stCxn id="849" idx="0"/>
            <a:endCxn id="860" idx="0"/>
          </p:cNvCxnSpPr>
          <p:nvPr/>
        </p:nvCxnSpPr>
        <p:spPr>
          <a:xfrm>
            <a:off x="6373813" y="3587750"/>
            <a:ext cx="571500" cy="1587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1" name="Shape 1081"/>
          <p:cNvCxnSpPr>
            <a:stCxn id="858" idx="0"/>
            <a:endCxn id="860" idx="0"/>
          </p:cNvCxnSpPr>
          <p:nvPr/>
        </p:nvCxnSpPr>
        <p:spPr>
          <a:xfrm rot="10800000" flipH="1">
            <a:off x="6596063" y="3746537"/>
            <a:ext cx="349200" cy="3000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2" name="Shape 1082"/>
          <p:cNvCxnSpPr>
            <a:stCxn id="860" idx="0"/>
            <a:endCxn id="859" idx="0"/>
          </p:cNvCxnSpPr>
          <p:nvPr/>
        </p:nvCxnSpPr>
        <p:spPr>
          <a:xfrm>
            <a:off x="6945313" y="3746500"/>
            <a:ext cx="285900" cy="3684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3" name="Shape 1083"/>
          <p:cNvCxnSpPr>
            <a:stCxn id="860" idx="0"/>
            <a:endCxn id="857" idx="0"/>
          </p:cNvCxnSpPr>
          <p:nvPr/>
        </p:nvCxnSpPr>
        <p:spPr>
          <a:xfrm flipH="1">
            <a:off x="6850213" y="3746500"/>
            <a:ext cx="95100" cy="5970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4" name="Shape 1084"/>
          <p:cNvCxnSpPr>
            <a:stCxn id="859" idx="0"/>
            <a:endCxn id="857" idx="0"/>
          </p:cNvCxnSpPr>
          <p:nvPr/>
        </p:nvCxnSpPr>
        <p:spPr>
          <a:xfrm flipH="1">
            <a:off x="6850063" y="4114800"/>
            <a:ext cx="381000" cy="2286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5" name="Shape 1085"/>
          <p:cNvCxnSpPr>
            <a:stCxn id="857" idx="0"/>
            <a:endCxn id="858" idx="0"/>
          </p:cNvCxnSpPr>
          <p:nvPr/>
        </p:nvCxnSpPr>
        <p:spPr>
          <a:xfrm rot="10800000">
            <a:off x="6595963" y="4046400"/>
            <a:ext cx="254100" cy="2970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6" name="Shape 1086"/>
          <p:cNvCxnSpPr>
            <a:stCxn id="903" idx="0"/>
            <a:endCxn id="859" idx="0"/>
          </p:cNvCxnSpPr>
          <p:nvPr/>
        </p:nvCxnSpPr>
        <p:spPr>
          <a:xfrm rot="10800000">
            <a:off x="7231100" y="4114762"/>
            <a:ext cx="223800" cy="4620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7" name="Shape 1087"/>
          <p:cNvCxnSpPr>
            <a:stCxn id="903" idx="0"/>
            <a:endCxn id="902" idx="0"/>
          </p:cNvCxnSpPr>
          <p:nvPr/>
        </p:nvCxnSpPr>
        <p:spPr>
          <a:xfrm rot="10800000" flipH="1">
            <a:off x="7454900" y="4076662"/>
            <a:ext cx="277800" cy="5001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8" name="Shape 1088"/>
          <p:cNvCxnSpPr>
            <a:stCxn id="902" idx="0"/>
            <a:endCxn id="859" idx="0"/>
          </p:cNvCxnSpPr>
          <p:nvPr/>
        </p:nvCxnSpPr>
        <p:spPr>
          <a:xfrm flipH="1">
            <a:off x="7231113" y="4076700"/>
            <a:ext cx="501600" cy="381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9" name="Shape 1089"/>
          <p:cNvCxnSpPr>
            <a:stCxn id="902" idx="0"/>
            <a:endCxn id="862" idx="0"/>
          </p:cNvCxnSpPr>
          <p:nvPr/>
        </p:nvCxnSpPr>
        <p:spPr>
          <a:xfrm rot="10800000">
            <a:off x="7454913" y="3273300"/>
            <a:ext cx="277800" cy="803400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0" name="Shape 1090"/>
          <p:cNvSpPr/>
          <p:nvPr/>
        </p:nvSpPr>
        <p:spPr>
          <a:xfrm>
            <a:off x="4557712" y="5741987"/>
            <a:ext cx="3016251" cy="463511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ROBIN</a:t>
            </a:r>
            <a:r>
              <a:rPr lang="ko-KR" sz="2400" b="0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ko-KR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블록체인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Shape 1095"/>
          <p:cNvSpPr txBox="1"/>
          <p:nvPr/>
        </p:nvSpPr>
        <p:spPr>
          <a:xfrm>
            <a:off x="556259" y="420306"/>
            <a:ext cx="1107948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ko-KR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기술구조</a:t>
            </a:r>
          </a:p>
        </p:txBody>
      </p:sp>
      <p:sp>
        <p:nvSpPr>
          <p:cNvPr id="1096" name="Shape 1096"/>
          <p:cNvSpPr/>
          <p:nvPr/>
        </p:nvSpPr>
        <p:spPr>
          <a:xfrm>
            <a:off x="788377" y="3033825"/>
            <a:ext cx="3733800" cy="762000"/>
          </a:xfrm>
          <a:prstGeom prst="rect">
            <a:avLst/>
          </a:prstGeom>
          <a:solidFill>
            <a:srgbClr val="EDEDED"/>
          </a:solidFill>
          <a:ln w="25400" cap="flat" cmpd="sng">
            <a:solidFill>
              <a:srgbClr val="00946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7" name="Shape 1097"/>
          <p:cNvSpPr txBox="1"/>
          <p:nvPr/>
        </p:nvSpPr>
        <p:spPr>
          <a:xfrm>
            <a:off x="902677" y="3186225"/>
            <a:ext cx="35052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ko-K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PUT (Profile Utility Token)</a:t>
            </a:r>
          </a:p>
        </p:txBody>
      </p:sp>
      <p:sp>
        <p:nvSpPr>
          <p:cNvPr id="1098" name="Shape 1098"/>
          <p:cNvSpPr/>
          <p:nvPr/>
        </p:nvSpPr>
        <p:spPr>
          <a:xfrm>
            <a:off x="788377" y="5352500"/>
            <a:ext cx="3733800" cy="762000"/>
          </a:xfrm>
          <a:prstGeom prst="rect">
            <a:avLst/>
          </a:prstGeom>
          <a:solidFill>
            <a:srgbClr val="EDEDED"/>
          </a:solidFill>
          <a:ln w="25400" cap="flat" cmpd="sng">
            <a:solidFill>
              <a:srgbClr val="00946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9" name="Shape 1099"/>
          <p:cNvSpPr txBox="1"/>
          <p:nvPr/>
        </p:nvSpPr>
        <p:spPr>
          <a:xfrm>
            <a:off x="1131277" y="5548425"/>
            <a:ext cx="30480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ko-K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QTUM</a:t>
            </a:r>
          </a:p>
        </p:txBody>
      </p:sp>
      <p:sp>
        <p:nvSpPr>
          <p:cNvPr id="1100" name="Shape 1100"/>
          <p:cNvSpPr txBox="1"/>
          <p:nvPr/>
        </p:nvSpPr>
        <p:spPr>
          <a:xfrm>
            <a:off x="5369968" y="3201996"/>
            <a:ext cx="56388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ko-KR" alt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화폐 대신 </a:t>
            </a:r>
            <a:r>
              <a:rPr lang="ko-K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소셜 네트워크 서비스를 통해 </a:t>
            </a:r>
            <a:r>
              <a:rPr lang="ko-KR" alt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지불합니다</a:t>
            </a:r>
            <a:r>
              <a:rPr lang="en-US" altLang="ko-K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ko-K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1" name="Shape 1101"/>
          <p:cNvSpPr txBox="1"/>
          <p:nvPr/>
        </p:nvSpPr>
        <p:spPr>
          <a:xfrm>
            <a:off x="5369968" y="4375210"/>
            <a:ext cx="6033655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altLang="ko-K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Smart Contract</a:t>
            </a:r>
            <a:r>
              <a:rPr lang="ko-KR" alt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를 활용해 </a:t>
            </a:r>
            <a:r>
              <a:rPr lang="ko-K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소셜 네트워크 광고를 구현</a:t>
            </a:r>
            <a:r>
              <a:rPr lang="ko-KR" alt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합니</a:t>
            </a:r>
            <a:r>
              <a:rPr lang="ko-K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다</a:t>
            </a:r>
            <a:r>
              <a:rPr lang="en-US" altLang="ko-K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ko-K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2" name="Shape 1102"/>
          <p:cNvSpPr txBox="1"/>
          <p:nvPr/>
        </p:nvSpPr>
        <p:spPr>
          <a:xfrm>
            <a:off x="5369968" y="5548425"/>
            <a:ext cx="51816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ko-K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블록체인</a:t>
            </a:r>
            <a:r>
              <a:rPr lang="en-US" altLang="ko-K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alt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기반의</a:t>
            </a:r>
            <a:r>
              <a:rPr lang="ko-K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QTUM 기술</a:t>
            </a:r>
            <a:r>
              <a:rPr lang="ko-KR" alt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을 사용합니다</a:t>
            </a:r>
            <a:r>
              <a:rPr lang="en-US" altLang="ko-K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ko-K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Shape 1103"/>
          <p:cNvSpPr/>
          <p:nvPr/>
        </p:nvSpPr>
        <p:spPr>
          <a:xfrm>
            <a:off x="788377" y="4134220"/>
            <a:ext cx="3733800" cy="762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ko-K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 Contract</a:t>
            </a:r>
          </a:p>
        </p:txBody>
      </p:sp>
      <p:sp>
        <p:nvSpPr>
          <p:cNvPr id="1104" name="Shape 1104"/>
          <p:cNvSpPr/>
          <p:nvPr/>
        </p:nvSpPr>
        <p:spPr>
          <a:xfrm>
            <a:off x="788377" y="1824484"/>
            <a:ext cx="3733800" cy="762000"/>
          </a:xfrm>
          <a:prstGeom prst="rect">
            <a:avLst/>
          </a:prstGeom>
          <a:solidFill>
            <a:srgbClr val="EDEDED"/>
          </a:solidFill>
          <a:ln w="25400" cap="flat" cmpd="sng">
            <a:solidFill>
              <a:srgbClr val="00946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5" name="Shape 1105"/>
          <p:cNvSpPr txBox="1"/>
          <p:nvPr/>
        </p:nvSpPr>
        <p:spPr>
          <a:xfrm>
            <a:off x="902677" y="1976884"/>
            <a:ext cx="35052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ko-K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dApp</a:t>
            </a:r>
          </a:p>
        </p:txBody>
      </p:sp>
      <p:sp>
        <p:nvSpPr>
          <p:cNvPr id="1106" name="Shape 1106"/>
          <p:cNvSpPr txBox="1"/>
          <p:nvPr/>
        </p:nvSpPr>
        <p:spPr>
          <a:xfrm>
            <a:off x="5369968" y="1993223"/>
            <a:ext cx="56388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ko-K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Robin8 </a:t>
            </a:r>
            <a:r>
              <a:rPr lang="ko-KR" alt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소셜 마케팅을</a:t>
            </a:r>
            <a:r>
              <a:rPr lang="ko-K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통하여 브랜드를 </a:t>
            </a:r>
            <a:r>
              <a:rPr lang="ko-K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홍</a:t>
            </a:r>
            <a:r>
              <a:rPr lang="ko-KR" alt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보합니다</a:t>
            </a:r>
            <a:r>
              <a:rPr lang="en-US" altLang="ko-K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ko-KR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Shape 1111"/>
          <p:cNvSpPr/>
          <p:nvPr/>
        </p:nvSpPr>
        <p:spPr>
          <a:xfrm>
            <a:off x="4119562" y="1733550"/>
            <a:ext cx="3890963" cy="389096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2" name="Shape 1112"/>
          <p:cNvSpPr/>
          <p:nvPr/>
        </p:nvSpPr>
        <p:spPr>
          <a:xfrm>
            <a:off x="3733800" y="3686175"/>
            <a:ext cx="5046663" cy="114300"/>
          </a:xfrm>
          <a:prstGeom prst="roundRect">
            <a:avLst>
              <a:gd name="adj" fmla="val 50000"/>
            </a:avLst>
          </a:prstGeom>
          <a:solidFill>
            <a:srgbClr val="FFC000">
              <a:alpha val="49803"/>
            </a:srgbClr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3" name="Shape 1113"/>
          <p:cNvSpPr/>
          <p:nvPr/>
        </p:nvSpPr>
        <p:spPr>
          <a:xfrm rot="5400000">
            <a:off x="4514056" y="2488406"/>
            <a:ext cx="3103563" cy="107951"/>
          </a:xfrm>
          <a:prstGeom prst="roundRect">
            <a:avLst>
              <a:gd name="adj" fmla="val 50000"/>
            </a:avLst>
          </a:prstGeom>
          <a:solidFill>
            <a:srgbClr val="FFC000">
              <a:alpha val="49803"/>
            </a:srgbClr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4" name="Shape 1114"/>
          <p:cNvSpPr/>
          <p:nvPr/>
        </p:nvSpPr>
        <p:spPr>
          <a:xfrm>
            <a:off x="5277261" y="24683"/>
            <a:ext cx="1578646" cy="1577924"/>
          </a:xfrm>
          <a:prstGeom prst="ellipse">
            <a:avLst/>
          </a:prstGeom>
          <a:solidFill>
            <a:srgbClr val="018CA7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5" name="Shape 1115"/>
          <p:cNvSpPr/>
          <p:nvPr/>
        </p:nvSpPr>
        <p:spPr>
          <a:xfrm>
            <a:off x="8348662" y="2813703"/>
            <a:ext cx="1578646" cy="1577924"/>
          </a:xfrm>
          <a:prstGeom prst="ellipse">
            <a:avLst/>
          </a:prstGeom>
          <a:solidFill>
            <a:srgbClr val="018CA7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" name="Shape 1116"/>
          <p:cNvSpPr/>
          <p:nvPr/>
        </p:nvSpPr>
        <p:spPr>
          <a:xfrm>
            <a:off x="2192460" y="2835175"/>
            <a:ext cx="1578646" cy="1577924"/>
          </a:xfrm>
          <a:prstGeom prst="ellipse">
            <a:avLst/>
          </a:prstGeom>
          <a:solidFill>
            <a:srgbClr val="018CA7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7" name="Shape 1117"/>
          <p:cNvSpPr/>
          <p:nvPr/>
        </p:nvSpPr>
        <p:spPr>
          <a:xfrm>
            <a:off x="5457825" y="601787"/>
            <a:ext cx="1238252" cy="830997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광고주	</a:t>
            </a:r>
          </a:p>
        </p:txBody>
      </p:sp>
      <p:sp>
        <p:nvSpPr>
          <p:cNvPr id="1118" name="Shape 1118"/>
          <p:cNvSpPr/>
          <p:nvPr/>
        </p:nvSpPr>
        <p:spPr>
          <a:xfrm>
            <a:off x="8520112" y="3253213"/>
            <a:ext cx="1238252" cy="830997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altLang="en-US" sz="2400">
                <a:solidFill>
                  <a:srgbClr val="FFFFFF"/>
                </a:solidFill>
              </a:rPr>
              <a:t>인플루언서</a:t>
            </a:r>
            <a:endParaRPr lang="ko-KR" sz="2400" dirty="0">
              <a:solidFill>
                <a:srgbClr val="FFFFFF"/>
              </a:solidFill>
            </a:endParaRPr>
          </a:p>
        </p:txBody>
      </p:sp>
      <p:sp>
        <p:nvSpPr>
          <p:cNvPr id="1119" name="Shape 1119"/>
          <p:cNvSpPr/>
          <p:nvPr/>
        </p:nvSpPr>
        <p:spPr>
          <a:xfrm>
            <a:off x="74612" y="3386931"/>
            <a:ext cx="3186113" cy="78483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rme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rme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Shape 1120"/>
          <p:cNvSpPr/>
          <p:nvPr/>
        </p:nvSpPr>
        <p:spPr>
          <a:xfrm>
            <a:off x="8174037" y="4386262"/>
            <a:ext cx="2558733" cy="1938992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ko-KR" altLang="en-US" sz="1800" dirty="0" err="1">
                <a:solidFill>
                  <a:schemeClr val="lt1"/>
                </a:solidFill>
                <a:latin typeface="+mj-ea"/>
                <a:ea typeface="+mj-ea"/>
                <a:cs typeface="Calibri"/>
                <a:sym typeface="Calibri"/>
              </a:rPr>
              <a:t>인플루언서들은</a:t>
            </a:r>
            <a:r>
              <a:rPr lang="ko-KR" altLang="en-US" sz="1800" dirty="0">
                <a:solidFill>
                  <a:schemeClr val="lt1"/>
                </a:solidFill>
                <a:latin typeface="+mj-ea"/>
                <a:ea typeface="+mj-ea"/>
                <a:cs typeface="Calibri"/>
                <a:sym typeface="Calibri"/>
              </a:rPr>
              <a:t> 프로필 조회</a:t>
            </a:r>
            <a:r>
              <a:rPr lang="en-US" altLang="ko-KR" sz="1800" dirty="0">
                <a:solidFill>
                  <a:schemeClr val="lt1"/>
                </a:solidFill>
                <a:latin typeface="+mj-ea"/>
                <a:ea typeface="+mj-ea"/>
                <a:cs typeface="Calibri"/>
                <a:sym typeface="Calibri"/>
              </a:rPr>
              <a:t>, </a:t>
            </a:r>
            <a:r>
              <a:rPr lang="ko-KR" altLang="en-US" sz="1800" dirty="0">
                <a:solidFill>
                  <a:schemeClr val="lt1"/>
                </a:solidFill>
                <a:latin typeface="+mj-ea"/>
                <a:ea typeface="+mj-ea"/>
                <a:cs typeface="Calibri"/>
                <a:sym typeface="Calibri"/>
              </a:rPr>
              <a:t>내용 공유</a:t>
            </a:r>
            <a:r>
              <a:rPr lang="en-US" altLang="ko-KR" sz="1800" dirty="0">
                <a:solidFill>
                  <a:schemeClr val="lt1"/>
                </a:solidFill>
                <a:latin typeface="+mj-ea"/>
                <a:ea typeface="+mj-ea"/>
                <a:cs typeface="Calibri"/>
                <a:sym typeface="Calibri"/>
              </a:rPr>
              <a:t>, </a:t>
            </a:r>
            <a:r>
              <a:rPr lang="ko-KR" altLang="en-US" sz="1800" dirty="0">
                <a:solidFill>
                  <a:schemeClr val="lt1"/>
                </a:solidFill>
                <a:latin typeface="+mj-ea"/>
                <a:ea typeface="+mj-ea"/>
                <a:cs typeface="Calibri"/>
                <a:sym typeface="Calibri"/>
              </a:rPr>
              <a:t>프로모션 참여 활동을 통해 </a:t>
            </a:r>
            <a:r>
              <a:rPr lang="en-US" altLang="ko-KR" sz="1800" dirty="0">
                <a:solidFill>
                  <a:schemeClr val="lt1"/>
                </a:solidFill>
                <a:latin typeface="+mj-ea"/>
                <a:ea typeface="+mj-ea"/>
                <a:cs typeface="Calibri"/>
                <a:sym typeface="Calibri"/>
              </a:rPr>
              <a:t>PUT</a:t>
            </a:r>
            <a:r>
              <a:rPr lang="ko-KR" altLang="en-US" sz="1800" dirty="0">
                <a:solidFill>
                  <a:schemeClr val="lt1"/>
                </a:solidFill>
                <a:latin typeface="+mj-ea"/>
                <a:ea typeface="+mj-ea"/>
                <a:cs typeface="Calibri"/>
                <a:sym typeface="Calibri"/>
              </a:rPr>
              <a:t>를 얻을 수 있습니다</a:t>
            </a:r>
            <a:r>
              <a:rPr lang="en-US" altLang="ko-KR" sz="1800" dirty="0">
                <a:solidFill>
                  <a:schemeClr val="lt1"/>
                </a:solidFill>
                <a:latin typeface="+mj-ea"/>
                <a:ea typeface="+mj-ea"/>
                <a:cs typeface="Calibri"/>
                <a:sym typeface="Calibri"/>
              </a:rPr>
              <a:t>.</a:t>
            </a:r>
            <a:endParaRPr lang="ko-KR" sz="1800" b="0" i="0" u="none" strike="noStrike" cap="none" dirty="0">
              <a:solidFill>
                <a:schemeClr val="lt1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121" name="Shape 1121"/>
          <p:cNvSpPr/>
          <p:nvPr/>
        </p:nvSpPr>
        <p:spPr>
          <a:xfrm>
            <a:off x="6980239" y="528975"/>
            <a:ext cx="5093494" cy="1015663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rme"/>
              <a:buNone/>
            </a:pPr>
            <a:r>
              <a:rPr lang="ko-KR" sz="1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광고주는 </a:t>
            </a:r>
            <a:r>
              <a:rPr lang="ko-KR" sz="1800" b="0" i="0" u="none" strike="noStrike" cap="none" dirty="0" err="1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PUT를</a:t>
            </a:r>
            <a:r>
              <a:rPr lang="ko-KR" sz="1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 지불</a:t>
            </a:r>
            <a:r>
              <a:rPr lang="ko-KR" altLang="en-US" sz="1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하여</a:t>
            </a:r>
            <a:br>
              <a:rPr lang="en-US" altLang="ko-KR" sz="1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</a:br>
            <a:r>
              <a:rPr lang="ko-KR" sz="1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활발</a:t>
            </a:r>
            <a:r>
              <a:rPr lang="ko-KR" altLang="en-US" sz="1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히 활동</a:t>
            </a:r>
            <a:r>
              <a:rPr lang="ko-KR" sz="1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하고, 연관성이 높은 </a:t>
            </a:r>
            <a:br>
              <a:rPr lang="en-US" altLang="ko-KR" sz="1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</a:br>
            <a:r>
              <a:rPr lang="ko-KR" altLang="en-US" sz="1800" dirty="0" err="1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인플루언서에</a:t>
            </a:r>
            <a:r>
              <a:rPr lang="ko-KR" sz="1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 </a:t>
            </a:r>
            <a:r>
              <a:rPr lang="ko-KR" altLang="en-US" sz="1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대한 </a:t>
            </a:r>
            <a:r>
              <a:rPr lang="ko-KR" sz="1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데이터를 접할 수 있</a:t>
            </a:r>
            <a:r>
              <a:rPr lang="ko-KR" altLang="en-US" sz="1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습니다</a:t>
            </a:r>
            <a:r>
              <a:rPr lang="en-US" altLang="ko-KR" sz="1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.</a:t>
            </a:r>
            <a:endParaRPr lang="ko-KR" sz="1800" b="0" i="0" u="none" strike="noStrike" cap="none" dirty="0">
              <a:solidFill>
                <a:srgbClr val="FFFFFF"/>
              </a:solidFill>
              <a:latin typeface="+mj-ea"/>
              <a:ea typeface="+mj-ea"/>
              <a:cs typeface="Carme"/>
              <a:sym typeface="Carme"/>
            </a:endParaRPr>
          </a:p>
        </p:txBody>
      </p:sp>
      <p:sp>
        <p:nvSpPr>
          <p:cNvPr id="1122" name="Shape 1122"/>
          <p:cNvSpPr/>
          <p:nvPr/>
        </p:nvSpPr>
        <p:spPr>
          <a:xfrm>
            <a:off x="2408888" y="3393809"/>
            <a:ext cx="1238252" cy="46166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소비자</a:t>
            </a:r>
          </a:p>
        </p:txBody>
      </p:sp>
      <p:sp>
        <p:nvSpPr>
          <p:cNvPr id="1123" name="Shape 1123"/>
          <p:cNvSpPr/>
          <p:nvPr/>
        </p:nvSpPr>
        <p:spPr>
          <a:xfrm>
            <a:off x="2065337" y="4561465"/>
            <a:ext cx="1919288" cy="1938992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ko-KR" sz="18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Calibri"/>
                <a:sym typeface="Calibri"/>
              </a:rPr>
              <a:t>소비자는 </a:t>
            </a:r>
            <a:r>
              <a:rPr lang="ko-KR" altLang="en-US" sz="18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Calibri"/>
                <a:sym typeface="Calibri"/>
              </a:rPr>
              <a:t>자신의 소셜 네트워크를 연결하거나</a:t>
            </a:r>
            <a:r>
              <a:rPr lang="en-US" altLang="ko-KR" sz="18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Calibri"/>
                <a:sym typeface="Calibri"/>
              </a:rPr>
              <a:t>, </a:t>
            </a:r>
            <a:r>
              <a:rPr lang="ko-KR" altLang="en-US" sz="1800" dirty="0">
                <a:solidFill>
                  <a:schemeClr val="lt1"/>
                </a:solidFill>
                <a:latin typeface="+mj-ea"/>
                <a:ea typeface="+mj-ea"/>
                <a:cs typeface="Calibri"/>
                <a:sym typeface="Calibri"/>
              </a:rPr>
              <a:t>클릭</a:t>
            </a:r>
            <a:r>
              <a:rPr lang="en-US" altLang="ko-KR" sz="1800" dirty="0">
                <a:solidFill>
                  <a:schemeClr val="lt1"/>
                </a:solidFill>
                <a:latin typeface="+mj-ea"/>
                <a:ea typeface="+mj-ea"/>
                <a:cs typeface="Calibri"/>
                <a:sym typeface="Calibri"/>
              </a:rPr>
              <a:t>, </a:t>
            </a:r>
            <a:r>
              <a:rPr lang="ko-KR" altLang="en-US" sz="1800" dirty="0">
                <a:solidFill>
                  <a:schemeClr val="lt1"/>
                </a:solidFill>
                <a:latin typeface="+mj-ea"/>
                <a:ea typeface="+mj-ea"/>
                <a:cs typeface="Calibri"/>
                <a:sym typeface="Calibri"/>
              </a:rPr>
              <a:t>조회</a:t>
            </a:r>
            <a:r>
              <a:rPr lang="en-US" altLang="ko-KR" sz="1800" dirty="0">
                <a:solidFill>
                  <a:schemeClr val="lt1"/>
                </a:solidFill>
                <a:latin typeface="+mj-ea"/>
                <a:ea typeface="+mj-ea"/>
                <a:cs typeface="Calibri"/>
                <a:sym typeface="Calibri"/>
              </a:rPr>
              <a:t> </a:t>
            </a:r>
            <a:r>
              <a:rPr lang="ko-KR" altLang="en-US" sz="1800" dirty="0">
                <a:solidFill>
                  <a:schemeClr val="lt1"/>
                </a:solidFill>
                <a:latin typeface="+mj-ea"/>
                <a:ea typeface="+mj-ea"/>
                <a:cs typeface="Calibri"/>
                <a:sym typeface="Calibri"/>
              </a:rPr>
              <a:t>등의 활동을 통해 </a:t>
            </a:r>
            <a:r>
              <a:rPr lang="ko-KR" sz="1800" b="0" i="0" u="none" strike="noStrike" cap="none" dirty="0" err="1">
                <a:solidFill>
                  <a:schemeClr val="lt1"/>
                </a:solidFill>
                <a:latin typeface="+mj-ea"/>
                <a:ea typeface="+mj-ea"/>
                <a:cs typeface="Calibri"/>
                <a:sym typeface="Calibri"/>
              </a:rPr>
              <a:t>PUT를</a:t>
            </a:r>
            <a:r>
              <a:rPr lang="ko-KR" sz="18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Calibri"/>
                <a:sym typeface="Calibri"/>
              </a:rPr>
              <a:t> 얻을 수 있</a:t>
            </a:r>
            <a:r>
              <a:rPr lang="ko-KR" altLang="en-US" sz="18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Calibri"/>
                <a:sym typeface="Calibri"/>
              </a:rPr>
              <a:t>습니다</a:t>
            </a:r>
            <a:r>
              <a:rPr lang="en-US" altLang="ko-KR" sz="18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Calibri"/>
                <a:sym typeface="Calibri"/>
              </a:rPr>
              <a:t>.</a:t>
            </a:r>
            <a:endParaRPr lang="ko-KR" sz="1800" b="0" i="0" u="none" strike="noStrike" cap="none" dirty="0">
              <a:solidFill>
                <a:schemeClr val="lt1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124" name="Shape 1124"/>
          <p:cNvSpPr/>
          <p:nvPr/>
        </p:nvSpPr>
        <p:spPr>
          <a:xfrm rot="10800000">
            <a:off x="6007100" y="3989387"/>
            <a:ext cx="944563" cy="104776"/>
          </a:xfrm>
          <a:prstGeom prst="roundRect">
            <a:avLst>
              <a:gd name="adj" fmla="val 50000"/>
            </a:avLst>
          </a:prstGeom>
          <a:solidFill>
            <a:srgbClr val="FFC000">
              <a:alpha val="49803"/>
            </a:srgbClr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5" name="Shape 1125"/>
          <p:cNvSpPr/>
          <p:nvPr/>
        </p:nvSpPr>
        <p:spPr>
          <a:xfrm rot="5400000">
            <a:off x="6692106" y="3842543"/>
            <a:ext cx="415926" cy="103189"/>
          </a:xfrm>
          <a:prstGeom prst="roundRect">
            <a:avLst>
              <a:gd name="adj" fmla="val 50000"/>
            </a:avLst>
          </a:prstGeom>
          <a:solidFill>
            <a:srgbClr val="FFC000">
              <a:alpha val="49803"/>
            </a:srgbClr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6" name="Shape 1126"/>
          <p:cNvSpPr/>
          <p:nvPr/>
        </p:nvSpPr>
        <p:spPr>
          <a:xfrm rot="10800000">
            <a:off x="5046662" y="3375025"/>
            <a:ext cx="669926" cy="109538"/>
          </a:xfrm>
          <a:prstGeom prst="roundRect">
            <a:avLst>
              <a:gd name="adj" fmla="val 50000"/>
            </a:avLst>
          </a:prstGeom>
          <a:solidFill>
            <a:srgbClr val="FFC000">
              <a:alpha val="49803"/>
            </a:srgbClr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Shape 1127"/>
          <p:cNvSpPr/>
          <p:nvPr/>
        </p:nvSpPr>
        <p:spPr>
          <a:xfrm rot="5400000">
            <a:off x="5464175" y="3533775"/>
            <a:ext cx="415925" cy="104775"/>
          </a:xfrm>
          <a:prstGeom prst="roundRect">
            <a:avLst>
              <a:gd name="adj" fmla="val 50000"/>
            </a:avLst>
          </a:prstGeom>
          <a:solidFill>
            <a:srgbClr val="FFC000">
              <a:alpha val="49803"/>
            </a:srgbClr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Shape 1128"/>
          <p:cNvSpPr/>
          <p:nvPr/>
        </p:nvSpPr>
        <p:spPr>
          <a:xfrm rot="5400000">
            <a:off x="4886325" y="3530600"/>
            <a:ext cx="415925" cy="104775"/>
          </a:xfrm>
          <a:prstGeom prst="roundRect">
            <a:avLst>
              <a:gd name="adj" fmla="val 50000"/>
            </a:avLst>
          </a:prstGeom>
          <a:solidFill>
            <a:srgbClr val="FFC000">
              <a:alpha val="49803"/>
            </a:srgbClr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Shape 1129"/>
          <p:cNvSpPr/>
          <p:nvPr/>
        </p:nvSpPr>
        <p:spPr>
          <a:xfrm>
            <a:off x="5994400" y="1760537"/>
            <a:ext cx="141288" cy="141288"/>
          </a:xfrm>
          <a:prstGeom prst="ellipse">
            <a:avLst/>
          </a:prstGeom>
          <a:solidFill>
            <a:srgbClr val="FFD05E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Shape 1130"/>
          <p:cNvSpPr/>
          <p:nvPr/>
        </p:nvSpPr>
        <p:spPr>
          <a:xfrm>
            <a:off x="5994400" y="2282825"/>
            <a:ext cx="141288" cy="141288"/>
          </a:xfrm>
          <a:prstGeom prst="ellipse">
            <a:avLst/>
          </a:prstGeom>
          <a:solidFill>
            <a:srgbClr val="FFD05E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Shape 1131"/>
          <p:cNvSpPr/>
          <p:nvPr/>
        </p:nvSpPr>
        <p:spPr>
          <a:xfrm>
            <a:off x="5995987" y="2801937"/>
            <a:ext cx="141288" cy="141288"/>
          </a:xfrm>
          <a:prstGeom prst="ellipse">
            <a:avLst/>
          </a:prstGeom>
          <a:solidFill>
            <a:srgbClr val="FFD05E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Shape 1132"/>
          <p:cNvSpPr/>
          <p:nvPr/>
        </p:nvSpPr>
        <p:spPr>
          <a:xfrm>
            <a:off x="6003925" y="3316287"/>
            <a:ext cx="141288" cy="141288"/>
          </a:xfrm>
          <a:prstGeom prst="ellipse">
            <a:avLst/>
          </a:prstGeom>
          <a:solidFill>
            <a:srgbClr val="FFD05E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Shape 1133"/>
          <p:cNvSpPr/>
          <p:nvPr/>
        </p:nvSpPr>
        <p:spPr>
          <a:xfrm>
            <a:off x="6003925" y="3960812"/>
            <a:ext cx="141288" cy="141288"/>
          </a:xfrm>
          <a:prstGeom prst="ellipse">
            <a:avLst/>
          </a:prstGeom>
          <a:solidFill>
            <a:srgbClr val="FFD05E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Shape 1134"/>
          <p:cNvSpPr/>
          <p:nvPr/>
        </p:nvSpPr>
        <p:spPr>
          <a:xfrm>
            <a:off x="6819900" y="3971925"/>
            <a:ext cx="141288" cy="141288"/>
          </a:xfrm>
          <a:prstGeom prst="ellipse">
            <a:avLst/>
          </a:prstGeom>
          <a:solidFill>
            <a:srgbClr val="FFD05E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Shape 1135"/>
          <p:cNvSpPr/>
          <p:nvPr/>
        </p:nvSpPr>
        <p:spPr>
          <a:xfrm>
            <a:off x="6819900" y="3668712"/>
            <a:ext cx="141288" cy="141288"/>
          </a:xfrm>
          <a:prstGeom prst="ellipse">
            <a:avLst/>
          </a:prstGeom>
          <a:solidFill>
            <a:srgbClr val="FFD05E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Shape 1136"/>
          <p:cNvSpPr/>
          <p:nvPr/>
        </p:nvSpPr>
        <p:spPr>
          <a:xfrm>
            <a:off x="7296150" y="3668712"/>
            <a:ext cx="141288" cy="141288"/>
          </a:xfrm>
          <a:prstGeom prst="ellipse">
            <a:avLst/>
          </a:prstGeom>
          <a:solidFill>
            <a:srgbClr val="FFD05E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Shape 1137"/>
          <p:cNvSpPr/>
          <p:nvPr/>
        </p:nvSpPr>
        <p:spPr>
          <a:xfrm>
            <a:off x="7775575" y="3668712"/>
            <a:ext cx="141288" cy="141288"/>
          </a:xfrm>
          <a:prstGeom prst="ellipse">
            <a:avLst/>
          </a:prstGeom>
          <a:solidFill>
            <a:srgbClr val="FFD05E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Shape 1138"/>
          <p:cNvSpPr/>
          <p:nvPr/>
        </p:nvSpPr>
        <p:spPr>
          <a:xfrm>
            <a:off x="6429375" y="3983037"/>
            <a:ext cx="141288" cy="141288"/>
          </a:xfrm>
          <a:prstGeom prst="ellipse">
            <a:avLst/>
          </a:prstGeom>
          <a:solidFill>
            <a:srgbClr val="FFD05E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Shape 1139"/>
          <p:cNvSpPr/>
          <p:nvPr/>
        </p:nvSpPr>
        <p:spPr>
          <a:xfrm>
            <a:off x="5611812" y="3668712"/>
            <a:ext cx="141288" cy="141288"/>
          </a:xfrm>
          <a:prstGeom prst="ellipse">
            <a:avLst/>
          </a:prstGeom>
          <a:solidFill>
            <a:srgbClr val="FFD05E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0" name="Shape 1140"/>
          <p:cNvSpPr/>
          <p:nvPr/>
        </p:nvSpPr>
        <p:spPr>
          <a:xfrm>
            <a:off x="5586412" y="3359150"/>
            <a:ext cx="141288" cy="141288"/>
          </a:xfrm>
          <a:prstGeom prst="ellipse">
            <a:avLst/>
          </a:prstGeom>
          <a:solidFill>
            <a:srgbClr val="FFD05E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1" name="Shape 1141"/>
          <p:cNvSpPr/>
          <p:nvPr/>
        </p:nvSpPr>
        <p:spPr>
          <a:xfrm>
            <a:off x="5021262" y="3354387"/>
            <a:ext cx="141288" cy="141288"/>
          </a:xfrm>
          <a:prstGeom prst="ellipse">
            <a:avLst/>
          </a:prstGeom>
          <a:solidFill>
            <a:srgbClr val="FFD05E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Shape 1142"/>
          <p:cNvSpPr/>
          <p:nvPr/>
        </p:nvSpPr>
        <p:spPr>
          <a:xfrm>
            <a:off x="5021262" y="3668712"/>
            <a:ext cx="141288" cy="141288"/>
          </a:xfrm>
          <a:prstGeom prst="ellipse">
            <a:avLst/>
          </a:prstGeom>
          <a:solidFill>
            <a:srgbClr val="FFD05E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3" name="Shape 1143"/>
          <p:cNvSpPr/>
          <p:nvPr/>
        </p:nvSpPr>
        <p:spPr>
          <a:xfrm>
            <a:off x="4724400" y="3668712"/>
            <a:ext cx="141288" cy="141288"/>
          </a:xfrm>
          <a:prstGeom prst="ellipse">
            <a:avLst/>
          </a:prstGeom>
          <a:solidFill>
            <a:srgbClr val="FFD05E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4" name="Shape 1144"/>
          <p:cNvSpPr/>
          <p:nvPr/>
        </p:nvSpPr>
        <p:spPr>
          <a:xfrm>
            <a:off x="6416675" y="3668712"/>
            <a:ext cx="139700" cy="141288"/>
          </a:xfrm>
          <a:prstGeom prst="ellipse">
            <a:avLst/>
          </a:prstGeom>
          <a:solidFill>
            <a:srgbClr val="FFD05E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5" name="Shape 1145"/>
          <p:cNvSpPr/>
          <p:nvPr/>
        </p:nvSpPr>
        <p:spPr>
          <a:xfrm>
            <a:off x="5994400" y="3668712"/>
            <a:ext cx="141288" cy="141288"/>
          </a:xfrm>
          <a:prstGeom prst="ellipse">
            <a:avLst/>
          </a:prstGeom>
          <a:solidFill>
            <a:srgbClr val="FFD05E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6" name="Shape 1146"/>
          <p:cNvSpPr/>
          <p:nvPr/>
        </p:nvSpPr>
        <p:spPr>
          <a:xfrm>
            <a:off x="5316537" y="3668712"/>
            <a:ext cx="141288" cy="141288"/>
          </a:xfrm>
          <a:prstGeom prst="ellipse">
            <a:avLst/>
          </a:prstGeom>
          <a:solidFill>
            <a:srgbClr val="FFD05E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Shape 1147"/>
          <p:cNvSpPr/>
          <p:nvPr/>
        </p:nvSpPr>
        <p:spPr>
          <a:xfrm>
            <a:off x="4391025" y="3668712"/>
            <a:ext cx="141288" cy="141288"/>
          </a:xfrm>
          <a:prstGeom prst="ellipse">
            <a:avLst/>
          </a:prstGeom>
          <a:solidFill>
            <a:srgbClr val="FFD05E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8" name="Shape 1148"/>
          <p:cNvSpPr/>
          <p:nvPr/>
        </p:nvSpPr>
        <p:spPr>
          <a:xfrm rot="5400000">
            <a:off x="8089900" y="3643312"/>
            <a:ext cx="165100" cy="184151"/>
          </a:xfrm>
          <a:prstGeom prst="triangle">
            <a:avLst>
              <a:gd name="adj" fmla="val 50000"/>
            </a:avLst>
          </a:prstGeom>
          <a:solidFill>
            <a:srgbClr val="FFD05E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9" name="Shape 1149"/>
          <p:cNvSpPr/>
          <p:nvPr/>
        </p:nvSpPr>
        <p:spPr>
          <a:xfrm rot="-5400000">
            <a:off x="3866356" y="3645693"/>
            <a:ext cx="166688" cy="180976"/>
          </a:xfrm>
          <a:prstGeom prst="triangle">
            <a:avLst>
              <a:gd name="adj" fmla="val 50000"/>
            </a:avLst>
          </a:prstGeom>
          <a:solidFill>
            <a:srgbClr val="FFD05E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0" name="Shape 1150"/>
          <p:cNvSpPr/>
          <p:nvPr/>
        </p:nvSpPr>
        <p:spPr>
          <a:xfrm>
            <a:off x="4557712" y="5741987"/>
            <a:ext cx="3016251" cy="463511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ROBIN</a:t>
            </a:r>
            <a:r>
              <a:rPr lang="ko-KR" sz="2400" b="0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ko-KR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블록체인</a:t>
            </a:r>
          </a:p>
        </p:txBody>
      </p:sp>
      <p:sp>
        <p:nvSpPr>
          <p:cNvPr id="1151" name="Shape 1151"/>
          <p:cNvSpPr/>
          <p:nvPr/>
        </p:nvSpPr>
        <p:spPr>
          <a:xfrm>
            <a:off x="118267" y="176184"/>
            <a:ext cx="4202907" cy="3785652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ROBIN</a:t>
            </a:r>
            <a:r>
              <a:rPr lang="ko-KR" sz="2800" b="0" i="0" u="none" strike="noStrike" cap="none" baseline="30000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8</a:t>
            </a:r>
            <a:r>
              <a:rPr lang="ko-KR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 </a:t>
            </a:r>
            <a:r>
              <a:rPr lang="ko-KR" sz="2800" b="0" i="0" u="none" strike="noStrike" cap="none" dirty="0" err="1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PUT</a:t>
            </a:r>
            <a:r>
              <a:rPr lang="ko-KR" altLang="en-US" sz="2800" b="0" i="0" u="none" strike="noStrike" cap="none" dirty="0" err="1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를</a:t>
            </a:r>
            <a:r>
              <a:rPr lang="ko-KR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 사용하는 지불방식</a:t>
            </a: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rme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+mj-ea"/>
              <a:ea typeface="+mj-ea"/>
              <a:cs typeface="Arial"/>
              <a:sym typeface="Arial"/>
            </a:endParaRPr>
          </a:p>
          <a:p>
            <a:pPr marL="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17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Robin</a:t>
            </a:r>
            <a:r>
              <a:rPr lang="ko-KR" sz="1700" b="0" i="0" u="none" strike="noStrike" cap="none" baseline="30000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8 </a:t>
            </a:r>
            <a:r>
              <a:rPr lang="ko-KR" sz="17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은 </a:t>
            </a:r>
            <a:r>
              <a:rPr lang="ko-KR" altLang="en-US" sz="17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암호</a:t>
            </a:r>
            <a:r>
              <a:rPr lang="ko-KR" sz="17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화폐를 발행할</a:t>
            </a:r>
            <a:r>
              <a:rPr lang="en-US" altLang="ko-KR" sz="17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 </a:t>
            </a:r>
            <a:r>
              <a:rPr lang="ko-KR" altLang="en-US" sz="17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예정입니다</a:t>
            </a:r>
            <a:r>
              <a:rPr lang="en-US" altLang="ko-KR" sz="17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.</a:t>
            </a:r>
            <a:endParaRPr lang="ko-KR" sz="1700" b="0" i="0" u="none" strike="noStrike" cap="none" dirty="0">
              <a:solidFill>
                <a:srgbClr val="FFFFFF"/>
              </a:solidFill>
              <a:latin typeface="+mj-ea"/>
              <a:ea typeface="+mj-ea"/>
              <a:cs typeface="Arial"/>
              <a:sym typeface="Arial"/>
            </a:endParaRPr>
          </a:p>
          <a:p>
            <a:pPr marL="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endParaRPr lang="en-US" altLang="ko-KR" sz="1700" b="1" i="0" u="none" strike="noStrike" cap="none" dirty="0">
              <a:solidFill>
                <a:srgbClr val="FFFFFF"/>
              </a:solidFill>
              <a:latin typeface="+mj-ea"/>
              <a:ea typeface="+mj-ea"/>
              <a:cs typeface="Arial"/>
              <a:sym typeface="Arial"/>
            </a:endParaRPr>
          </a:p>
          <a:p>
            <a:pPr marL="0" marR="0" lvl="0" indent="-107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1700" b="1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“</a:t>
            </a:r>
            <a:r>
              <a:rPr lang="en-US" altLang="ko-KR" sz="1700" b="1" dirty="0">
                <a:solidFill>
                  <a:srgbClr val="FFFFFF"/>
                </a:solidFill>
                <a:latin typeface="+mj-ea"/>
                <a:ea typeface="+mj-ea"/>
              </a:rPr>
              <a:t>Profile Utility Token(</a:t>
            </a:r>
            <a:r>
              <a:rPr lang="ko-KR" sz="1700" b="1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PUT</a:t>
            </a:r>
            <a:r>
              <a:rPr lang="en-US" altLang="ko-KR" sz="1700" b="1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)”,</a:t>
            </a:r>
            <a:endParaRPr lang="ko-KR" sz="1700" b="1" i="0" u="none" strike="noStrike" cap="none" dirty="0">
              <a:solidFill>
                <a:srgbClr val="FFFFFF"/>
              </a:solidFill>
              <a:latin typeface="+mj-ea"/>
              <a:ea typeface="+mj-ea"/>
              <a:cs typeface="Arial"/>
              <a:sym typeface="Arial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rme"/>
              <a:buNone/>
            </a:pPr>
            <a:r>
              <a:rPr lang="en-US" altLang="ko-KR" sz="17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Carme"/>
                <a:sym typeface="Carme"/>
              </a:rPr>
              <a:t>KOL</a:t>
            </a:r>
            <a:r>
              <a:rPr lang="ko-KR" altLang="en-US" sz="17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Carme"/>
                <a:sym typeface="Carme"/>
              </a:rPr>
              <a:t>과 소비자에게 데이터</a:t>
            </a:r>
            <a:r>
              <a:rPr lang="en-US" altLang="ko-KR" sz="17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Carme"/>
                <a:sym typeface="Carme"/>
              </a:rPr>
              <a:t> </a:t>
            </a:r>
            <a:r>
              <a:rPr lang="ko-KR" altLang="en-US" sz="17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Carme"/>
                <a:sym typeface="Carme"/>
              </a:rPr>
              <a:t>생성 및 활동 대가를 지불하기 위한 수단입니다</a:t>
            </a:r>
            <a:r>
              <a:rPr lang="en-US" altLang="ko-KR" sz="17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Carme"/>
                <a:sym typeface="Carme"/>
              </a:rPr>
              <a:t>.</a:t>
            </a:r>
            <a:endParaRPr sz="1700" b="0" i="0" u="none" strike="noStrike" cap="none" dirty="0">
              <a:solidFill>
                <a:schemeClr val="lt1"/>
              </a:solidFill>
              <a:latin typeface="+mj-ea"/>
              <a:ea typeface="+mj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Shape 1156"/>
          <p:cNvSpPr txBox="1"/>
          <p:nvPr/>
        </p:nvSpPr>
        <p:spPr>
          <a:xfrm>
            <a:off x="1760983" y="1475549"/>
            <a:ext cx="1188720" cy="36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-114300" algn="ctr" rtl="0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ko-KR" sz="1800" b="1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  <a:t>공급 측면</a:t>
            </a:r>
          </a:p>
        </p:txBody>
      </p:sp>
      <p:sp>
        <p:nvSpPr>
          <p:cNvPr id="1157" name="Shape 1157"/>
          <p:cNvSpPr txBox="1"/>
          <p:nvPr/>
        </p:nvSpPr>
        <p:spPr>
          <a:xfrm>
            <a:off x="9049257" y="1475549"/>
            <a:ext cx="1381760" cy="36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-114300" algn="ctr">
              <a:lnSpc>
                <a:spcPct val="115833"/>
              </a:lnSpc>
              <a:buClr>
                <a:srgbClr val="000000"/>
              </a:buClr>
              <a:buSzPct val="100000"/>
              <a:buFont typeface="Calibri"/>
              <a:defRPr sz="1800" b="1">
                <a:latin typeface="+mj-ea"/>
                <a:ea typeface="+mj-ea"/>
                <a:cs typeface="Calibri"/>
              </a:defRPr>
            </a:lvl1pPr>
          </a:lstStyle>
          <a:p>
            <a:r>
              <a:rPr lang="ko-KR" altLang="en-US" dirty="0">
                <a:sym typeface="Calibri"/>
              </a:rPr>
              <a:t>수요 측면</a:t>
            </a:r>
          </a:p>
        </p:txBody>
      </p:sp>
      <p:sp>
        <p:nvSpPr>
          <p:cNvPr id="1158" name="Shape 1158"/>
          <p:cNvSpPr/>
          <p:nvPr/>
        </p:nvSpPr>
        <p:spPr>
          <a:xfrm>
            <a:off x="4947920" y="2004060"/>
            <a:ext cx="2090674" cy="117627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159" name="Shape 1159"/>
          <p:cNvSpPr txBox="1"/>
          <p:nvPr/>
        </p:nvSpPr>
        <p:spPr>
          <a:xfrm>
            <a:off x="5249798" y="1475549"/>
            <a:ext cx="1315720" cy="36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-114300" algn="ctr">
              <a:lnSpc>
                <a:spcPct val="115833"/>
              </a:lnSpc>
              <a:buClr>
                <a:srgbClr val="000000"/>
              </a:buClr>
              <a:buSzPct val="100000"/>
              <a:buFont typeface="Calibri"/>
              <a:defRPr sz="1800" b="1">
                <a:latin typeface="+mj-ea"/>
                <a:ea typeface="+mj-ea"/>
                <a:cs typeface="Calibri"/>
              </a:defRPr>
            </a:lvl1pPr>
          </a:lstStyle>
          <a:p>
            <a:r>
              <a:rPr lang="ko-KR" altLang="en-US" dirty="0">
                <a:sym typeface="Calibri"/>
              </a:rPr>
              <a:t>핵심기술</a:t>
            </a:r>
          </a:p>
        </p:txBody>
      </p:sp>
      <p:sp>
        <p:nvSpPr>
          <p:cNvPr id="1160" name="Shape 1160"/>
          <p:cNvSpPr/>
          <p:nvPr/>
        </p:nvSpPr>
        <p:spPr>
          <a:xfrm>
            <a:off x="1285239" y="4389120"/>
            <a:ext cx="2232660" cy="148844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161" name="Shape 1161"/>
          <p:cNvSpPr txBox="1"/>
          <p:nvPr/>
        </p:nvSpPr>
        <p:spPr>
          <a:xfrm>
            <a:off x="1140459" y="6133489"/>
            <a:ext cx="2350943" cy="36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-114300" algn="ctr">
              <a:lnSpc>
                <a:spcPct val="115833"/>
              </a:lnSpc>
              <a:buClr>
                <a:srgbClr val="000000"/>
              </a:buClr>
              <a:buSzPct val="100000"/>
              <a:buFont typeface="Calibri"/>
              <a:defRPr sz="1800" b="1">
                <a:latin typeface="+mj-ea"/>
                <a:ea typeface="+mj-ea"/>
                <a:cs typeface="Calibri"/>
              </a:defRPr>
            </a:lvl1pPr>
          </a:lstStyle>
          <a:p>
            <a:r>
              <a:rPr lang="ko-KR" altLang="en-US" dirty="0">
                <a:sym typeface="Calibri"/>
              </a:rPr>
              <a:t>창작자 및 </a:t>
            </a:r>
            <a:r>
              <a:rPr lang="ko-KR" altLang="en-US" dirty="0" err="1">
                <a:sym typeface="Calibri"/>
              </a:rPr>
              <a:t>인플루언서</a:t>
            </a:r>
            <a:endParaRPr lang="ko-KR" altLang="en-US" dirty="0">
              <a:sym typeface="Calibri"/>
            </a:endParaRPr>
          </a:p>
        </p:txBody>
      </p:sp>
      <p:sp>
        <p:nvSpPr>
          <p:cNvPr id="1162" name="Shape 1162"/>
          <p:cNvSpPr txBox="1"/>
          <p:nvPr/>
        </p:nvSpPr>
        <p:spPr>
          <a:xfrm>
            <a:off x="9455770" y="6133489"/>
            <a:ext cx="874410" cy="36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-114300" algn="ctr">
              <a:lnSpc>
                <a:spcPct val="115833"/>
              </a:lnSpc>
              <a:buClr>
                <a:srgbClr val="000000"/>
              </a:buClr>
              <a:buSzPct val="100000"/>
              <a:buFont typeface="Calibri"/>
              <a:defRPr sz="1800" b="1">
                <a:latin typeface="+mj-ea"/>
                <a:ea typeface="+mj-ea"/>
                <a:cs typeface="Calibri"/>
              </a:defRPr>
            </a:lvl1pPr>
          </a:lstStyle>
          <a:p>
            <a:r>
              <a:rPr lang="en-US" altLang="ko-KR" dirty="0">
                <a:sym typeface="Calibri"/>
              </a:rPr>
              <a:t>Brand</a:t>
            </a:r>
            <a:endParaRPr lang="ko-KR" altLang="en-US" dirty="0">
              <a:sym typeface="Calibri"/>
            </a:endParaRPr>
          </a:p>
        </p:txBody>
      </p:sp>
      <p:sp>
        <p:nvSpPr>
          <p:cNvPr id="1163" name="Shape 1163"/>
          <p:cNvSpPr/>
          <p:nvPr/>
        </p:nvSpPr>
        <p:spPr>
          <a:xfrm>
            <a:off x="8478519" y="4447540"/>
            <a:ext cx="2552700" cy="14300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164" name="Shape 1164"/>
          <p:cNvSpPr txBox="1"/>
          <p:nvPr/>
        </p:nvSpPr>
        <p:spPr>
          <a:xfrm>
            <a:off x="8693697" y="3396176"/>
            <a:ext cx="804288" cy="197490"/>
          </a:xfrm>
          <a:prstGeom prst="rect">
            <a:avLst/>
          </a:prstGeom>
          <a:noFill/>
          <a:ln>
            <a:noFill/>
          </a:ln>
        </p:spPr>
        <p:txBody>
          <a:bodyPr wrap="square" lIns="0" tIns="12700" rIns="0" bIns="0" anchor="t" anchorCtr="0">
            <a:noAutofit/>
          </a:bodyPr>
          <a:lstStyle/>
          <a:p>
            <a:pPr marL="60960" marR="5080" lvl="0" indent="-124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ko-KR" sz="12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  <a:t>광고투입</a:t>
            </a:r>
          </a:p>
        </p:txBody>
      </p:sp>
      <p:sp>
        <p:nvSpPr>
          <p:cNvPr id="1165" name="Shape 1165"/>
          <p:cNvSpPr txBox="1"/>
          <p:nvPr/>
        </p:nvSpPr>
        <p:spPr>
          <a:xfrm>
            <a:off x="10043984" y="3408437"/>
            <a:ext cx="1300683" cy="382156"/>
          </a:xfrm>
          <a:prstGeom prst="rect">
            <a:avLst/>
          </a:prstGeom>
          <a:noFill/>
          <a:ln>
            <a:noFill/>
          </a:ln>
        </p:spPr>
        <p:txBody>
          <a:bodyPr wrap="square" lIns="0" tIns="12700" rIns="0" bIns="0" anchor="t" anchorCtr="0">
            <a:noAutofit/>
          </a:bodyPr>
          <a:lstStyle/>
          <a:p>
            <a:pPr marL="12700" marR="508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ko-KR" sz="1200" b="0" i="0" u="none" strike="noStrike" cap="none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  <a:t>소셜 </a:t>
            </a:r>
            <a:r>
              <a:rPr lang="ko-KR" altLang="en-US" sz="1200" b="0" i="0" u="none" strike="noStrike" cap="none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  <a:t>프로필</a:t>
            </a:r>
            <a:r>
              <a:rPr lang="ko-KR" sz="1200" b="0" i="0" u="none" strike="noStrike" cap="none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  <a:t> </a:t>
            </a:r>
            <a:r>
              <a:rPr lang="ko-KR" sz="12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  <a:t>분석</a:t>
            </a:r>
          </a:p>
        </p:txBody>
      </p:sp>
      <p:sp>
        <p:nvSpPr>
          <p:cNvPr id="1166" name="Shape 1166"/>
          <p:cNvSpPr txBox="1"/>
          <p:nvPr/>
        </p:nvSpPr>
        <p:spPr>
          <a:xfrm>
            <a:off x="1155256" y="3480371"/>
            <a:ext cx="1088009" cy="197490"/>
          </a:xfrm>
          <a:prstGeom prst="rect">
            <a:avLst/>
          </a:prstGeom>
          <a:noFill/>
          <a:ln>
            <a:noFill/>
          </a:ln>
        </p:spPr>
        <p:txBody>
          <a:bodyPr wrap="square" lIns="0" tIns="12700" rIns="0" bIns="0" anchor="t" anchorCtr="0">
            <a:noAutofit/>
          </a:bodyPr>
          <a:lstStyle/>
          <a:p>
            <a:pPr marL="106045" marR="5080" lvl="0" indent="-182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ko-KR" altLang="en-US" sz="1200" b="0" i="0" u="none" strike="noStrike" cap="none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  <a:t>컨텐츠 </a:t>
            </a:r>
            <a:r>
              <a:rPr lang="ko-KR" altLang="en-US" sz="1200" dirty="0">
                <a:latin typeface="+mj-ea"/>
                <a:ea typeface="+mj-ea"/>
                <a:cs typeface="Calibri"/>
                <a:sym typeface="Calibri"/>
              </a:rPr>
              <a:t>소</a:t>
            </a:r>
            <a:r>
              <a:rPr lang="ko-KR" altLang="en-US" sz="1200" b="0" i="0" u="none" strike="noStrike" cap="none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  <a:t>비</a:t>
            </a:r>
            <a:endParaRPr lang="ko-KR" sz="1200" b="0" i="0" u="none" strike="noStrike" cap="none" dirty="0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167" name="Shape 1167"/>
          <p:cNvSpPr txBox="1"/>
          <p:nvPr/>
        </p:nvSpPr>
        <p:spPr>
          <a:xfrm>
            <a:off x="2536002" y="3472293"/>
            <a:ext cx="1109703" cy="566822"/>
          </a:xfrm>
          <a:prstGeom prst="rect">
            <a:avLst/>
          </a:prstGeom>
          <a:noFill/>
          <a:ln>
            <a:noFill/>
          </a:ln>
        </p:spPr>
        <p:txBody>
          <a:bodyPr wrap="square" lIns="0" tIns="12700" rIns="0" bIns="0" anchor="t" anchorCtr="0">
            <a:noAutofit/>
          </a:bodyPr>
          <a:lstStyle/>
          <a:p>
            <a:pPr marL="45085" marR="5080" lvl="0" indent="-1212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ko-KR" sz="12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  <a:t>시너지  효과</a:t>
            </a:r>
          </a:p>
        </p:txBody>
      </p:sp>
      <p:sp>
        <p:nvSpPr>
          <p:cNvPr id="1168" name="Shape 1168"/>
          <p:cNvSpPr/>
          <p:nvPr/>
        </p:nvSpPr>
        <p:spPr>
          <a:xfrm>
            <a:off x="5977890" y="3120389"/>
            <a:ext cx="0" cy="3143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806"/>
                </a:lnTo>
              </a:path>
            </a:pathLst>
          </a:custGeom>
          <a:noFill/>
          <a:ln w="9525" cap="flat" cmpd="sng">
            <a:solidFill>
              <a:srgbClr val="5B9BD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169" name="Shape 1169"/>
          <p:cNvSpPr/>
          <p:nvPr/>
        </p:nvSpPr>
        <p:spPr>
          <a:xfrm>
            <a:off x="5187950" y="3516629"/>
            <a:ext cx="1615440" cy="6756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632" y="0"/>
                </a:moveTo>
                <a:lnTo>
                  <a:pt x="8367" y="0"/>
                </a:lnTo>
                <a:lnTo>
                  <a:pt x="5110" y="1571"/>
                </a:lnTo>
                <a:lnTo>
                  <a:pt x="2450" y="5858"/>
                </a:lnTo>
                <a:lnTo>
                  <a:pt x="657" y="12218"/>
                </a:lnTo>
                <a:lnTo>
                  <a:pt x="0" y="20007"/>
                </a:lnTo>
                <a:lnTo>
                  <a:pt x="0" y="99992"/>
                </a:lnTo>
                <a:lnTo>
                  <a:pt x="657" y="107781"/>
                </a:lnTo>
                <a:lnTo>
                  <a:pt x="2450" y="114141"/>
                </a:lnTo>
                <a:lnTo>
                  <a:pt x="5110" y="118428"/>
                </a:lnTo>
                <a:lnTo>
                  <a:pt x="8367" y="120000"/>
                </a:lnTo>
                <a:lnTo>
                  <a:pt x="111632" y="120000"/>
                </a:lnTo>
                <a:lnTo>
                  <a:pt x="114889" y="118428"/>
                </a:lnTo>
                <a:lnTo>
                  <a:pt x="117549" y="114141"/>
                </a:lnTo>
                <a:lnTo>
                  <a:pt x="119342" y="107781"/>
                </a:lnTo>
                <a:lnTo>
                  <a:pt x="120000" y="99992"/>
                </a:lnTo>
                <a:lnTo>
                  <a:pt x="120000" y="20007"/>
                </a:lnTo>
                <a:lnTo>
                  <a:pt x="119342" y="12218"/>
                </a:lnTo>
                <a:lnTo>
                  <a:pt x="117549" y="5858"/>
                </a:lnTo>
                <a:lnTo>
                  <a:pt x="114889" y="1571"/>
                </a:lnTo>
                <a:lnTo>
                  <a:pt x="11163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170" name="Shape 1170"/>
          <p:cNvSpPr/>
          <p:nvPr/>
        </p:nvSpPr>
        <p:spPr>
          <a:xfrm>
            <a:off x="5187950" y="3516629"/>
            <a:ext cx="1615440" cy="6756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0007"/>
                </a:moveTo>
                <a:lnTo>
                  <a:pt x="657" y="12218"/>
                </a:lnTo>
                <a:lnTo>
                  <a:pt x="2450" y="5858"/>
                </a:lnTo>
                <a:lnTo>
                  <a:pt x="5110" y="1571"/>
                </a:lnTo>
                <a:lnTo>
                  <a:pt x="8367" y="0"/>
                </a:lnTo>
                <a:lnTo>
                  <a:pt x="111632" y="0"/>
                </a:lnTo>
                <a:lnTo>
                  <a:pt x="114889" y="1571"/>
                </a:lnTo>
                <a:lnTo>
                  <a:pt x="117549" y="5858"/>
                </a:lnTo>
                <a:lnTo>
                  <a:pt x="119342" y="12218"/>
                </a:lnTo>
                <a:lnTo>
                  <a:pt x="120000" y="20007"/>
                </a:lnTo>
                <a:lnTo>
                  <a:pt x="120000" y="99992"/>
                </a:lnTo>
                <a:lnTo>
                  <a:pt x="119342" y="107781"/>
                </a:lnTo>
                <a:lnTo>
                  <a:pt x="117549" y="114141"/>
                </a:lnTo>
                <a:lnTo>
                  <a:pt x="114889" y="118428"/>
                </a:lnTo>
                <a:lnTo>
                  <a:pt x="111632" y="120000"/>
                </a:lnTo>
                <a:lnTo>
                  <a:pt x="8367" y="120000"/>
                </a:lnTo>
                <a:lnTo>
                  <a:pt x="5110" y="118428"/>
                </a:lnTo>
                <a:lnTo>
                  <a:pt x="2450" y="114141"/>
                </a:lnTo>
                <a:lnTo>
                  <a:pt x="657" y="107781"/>
                </a:lnTo>
                <a:lnTo>
                  <a:pt x="0" y="99992"/>
                </a:lnTo>
                <a:lnTo>
                  <a:pt x="0" y="20007"/>
                </a:lnTo>
                <a:close/>
              </a:path>
            </a:pathLst>
          </a:custGeom>
          <a:noFill/>
          <a:ln w="12700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171" name="Shape 1171"/>
          <p:cNvSpPr txBox="1"/>
          <p:nvPr/>
        </p:nvSpPr>
        <p:spPr>
          <a:xfrm>
            <a:off x="5187950" y="3575487"/>
            <a:ext cx="1610868" cy="751488"/>
          </a:xfrm>
          <a:prstGeom prst="rect">
            <a:avLst/>
          </a:prstGeom>
          <a:noFill/>
          <a:ln>
            <a:noFill/>
          </a:ln>
        </p:spPr>
        <p:txBody>
          <a:bodyPr wrap="square" lIns="0" tIns="12700" rIns="0" bIns="0" anchor="t" anchorCtr="0">
            <a:noAutofit/>
          </a:bodyPr>
          <a:lstStyle/>
          <a:p>
            <a:pPr marL="12065" marR="5080" lvl="0" indent="-7556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ko-KR" sz="12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  <a:t>Robin8 </a:t>
            </a:r>
            <a:r>
              <a:rPr lang="ko-KR" altLang="en-US" sz="12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  <a:t>프로필 엔진</a:t>
            </a:r>
            <a:br>
              <a:rPr lang="ko-KR" sz="12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</a:br>
            <a:r>
              <a:rPr lang="ko-KR" sz="12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  <a:t>Robin8 </a:t>
            </a:r>
            <a:r>
              <a:rPr lang="ko-KR" altLang="en-US" sz="1200" b="0" i="0" u="none" strike="noStrike" cap="none" dirty="0" err="1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  <a:t>머신러닝</a:t>
            </a:r>
            <a:br>
              <a:rPr lang="ko-KR" sz="12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</a:br>
            <a:r>
              <a:rPr lang="ko-KR" sz="12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  <a:t>영향</a:t>
            </a:r>
            <a:r>
              <a:rPr lang="ko-KR" altLang="en-US" sz="12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  <a:t>도 산출</a:t>
            </a:r>
            <a:endParaRPr lang="ko-KR" sz="1200" b="0" i="0" u="none" strike="noStrike" cap="none" dirty="0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172" name="Shape 1172"/>
          <p:cNvSpPr txBox="1"/>
          <p:nvPr/>
        </p:nvSpPr>
        <p:spPr>
          <a:xfrm>
            <a:off x="3720405" y="2679059"/>
            <a:ext cx="1258570" cy="197490"/>
          </a:xfrm>
          <a:prstGeom prst="rect">
            <a:avLst/>
          </a:prstGeom>
          <a:noFill/>
          <a:ln>
            <a:noFill/>
          </a:ln>
        </p:spPr>
        <p:txBody>
          <a:bodyPr wrap="square" lIns="0" tIns="12700" rIns="0" bIns="0" anchor="t" anchorCtr="0">
            <a:noAutofit/>
          </a:bodyPr>
          <a:lstStyle/>
          <a:p>
            <a:pPr marL="1270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ko-KR" altLang="en-US" sz="12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  <a:t>소셜 프로필</a:t>
            </a:r>
            <a:endParaRPr lang="ko-KR" sz="1200" b="0" i="0" u="none" strike="noStrike" cap="none" dirty="0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173" name="Shape 1173"/>
          <p:cNvSpPr txBox="1"/>
          <p:nvPr/>
        </p:nvSpPr>
        <p:spPr>
          <a:xfrm>
            <a:off x="7306309" y="2760851"/>
            <a:ext cx="976630" cy="197490"/>
          </a:xfrm>
          <a:prstGeom prst="rect">
            <a:avLst/>
          </a:prstGeom>
          <a:noFill/>
          <a:ln>
            <a:noFill/>
          </a:ln>
        </p:spPr>
        <p:txBody>
          <a:bodyPr wrap="square" lIns="0" tIns="12700" rIns="0" bIns="0" anchor="t" anchorCtr="0">
            <a:noAutofit/>
          </a:bodyPr>
          <a:lstStyle/>
          <a:p>
            <a:pPr marL="1270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ko-KR" sz="12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  <a:t>정확한 투입</a:t>
            </a:r>
          </a:p>
        </p:txBody>
      </p:sp>
      <p:sp>
        <p:nvSpPr>
          <p:cNvPr id="1174" name="Shape 1174"/>
          <p:cNvSpPr txBox="1"/>
          <p:nvPr/>
        </p:nvSpPr>
        <p:spPr>
          <a:xfrm>
            <a:off x="7259701" y="2097540"/>
            <a:ext cx="1022985" cy="197490"/>
          </a:xfrm>
          <a:prstGeom prst="rect">
            <a:avLst/>
          </a:prstGeom>
          <a:noFill/>
          <a:ln>
            <a:noFill/>
          </a:ln>
        </p:spPr>
        <p:txBody>
          <a:bodyPr wrap="square" lIns="0" tIns="12700" rIns="0" bIns="0" anchor="t" anchorCtr="0">
            <a:noAutofit/>
          </a:bodyPr>
          <a:lstStyle/>
          <a:p>
            <a:pPr marL="1270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ko-KR" sz="12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  <a:t>정확한</a:t>
            </a:r>
            <a:r>
              <a:rPr lang="en-US" altLang="ko-KR" sz="12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  <a:t> </a:t>
            </a:r>
            <a:r>
              <a:rPr lang="ko-KR" sz="12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  <a:t>선택</a:t>
            </a:r>
          </a:p>
        </p:txBody>
      </p:sp>
      <p:sp>
        <p:nvSpPr>
          <p:cNvPr id="1175" name="Shape 1175"/>
          <p:cNvSpPr txBox="1"/>
          <p:nvPr/>
        </p:nvSpPr>
        <p:spPr>
          <a:xfrm>
            <a:off x="3606910" y="2089150"/>
            <a:ext cx="1384190" cy="197490"/>
          </a:xfrm>
          <a:prstGeom prst="rect">
            <a:avLst/>
          </a:prstGeom>
          <a:noFill/>
          <a:ln>
            <a:noFill/>
          </a:ln>
        </p:spPr>
        <p:txBody>
          <a:bodyPr wrap="square" lIns="0" tIns="12700" rIns="0" bIns="0" anchor="t" anchorCtr="0">
            <a:noAutofit/>
          </a:bodyPr>
          <a:lstStyle/>
          <a:p>
            <a:pPr marL="1270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ko-KR" sz="1200" b="0" i="0" u="none" strike="noStrike" cap="none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  <a:t>사용자 </a:t>
            </a:r>
            <a:r>
              <a:rPr lang="ko-KR" altLang="en-US" sz="1200" b="0" i="0" u="none" strike="noStrike" cap="none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  <a:t>프로필</a:t>
            </a:r>
            <a:endParaRPr lang="ko-KR" sz="1200" b="0" i="0" u="none" strike="noStrike" cap="none" dirty="0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176" name="Shape 1176"/>
          <p:cNvSpPr/>
          <p:nvPr/>
        </p:nvSpPr>
        <p:spPr>
          <a:xfrm>
            <a:off x="5985509" y="4301490"/>
            <a:ext cx="0" cy="60261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924"/>
                </a:lnTo>
              </a:path>
            </a:pathLst>
          </a:custGeom>
          <a:noFill/>
          <a:ln w="9525" cap="flat" cmpd="sng">
            <a:solidFill>
              <a:srgbClr val="5B9BD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177" name="Shape 1177"/>
          <p:cNvSpPr txBox="1"/>
          <p:nvPr/>
        </p:nvSpPr>
        <p:spPr>
          <a:xfrm>
            <a:off x="3957031" y="4848245"/>
            <a:ext cx="791210" cy="197490"/>
          </a:xfrm>
          <a:prstGeom prst="rect">
            <a:avLst/>
          </a:prstGeom>
          <a:noFill/>
          <a:ln>
            <a:noFill/>
          </a:ln>
        </p:spPr>
        <p:txBody>
          <a:bodyPr wrap="square" lIns="0" tIns="12700" rIns="0" bIns="0" anchor="t" anchorCtr="0">
            <a:noAutofit/>
          </a:bodyPr>
          <a:lstStyle/>
          <a:p>
            <a:pPr marL="121285" marR="5080" lvl="0" indent="-1974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ko-KR" sz="12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  <a:t>PUT</a:t>
            </a:r>
            <a:r>
              <a:rPr lang="en-US" altLang="ko-KR" sz="12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  <a:t> </a:t>
            </a:r>
            <a:r>
              <a:rPr lang="ko-KR" altLang="en-US" sz="12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  <a:t>획득</a:t>
            </a:r>
            <a:endParaRPr lang="ko-KR" sz="1200" b="0" i="0" u="none" strike="noStrike" cap="none" dirty="0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178" name="Shape 1178"/>
          <p:cNvSpPr txBox="1"/>
          <p:nvPr/>
        </p:nvSpPr>
        <p:spPr>
          <a:xfrm>
            <a:off x="3780876" y="5496523"/>
            <a:ext cx="1024255" cy="382156"/>
          </a:xfrm>
          <a:prstGeom prst="rect">
            <a:avLst/>
          </a:prstGeom>
          <a:noFill/>
          <a:ln>
            <a:noFill/>
          </a:ln>
        </p:spPr>
        <p:txBody>
          <a:bodyPr wrap="square" lIns="0" tIns="12700" rIns="0" bIns="0" anchor="t" anchorCtr="0">
            <a:noAutofit/>
          </a:bodyPr>
          <a:lstStyle/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ko-KR" sz="1200" b="0" i="0" u="none" strike="noStrike" cap="none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  <a:t>상업적 내용</a:t>
            </a:r>
            <a:br>
              <a:rPr lang="ko-KR" sz="1200" b="0" i="0" u="none" strike="noStrike" cap="none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</a:br>
            <a:endParaRPr lang="ko-KR" sz="12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179" name="Shape 1179"/>
          <p:cNvSpPr txBox="1"/>
          <p:nvPr/>
        </p:nvSpPr>
        <p:spPr>
          <a:xfrm>
            <a:off x="7443761" y="4864857"/>
            <a:ext cx="1062988" cy="197490"/>
          </a:xfrm>
          <a:prstGeom prst="rect">
            <a:avLst/>
          </a:prstGeom>
          <a:noFill/>
          <a:ln>
            <a:noFill/>
          </a:ln>
        </p:spPr>
        <p:txBody>
          <a:bodyPr wrap="square" lIns="0" tIns="12700" rIns="0" bIns="0" anchor="t" anchorCtr="0">
            <a:noAutofit/>
          </a:bodyPr>
          <a:lstStyle/>
          <a:p>
            <a:pPr marL="12700" marR="508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ko-KR" sz="12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  <a:t>PUT</a:t>
            </a:r>
            <a:r>
              <a:rPr lang="en-US" altLang="ko-KR" sz="12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  <a:t> </a:t>
            </a:r>
            <a:r>
              <a:rPr lang="ko-KR" sz="12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  <a:t>지불</a:t>
            </a:r>
          </a:p>
        </p:txBody>
      </p:sp>
      <p:sp>
        <p:nvSpPr>
          <p:cNvPr id="1180" name="Shape 1180"/>
          <p:cNvSpPr/>
          <p:nvPr/>
        </p:nvSpPr>
        <p:spPr>
          <a:xfrm>
            <a:off x="8713469" y="2106929"/>
            <a:ext cx="2044700" cy="723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919" y="0"/>
                </a:moveTo>
                <a:lnTo>
                  <a:pt x="7080" y="0"/>
                </a:lnTo>
                <a:lnTo>
                  <a:pt x="4323" y="1570"/>
                </a:lnTo>
                <a:lnTo>
                  <a:pt x="2072" y="5855"/>
                </a:lnTo>
                <a:lnTo>
                  <a:pt x="556" y="12212"/>
                </a:lnTo>
                <a:lnTo>
                  <a:pt x="0" y="20000"/>
                </a:lnTo>
                <a:lnTo>
                  <a:pt x="0" y="100000"/>
                </a:lnTo>
                <a:lnTo>
                  <a:pt x="556" y="107787"/>
                </a:lnTo>
                <a:lnTo>
                  <a:pt x="2072" y="114144"/>
                </a:lnTo>
                <a:lnTo>
                  <a:pt x="4323" y="118429"/>
                </a:lnTo>
                <a:lnTo>
                  <a:pt x="7080" y="120000"/>
                </a:lnTo>
                <a:lnTo>
                  <a:pt x="112919" y="120000"/>
                </a:lnTo>
                <a:lnTo>
                  <a:pt x="115676" y="118429"/>
                </a:lnTo>
                <a:lnTo>
                  <a:pt x="117927" y="114144"/>
                </a:lnTo>
                <a:lnTo>
                  <a:pt x="119443" y="107787"/>
                </a:lnTo>
                <a:lnTo>
                  <a:pt x="120000" y="100000"/>
                </a:lnTo>
                <a:lnTo>
                  <a:pt x="120000" y="20000"/>
                </a:lnTo>
                <a:lnTo>
                  <a:pt x="119443" y="12212"/>
                </a:lnTo>
                <a:lnTo>
                  <a:pt x="117927" y="5855"/>
                </a:lnTo>
                <a:lnTo>
                  <a:pt x="115676" y="1570"/>
                </a:lnTo>
                <a:lnTo>
                  <a:pt x="112919" y="0"/>
                </a:lnTo>
                <a:close/>
              </a:path>
            </a:pathLst>
          </a:custGeom>
          <a:solidFill>
            <a:srgbClr val="5B9BD4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181" name="Shape 1181"/>
          <p:cNvSpPr/>
          <p:nvPr/>
        </p:nvSpPr>
        <p:spPr>
          <a:xfrm>
            <a:off x="8713469" y="2106929"/>
            <a:ext cx="2044700" cy="723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0000"/>
                </a:moveTo>
                <a:lnTo>
                  <a:pt x="556" y="12212"/>
                </a:lnTo>
                <a:lnTo>
                  <a:pt x="2072" y="5855"/>
                </a:lnTo>
                <a:lnTo>
                  <a:pt x="4323" y="1570"/>
                </a:lnTo>
                <a:lnTo>
                  <a:pt x="7080" y="0"/>
                </a:lnTo>
                <a:lnTo>
                  <a:pt x="112919" y="0"/>
                </a:lnTo>
                <a:lnTo>
                  <a:pt x="115676" y="1570"/>
                </a:lnTo>
                <a:lnTo>
                  <a:pt x="117927" y="5855"/>
                </a:lnTo>
                <a:lnTo>
                  <a:pt x="119443" y="12212"/>
                </a:lnTo>
                <a:lnTo>
                  <a:pt x="120000" y="20000"/>
                </a:lnTo>
                <a:lnTo>
                  <a:pt x="120000" y="100000"/>
                </a:lnTo>
                <a:lnTo>
                  <a:pt x="119443" y="107787"/>
                </a:lnTo>
                <a:lnTo>
                  <a:pt x="117927" y="114144"/>
                </a:lnTo>
                <a:lnTo>
                  <a:pt x="115676" y="118429"/>
                </a:lnTo>
                <a:lnTo>
                  <a:pt x="112919" y="120000"/>
                </a:lnTo>
                <a:lnTo>
                  <a:pt x="7080" y="120000"/>
                </a:lnTo>
                <a:lnTo>
                  <a:pt x="4323" y="118429"/>
                </a:lnTo>
                <a:lnTo>
                  <a:pt x="2072" y="114144"/>
                </a:lnTo>
                <a:lnTo>
                  <a:pt x="556" y="107787"/>
                </a:lnTo>
                <a:lnTo>
                  <a:pt x="0" y="100000"/>
                </a:lnTo>
                <a:lnTo>
                  <a:pt x="0" y="20000"/>
                </a:lnTo>
                <a:close/>
              </a:path>
            </a:pathLst>
          </a:custGeom>
          <a:noFill/>
          <a:ln w="12700" cap="flat" cmpd="sng">
            <a:solidFill>
              <a:srgbClr val="41709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182" name="Shape 1182"/>
          <p:cNvSpPr txBox="1"/>
          <p:nvPr/>
        </p:nvSpPr>
        <p:spPr>
          <a:xfrm>
            <a:off x="9140825" y="2165032"/>
            <a:ext cx="1189355" cy="574675"/>
          </a:xfrm>
          <a:prstGeom prst="rect">
            <a:avLst/>
          </a:prstGeom>
          <a:noFill/>
          <a:ln>
            <a:noFill/>
          </a:ln>
        </p:spPr>
        <p:txBody>
          <a:bodyPr wrap="square" lIns="0" tIns="12700" rIns="0" bIns="0" anchor="t" anchorCtr="0">
            <a:noAutofit/>
          </a:bodyPr>
          <a:lstStyle/>
          <a:p>
            <a:pPr marL="3175" marR="0" lvl="0" indent="-1174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ko-KR" sz="1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libri"/>
                <a:sym typeface="Calibri"/>
              </a:rPr>
              <a:t>KOL</a:t>
            </a:r>
            <a:endParaRPr lang="ko-KR" altLang="en-US" sz="1800" b="0" i="0" u="none" strike="noStrike" cap="none" dirty="0">
              <a:solidFill>
                <a:srgbClr val="FFFFFF"/>
              </a:solidFill>
              <a:latin typeface="+mj-ea"/>
              <a:ea typeface="+mj-ea"/>
              <a:cs typeface="Calibri"/>
              <a:sym typeface="Calibri"/>
            </a:endParaRPr>
          </a:p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ko-KR" sz="18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  <a:t>시장</a:t>
            </a:r>
          </a:p>
        </p:txBody>
      </p:sp>
      <p:sp>
        <p:nvSpPr>
          <p:cNvPr id="1183" name="Shape 1183"/>
          <p:cNvSpPr/>
          <p:nvPr/>
        </p:nvSpPr>
        <p:spPr>
          <a:xfrm>
            <a:off x="1372869" y="2089150"/>
            <a:ext cx="2047239" cy="723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928" y="0"/>
                </a:moveTo>
                <a:lnTo>
                  <a:pt x="7071" y="0"/>
                </a:lnTo>
                <a:lnTo>
                  <a:pt x="4318" y="1570"/>
                </a:lnTo>
                <a:lnTo>
                  <a:pt x="2070" y="5855"/>
                </a:lnTo>
                <a:lnTo>
                  <a:pt x="555" y="12212"/>
                </a:lnTo>
                <a:lnTo>
                  <a:pt x="0" y="20000"/>
                </a:lnTo>
                <a:lnTo>
                  <a:pt x="0" y="100000"/>
                </a:lnTo>
                <a:lnTo>
                  <a:pt x="555" y="107787"/>
                </a:lnTo>
                <a:lnTo>
                  <a:pt x="2070" y="114144"/>
                </a:lnTo>
                <a:lnTo>
                  <a:pt x="4318" y="118429"/>
                </a:lnTo>
                <a:lnTo>
                  <a:pt x="7071" y="120000"/>
                </a:lnTo>
                <a:lnTo>
                  <a:pt x="112928" y="120000"/>
                </a:lnTo>
                <a:lnTo>
                  <a:pt x="115681" y="118429"/>
                </a:lnTo>
                <a:lnTo>
                  <a:pt x="117929" y="114144"/>
                </a:lnTo>
                <a:lnTo>
                  <a:pt x="119444" y="107787"/>
                </a:lnTo>
                <a:lnTo>
                  <a:pt x="120000" y="100000"/>
                </a:lnTo>
                <a:lnTo>
                  <a:pt x="120000" y="20000"/>
                </a:lnTo>
                <a:lnTo>
                  <a:pt x="119444" y="12212"/>
                </a:lnTo>
                <a:lnTo>
                  <a:pt x="117929" y="5855"/>
                </a:lnTo>
                <a:lnTo>
                  <a:pt x="115681" y="1570"/>
                </a:lnTo>
                <a:lnTo>
                  <a:pt x="112928" y="0"/>
                </a:lnTo>
                <a:close/>
              </a:path>
            </a:pathLst>
          </a:custGeom>
          <a:solidFill>
            <a:srgbClr val="5B9BD4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184" name="Shape 1184"/>
          <p:cNvSpPr/>
          <p:nvPr/>
        </p:nvSpPr>
        <p:spPr>
          <a:xfrm>
            <a:off x="1372869" y="2089150"/>
            <a:ext cx="2047239" cy="723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0000"/>
                </a:moveTo>
                <a:lnTo>
                  <a:pt x="555" y="12212"/>
                </a:lnTo>
                <a:lnTo>
                  <a:pt x="2070" y="5855"/>
                </a:lnTo>
                <a:lnTo>
                  <a:pt x="4318" y="1570"/>
                </a:lnTo>
                <a:lnTo>
                  <a:pt x="7071" y="0"/>
                </a:lnTo>
                <a:lnTo>
                  <a:pt x="112928" y="0"/>
                </a:lnTo>
                <a:lnTo>
                  <a:pt x="115681" y="1570"/>
                </a:lnTo>
                <a:lnTo>
                  <a:pt x="117929" y="5855"/>
                </a:lnTo>
                <a:lnTo>
                  <a:pt x="119444" y="12212"/>
                </a:lnTo>
                <a:lnTo>
                  <a:pt x="120000" y="20000"/>
                </a:lnTo>
                <a:lnTo>
                  <a:pt x="120000" y="100000"/>
                </a:lnTo>
                <a:lnTo>
                  <a:pt x="119444" y="107787"/>
                </a:lnTo>
                <a:lnTo>
                  <a:pt x="117929" y="114144"/>
                </a:lnTo>
                <a:lnTo>
                  <a:pt x="115681" y="118429"/>
                </a:lnTo>
                <a:lnTo>
                  <a:pt x="112928" y="120000"/>
                </a:lnTo>
                <a:lnTo>
                  <a:pt x="7071" y="120000"/>
                </a:lnTo>
                <a:lnTo>
                  <a:pt x="4318" y="118429"/>
                </a:lnTo>
                <a:lnTo>
                  <a:pt x="2070" y="114144"/>
                </a:lnTo>
                <a:lnTo>
                  <a:pt x="555" y="107787"/>
                </a:lnTo>
                <a:lnTo>
                  <a:pt x="0" y="100000"/>
                </a:lnTo>
                <a:lnTo>
                  <a:pt x="0" y="20000"/>
                </a:lnTo>
                <a:close/>
              </a:path>
            </a:pathLst>
          </a:custGeom>
          <a:noFill/>
          <a:ln w="12700" cap="flat" cmpd="sng">
            <a:solidFill>
              <a:srgbClr val="41709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185" name="Shape 1185"/>
          <p:cNvSpPr txBox="1"/>
          <p:nvPr/>
        </p:nvSpPr>
        <p:spPr>
          <a:xfrm>
            <a:off x="1800936" y="2290178"/>
            <a:ext cx="1424939" cy="289823"/>
          </a:xfrm>
          <a:prstGeom prst="rect">
            <a:avLst/>
          </a:prstGeom>
          <a:noFill/>
          <a:ln>
            <a:noFill/>
          </a:ln>
        </p:spPr>
        <p:txBody>
          <a:bodyPr wrap="square" lIns="0" tIns="12700" rIns="0" bIns="0" anchor="t" anchorCtr="0">
            <a:noAutofit/>
          </a:bodyPr>
          <a:lstStyle/>
          <a:p>
            <a:pPr marL="12700" marR="5080" lvl="0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ko-KR" sz="18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  <a:t>소비자</a:t>
            </a:r>
          </a:p>
        </p:txBody>
      </p:sp>
      <p:sp>
        <p:nvSpPr>
          <p:cNvPr id="1186" name="Shape 1186"/>
          <p:cNvSpPr/>
          <p:nvPr/>
        </p:nvSpPr>
        <p:spPr>
          <a:xfrm>
            <a:off x="2059939" y="2931160"/>
            <a:ext cx="76200" cy="12801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4000" y="112857"/>
                </a:moveTo>
                <a:lnTo>
                  <a:pt x="0" y="112857"/>
                </a:lnTo>
                <a:lnTo>
                  <a:pt x="60000" y="119999"/>
                </a:lnTo>
                <a:lnTo>
                  <a:pt x="110000" y="114047"/>
                </a:lnTo>
                <a:lnTo>
                  <a:pt x="44000" y="114047"/>
                </a:lnTo>
                <a:lnTo>
                  <a:pt x="44000" y="112857"/>
                </a:lnTo>
                <a:close/>
              </a:path>
              <a:path w="120000" h="120000" extrusionOk="0">
                <a:moveTo>
                  <a:pt x="76000" y="0"/>
                </a:moveTo>
                <a:lnTo>
                  <a:pt x="44000" y="0"/>
                </a:lnTo>
                <a:lnTo>
                  <a:pt x="44000" y="114047"/>
                </a:lnTo>
                <a:lnTo>
                  <a:pt x="76000" y="114047"/>
                </a:lnTo>
                <a:lnTo>
                  <a:pt x="76000" y="0"/>
                </a:lnTo>
                <a:close/>
              </a:path>
              <a:path w="120000" h="120000" extrusionOk="0">
                <a:moveTo>
                  <a:pt x="120000" y="112857"/>
                </a:moveTo>
                <a:lnTo>
                  <a:pt x="76000" y="112857"/>
                </a:lnTo>
                <a:lnTo>
                  <a:pt x="76000" y="114047"/>
                </a:lnTo>
                <a:lnTo>
                  <a:pt x="110000" y="114047"/>
                </a:lnTo>
                <a:lnTo>
                  <a:pt x="120000" y="112857"/>
                </a:lnTo>
                <a:close/>
              </a:path>
            </a:pathLst>
          </a:custGeom>
          <a:solidFill>
            <a:srgbClr val="A4A4A4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187" name="Shape 1187"/>
          <p:cNvSpPr/>
          <p:nvPr/>
        </p:nvSpPr>
        <p:spPr>
          <a:xfrm>
            <a:off x="2425700" y="2905760"/>
            <a:ext cx="76200" cy="12801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6000" y="5952"/>
                </a:moveTo>
                <a:lnTo>
                  <a:pt x="43998" y="5952"/>
                </a:lnTo>
                <a:lnTo>
                  <a:pt x="43998" y="119999"/>
                </a:lnTo>
                <a:lnTo>
                  <a:pt x="76000" y="119999"/>
                </a:lnTo>
                <a:lnTo>
                  <a:pt x="76000" y="5952"/>
                </a:lnTo>
                <a:close/>
              </a:path>
              <a:path w="120000" h="120000" extrusionOk="0">
                <a:moveTo>
                  <a:pt x="60000" y="0"/>
                </a:moveTo>
                <a:lnTo>
                  <a:pt x="0" y="7142"/>
                </a:lnTo>
                <a:lnTo>
                  <a:pt x="43998" y="7142"/>
                </a:lnTo>
                <a:lnTo>
                  <a:pt x="43998" y="5952"/>
                </a:lnTo>
                <a:lnTo>
                  <a:pt x="110000" y="5952"/>
                </a:lnTo>
                <a:lnTo>
                  <a:pt x="60000" y="0"/>
                </a:lnTo>
                <a:close/>
              </a:path>
              <a:path w="120000" h="120000" extrusionOk="0">
                <a:moveTo>
                  <a:pt x="110000" y="5952"/>
                </a:moveTo>
                <a:lnTo>
                  <a:pt x="76000" y="5952"/>
                </a:lnTo>
                <a:lnTo>
                  <a:pt x="76000" y="7142"/>
                </a:lnTo>
                <a:lnTo>
                  <a:pt x="120000" y="7142"/>
                </a:lnTo>
                <a:lnTo>
                  <a:pt x="110000" y="5952"/>
                </a:lnTo>
                <a:close/>
              </a:path>
            </a:pathLst>
          </a:custGeom>
          <a:solidFill>
            <a:srgbClr val="A4A4A4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188" name="Shape 1188"/>
          <p:cNvSpPr/>
          <p:nvPr/>
        </p:nvSpPr>
        <p:spPr>
          <a:xfrm>
            <a:off x="3853179" y="5382259"/>
            <a:ext cx="1005840" cy="76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0909" y="0"/>
                </a:moveTo>
                <a:lnTo>
                  <a:pt x="110909" y="119998"/>
                </a:lnTo>
                <a:lnTo>
                  <a:pt x="117575" y="75998"/>
                </a:lnTo>
                <a:lnTo>
                  <a:pt x="112424" y="75998"/>
                </a:lnTo>
                <a:lnTo>
                  <a:pt x="112424" y="43998"/>
                </a:lnTo>
                <a:lnTo>
                  <a:pt x="117575" y="43998"/>
                </a:lnTo>
                <a:lnTo>
                  <a:pt x="110909" y="0"/>
                </a:lnTo>
                <a:close/>
              </a:path>
              <a:path w="120000" h="120000" extrusionOk="0">
                <a:moveTo>
                  <a:pt x="110909" y="43998"/>
                </a:moveTo>
                <a:lnTo>
                  <a:pt x="0" y="43998"/>
                </a:lnTo>
                <a:lnTo>
                  <a:pt x="0" y="75998"/>
                </a:lnTo>
                <a:lnTo>
                  <a:pt x="110909" y="75998"/>
                </a:lnTo>
                <a:lnTo>
                  <a:pt x="110909" y="43998"/>
                </a:lnTo>
                <a:close/>
              </a:path>
              <a:path w="120000" h="120000" extrusionOk="0">
                <a:moveTo>
                  <a:pt x="117575" y="43998"/>
                </a:moveTo>
                <a:lnTo>
                  <a:pt x="112424" y="43998"/>
                </a:lnTo>
                <a:lnTo>
                  <a:pt x="112424" y="75998"/>
                </a:lnTo>
                <a:lnTo>
                  <a:pt x="117575" y="75998"/>
                </a:lnTo>
                <a:lnTo>
                  <a:pt x="120000" y="59998"/>
                </a:lnTo>
                <a:lnTo>
                  <a:pt x="117575" y="43998"/>
                </a:lnTo>
                <a:close/>
              </a:path>
            </a:pathLst>
          </a:custGeom>
          <a:solidFill>
            <a:srgbClr val="A4A4A4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189" name="Shape 1189"/>
          <p:cNvSpPr/>
          <p:nvPr/>
        </p:nvSpPr>
        <p:spPr>
          <a:xfrm>
            <a:off x="3830320" y="5107940"/>
            <a:ext cx="1005840" cy="76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090" y="0"/>
                </a:moveTo>
                <a:lnTo>
                  <a:pt x="0" y="60000"/>
                </a:lnTo>
                <a:lnTo>
                  <a:pt x="9090" y="120000"/>
                </a:lnTo>
                <a:lnTo>
                  <a:pt x="9090" y="76000"/>
                </a:lnTo>
                <a:lnTo>
                  <a:pt x="7575" y="76000"/>
                </a:lnTo>
                <a:lnTo>
                  <a:pt x="7575" y="44000"/>
                </a:lnTo>
                <a:lnTo>
                  <a:pt x="9090" y="44000"/>
                </a:lnTo>
                <a:lnTo>
                  <a:pt x="9090" y="0"/>
                </a:lnTo>
                <a:close/>
              </a:path>
              <a:path w="120000" h="120000" extrusionOk="0">
                <a:moveTo>
                  <a:pt x="9090" y="44000"/>
                </a:moveTo>
                <a:lnTo>
                  <a:pt x="7575" y="44000"/>
                </a:lnTo>
                <a:lnTo>
                  <a:pt x="7575" y="76000"/>
                </a:lnTo>
                <a:lnTo>
                  <a:pt x="9090" y="76000"/>
                </a:lnTo>
                <a:lnTo>
                  <a:pt x="9090" y="44000"/>
                </a:lnTo>
                <a:close/>
              </a:path>
              <a:path w="120000" h="120000" extrusionOk="0">
                <a:moveTo>
                  <a:pt x="120000" y="44000"/>
                </a:moveTo>
                <a:lnTo>
                  <a:pt x="9090" y="44000"/>
                </a:lnTo>
                <a:lnTo>
                  <a:pt x="9090" y="76000"/>
                </a:lnTo>
                <a:lnTo>
                  <a:pt x="120000" y="76000"/>
                </a:lnTo>
                <a:lnTo>
                  <a:pt x="120000" y="44000"/>
                </a:lnTo>
                <a:close/>
              </a:path>
            </a:pathLst>
          </a:custGeom>
          <a:solidFill>
            <a:srgbClr val="A4A4A4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190" name="Shape 1190"/>
          <p:cNvSpPr/>
          <p:nvPr/>
        </p:nvSpPr>
        <p:spPr>
          <a:xfrm>
            <a:off x="7315200" y="5382259"/>
            <a:ext cx="1005840" cy="76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0909" y="0"/>
                </a:moveTo>
                <a:lnTo>
                  <a:pt x="110909" y="119998"/>
                </a:lnTo>
                <a:lnTo>
                  <a:pt x="117575" y="75998"/>
                </a:lnTo>
                <a:lnTo>
                  <a:pt x="112424" y="75998"/>
                </a:lnTo>
                <a:lnTo>
                  <a:pt x="112424" y="43998"/>
                </a:lnTo>
                <a:lnTo>
                  <a:pt x="117575" y="43998"/>
                </a:lnTo>
                <a:lnTo>
                  <a:pt x="110909" y="0"/>
                </a:lnTo>
                <a:close/>
              </a:path>
              <a:path w="120000" h="120000" extrusionOk="0">
                <a:moveTo>
                  <a:pt x="110909" y="43998"/>
                </a:moveTo>
                <a:lnTo>
                  <a:pt x="0" y="43998"/>
                </a:lnTo>
                <a:lnTo>
                  <a:pt x="0" y="75998"/>
                </a:lnTo>
                <a:lnTo>
                  <a:pt x="110909" y="75998"/>
                </a:lnTo>
                <a:lnTo>
                  <a:pt x="110909" y="43998"/>
                </a:lnTo>
                <a:close/>
              </a:path>
              <a:path w="120000" h="120000" extrusionOk="0">
                <a:moveTo>
                  <a:pt x="117575" y="43998"/>
                </a:moveTo>
                <a:lnTo>
                  <a:pt x="112424" y="43998"/>
                </a:lnTo>
                <a:lnTo>
                  <a:pt x="112424" y="75998"/>
                </a:lnTo>
                <a:lnTo>
                  <a:pt x="117575" y="75998"/>
                </a:lnTo>
                <a:lnTo>
                  <a:pt x="120000" y="59998"/>
                </a:lnTo>
                <a:lnTo>
                  <a:pt x="117575" y="43998"/>
                </a:lnTo>
                <a:close/>
              </a:path>
            </a:pathLst>
          </a:custGeom>
          <a:solidFill>
            <a:srgbClr val="A4A4A4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191" name="Shape 1191"/>
          <p:cNvSpPr/>
          <p:nvPr/>
        </p:nvSpPr>
        <p:spPr>
          <a:xfrm>
            <a:off x="7269480" y="5095240"/>
            <a:ext cx="1005840" cy="76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090" y="0"/>
                </a:moveTo>
                <a:lnTo>
                  <a:pt x="0" y="60000"/>
                </a:lnTo>
                <a:lnTo>
                  <a:pt x="9090" y="120000"/>
                </a:lnTo>
                <a:lnTo>
                  <a:pt x="9090" y="76000"/>
                </a:lnTo>
                <a:lnTo>
                  <a:pt x="7575" y="76000"/>
                </a:lnTo>
                <a:lnTo>
                  <a:pt x="7575" y="44000"/>
                </a:lnTo>
                <a:lnTo>
                  <a:pt x="9090" y="44000"/>
                </a:lnTo>
                <a:lnTo>
                  <a:pt x="9090" y="0"/>
                </a:lnTo>
                <a:close/>
              </a:path>
              <a:path w="120000" h="120000" extrusionOk="0">
                <a:moveTo>
                  <a:pt x="9090" y="44000"/>
                </a:moveTo>
                <a:lnTo>
                  <a:pt x="7575" y="44000"/>
                </a:lnTo>
                <a:lnTo>
                  <a:pt x="7575" y="76000"/>
                </a:lnTo>
                <a:lnTo>
                  <a:pt x="9090" y="76000"/>
                </a:lnTo>
                <a:lnTo>
                  <a:pt x="9090" y="44000"/>
                </a:lnTo>
                <a:close/>
              </a:path>
              <a:path w="120000" h="120000" extrusionOk="0">
                <a:moveTo>
                  <a:pt x="120000" y="44000"/>
                </a:moveTo>
                <a:lnTo>
                  <a:pt x="9090" y="44000"/>
                </a:lnTo>
                <a:lnTo>
                  <a:pt x="9090" y="76000"/>
                </a:lnTo>
                <a:lnTo>
                  <a:pt x="120000" y="76000"/>
                </a:lnTo>
                <a:lnTo>
                  <a:pt x="120000" y="44000"/>
                </a:lnTo>
                <a:close/>
              </a:path>
            </a:pathLst>
          </a:custGeom>
          <a:solidFill>
            <a:srgbClr val="A4A4A4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192" name="Shape 1192"/>
          <p:cNvSpPr/>
          <p:nvPr/>
        </p:nvSpPr>
        <p:spPr>
          <a:xfrm>
            <a:off x="7269480" y="2651760"/>
            <a:ext cx="1005840" cy="76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0909" y="0"/>
                </a:moveTo>
                <a:lnTo>
                  <a:pt x="110909" y="120000"/>
                </a:lnTo>
                <a:lnTo>
                  <a:pt x="117575" y="76000"/>
                </a:lnTo>
                <a:lnTo>
                  <a:pt x="112424" y="76000"/>
                </a:lnTo>
                <a:lnTo>
                  <a:pt x="112424" y="43998"/>
                </a:lnTo>
                <a:lnTo>
                  <a:pt x="117575" y="43998"/>
                </a:lnTo>
                <a:lnTo>
                  <a:pt x="110909" y="0"/>
                </a:lnTo>
                <a:close/>
              </a:path>
              <a:path w="120000" h="120000" extrusionOk="0">
                <a:moveTo>
                  <a:pt x="110909" y="43998"/>
                </a:moveTo>
                <a:lnTo>
                  <a:pt x="0" y="43998"/>
                </a:lnTo>
                <a:lnTo>
                  <a:pt x="0" y="76000"/>
                </a:lnTo>
                <a:lnTo>
                  <a:pt x="110909" y="76000"/>
                </a:lnTo>
                <a:lnTo>
                  <a:pt x="110909" y="43998"/>
                </a:lnTo>
                <a:close/>
              </a:path>
              <a:path w="120000" h="120000" extrusionOk="0">
                <a:moveTo>
                  <a:pt x="117575" y="43998"/>
                </a:moveTo>
                <a:lnTo>
                  <a:pt x="112424" y="43998"/>
                </a:lnTo>
                <a:lnTo>
                  <a:pt x="112424" y="76000"/>
                </a:lnTo>
                <a:lnTo>
                  <a:pt x="117575" y="76000"/>
                </a:lnTo>
                <a:lnTo>
                  <a:pt x="120000" y="60000"/>
                </a:lnTo>
                <a:lnTo>
                  <a:pt x="117575" y="43998"/>
                </a:lnTo>
                <a:close/>
              </a:path>
            </a:pathLst>
          </a:custGeom>
          <a:solidFill>
            <a:srgbClr val="A4A4A4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193" name="Shape 1193"/>
          <p:cNvSpPr/>
          <p:nvPr/>
        </p:nvSpPr>
        <p:spPr>
          <a:xfrm>
            <a:off x="7221219" y="2364739"/>
            <a:ext cx="1005840" cy="76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090" y="0"/>
                </a:moveTo>
                <a:lnTo>
                  <a:pt x="0" y="60000"/>
                </a:lnTo>
                <a:lnTo>
                  <a:pt x="9090" y="120000"/>
                </a:lnTo>
                <a:lnTo>
                  <a:pt x="9090" y="76000"/>
                </a:lnTo>
                <a:lnTo>
                  <a:pt x="7575" y="76000"/>
                </a:lnTo>
                <a:lnTo>
                  <a:pt x="7575" y="43998"/>
                </a:lnTo>
                <a:lnTo>
                  <a:pt x="9090" y="43998"/>
                </a:lnTo>
                <a:lnTo>
                  <a:pt x="9090" y="0"/>
                </a:lnTo>
                <a:close/>
              </a:path>
              <a:path w="120000" h="120000" extrusionOk="0">
                <a:moveTo>
                  <a:pt x="9090" y="43998"/>
                </a:moveTo>
                <a:lnTo>
                  <a:pt x="7575" y="43998"/>
                </a:lnTo>
                <a:lnTo>
                  <a:pt x="7575" y="76000"/>
                </a:lnTo>
                <a:lnTo>
                  <a:pt x="9090" y="76000"/>
                </a:lnTo>
                <a:lnTo>
                  <a:pt x="9090" y="43998"/>
                </a:lnTo>
                <a:close/>
              </a:path>
              <a:path w="120000" h="120000" extrusionOk="0">
                <a:moveTo>
                  <a:pt x="119999" y="43998"/>
                </a:moveTo>
                <a:lnTo>
                  <a:pt x="9090" y="43998"/>
                </a:lnTo>
                <a:lnTo>
                  <a:pt x="9090" y="76000"/>
                </a:lnTo>
                <a:lnTo>
                  <a:pt x="119999" y="76000"/>
                </a:lnTo>
                <a:lnTo>
                  <a:pt x="119999" y="43998"/>
                </a:lnTo>
                <a:close/>
              </a:path>
            </a:pathLst>
          </a:custGeom>
          <a:solidFill>
            <a:srgbClr val="A4A4A4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194" name="Shape 1194"/>
          <p:cNvSpPr/>
          <p:nvPr/>
        </p:nvSpPr>
        <p:spPr>
          <a:xfrm>
            <a:off x="3672840" y="2588260"/>
            <a:ext cx="1005840" cy="76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0909" y="0"/>
                </a:moveTo>
                <a:lnTo>
                  <a:pt x="110909" y="120000"/>
                </a:lnTo>
                <a:lnTo>
                  <a:pt x="117575" y="76000"/>
                </a:lnTo>
                <a:lnTo>
                  <a:pt x="112424" y="76000"/>
                </a:lnTo>
                <a:lnTo>
                  <a:pt x="112424" y="43998"/>
                </a:lnTo>
                <a:lnTo>
                  <a:pt x="117575" y="43998"/>
                </a:lnTo>
                <a:lnTo>
                  <a:pt x="110909" y="0"/>
                </a:lnTo>
                <a:close/>
              </a:path>
              <a:path w="120000" h="120000" extrusionOk="0">
                <a:moveTo>
                  <a:pt x="110909" y="43998"/>
                </a:moveTo>
                <a:lnTo>
                  <a:pt x="0" y="43998"/>
                </a:lnTo>
                <a:lnTo>
                  <a:pt x="0" y="76000"/>
                </a:lnTo>
                <a:lnTo>
                  <a:pt x="110909" y="76000"/>
                </a:lnTo>
                <a:lnTo>
                  <a:pt x="110909" y="43998"/>
                </a:lnTo>
                <a:close/>
              </a:path>
              <a:path w="120000" h="120000" extrusionOk="0">
                <a:moveTo>
                  <a:pt x="117575" y="43998"/>
                </a:moveTo>
                <a:lnTo>
                  <a:pt x="112424" y="43998"/>
                </a:lnTo>
                <a:lnTo>
                  <a:pt x="112424" y="76000"/>
                </a:lnTo>
                <a:lnTo>
                  <a:pt x="117575" y="76000"/>
                </a:lnTo>
                <a:lnTo>
                  <a:pt x="120000" y="60000"/>
                </a:lnTo>
                <a:lnTo>
                  <a:pt x="117575" y="43998"/>
                </a:lnTo>
                <a:close/>
              </a:path>
            </a:pathLst>
          </a:custGeom>
          <a:solidFill>
            <a:srgbClr val="A4A4A4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195" name="Shape 1195"/>
          <p:cNvSpPr/>
          <p:nvPr/>
        </p:nvSpPr>
        <p:spPr>
          <a:xfrm>
            <a:off x="3624579" y="2301239"/>
            <a:ext cx="1005840" cy="76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090" y="0"/>
                </a:moveTo>
                <a:lnTo>
                  <a:pt x="0" y="60000"/>
                </a:lnTo>
                <a:lnTo>
                  <a:pt x="9090" y="120000"/>
                </a:lnTo>
                <a:lnTo>
                  <a:pt x="9090" y="76000"/>
                </a:lnTo>
                <a:lnTo>
                  <a:pt x="7575" y="76000"/>
                </a:lnTo>
                <a:lnTo>
                  <a:pt x="7575" y="43998"/>
                </a:lnTo>
                <a:lnTo>
                  <a:pt x="9090" y="43998"/>
                </a:lnTo>
                <a:lnTo>
                  <a:pt x="9090" y="0"/>
                </a:lnTo>
                <a:close/>
              </a:path>
              <a:path w="120000" h="120000" extrusionOk="0">
                <a:moveTo>
                  <a:pt x="9090" y="43998"/>
                </a:moveTo>
                <a:lnTo>
                  <a:pt x="7575" y="43998"/>
                </a:lnTo>
                <a:lnTo>
                  <a:pt x="7575" y="76000"/>
                </a:lnTo>
                <a:lnTo>
                  <a:pt x="9090" y="76000"/>
                </a:lnTo>
                <a:lnTo>
                  <a:pt x="9090" y="43998"/>
                </a:lnTo>
                <a:close/>
              </a:path>
              <a:path w="120000" h="120000" extrusionOk="0">
                <a:moveTo>
                  <a:pt x="120000" y="43998"/>
                </a:moveTo>
                <a:lnTo>
                  <a:pt x="9090" y="43998"/>
                </a:lnTo>
                <a:lnTo>
                  <a:pt x="9090" y="76000"/>
                </a:lnTo>
                <a:lnTo>
                  <a:pt x="120000" y="76000"/>
                </a:lnTo>
                <a:lnTo>
                  <a:pt x="120000" y="43998"/>
                </a:lnTo>
                <a:close/>
              </a:path>
            </a:pathLst>
          </a:custGeom>
          <a:solidFill>
            <a:srgbClr val="A4A4A4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196" name="Shape 1196"/>
          <p:cNvSpPr/>
          <p:nvPr/>
        </p:nvSpPr>
        <p:spPr>
          <a:xfrm>
            <a:off x="9878059" y="2948939"/>
            <a:ext cx="76200" cy="12801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4000" y="112857"/>
                </a:moveTo>
                <a:lnTo>
                  <a:pt x="0" y="112857"/>
                </a:lnTo>
                <a:lnTo>
                  <a:pt x="60000" y="120000"/>
                </a:lnTo>
                <a:lnTo>
                  <a:pt x="110000" y="114047"/>
                </a:lnTo>
                <a:lnTo>
                  <a:pt x="44000" y="114047"/>
                </a:lnTo>
                <a:lnTo>
                  <a:pt x="44000" y="112857"/>
                </a:lnTo>
                <a:close/>
              </a:path>
              <a:path w="120000" h="120000" extrusionOk="0">
                <a:moveTo>
                  <a:pt x="76000" y="0"/>
                </a:moveTo>
                <a:lnTo>
                  <a:pt x="44000" y="0"/>
                </a:lnTo>
                <a:lnTo>
                  <a:pt x="44000" y="114047"/>
                </a:lnTo>
                <a:lnTo>
                  <a:pt x="76000" y="114047"/>
                </a:lnTo>
                <a:lnTo>
                  <a:pt x="76000" y="0"/>
                </a:lnTo>
                <a:close/>
              </a:path>
              <a:path w="120000" h="120000" extrusionOk="0">
                <a:moveTo>
                  <a:pt x="120000" y="112857"/>
                </a:moveTo>
                <a:lnTo>
                  <a:pt x="76000" y="112857"/>
                </a:lnTo>
                <a:lnTo>
                  <a:pt x="76000" y="114047"/>
                </a:lnTo>
                <a:lnTo>
                  <a:pt x="110000" y="114047"/>
                </a:lnTo>
                <a:lnTo>
                  <a:pt x="120000" y="112857"/>
                </a:lnTo>
                <a:close/>
              </a:path>
            </a:pathLst>
          </a:custGeom>
          <a:solidFill>
            <a:srgbClr val="A4A4A4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197" name="Shape 1197"/>
          <p:cNvSpPr/>
          <p:nvPr/>
        </p:nvSpPr>
        <p:spPr>
          <a:xfrm>
            <a:off x="9479280" y="2931160"/>
            <a:ext cx="76200" cy="12801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6000" y="5952"/>
                </a:moveTo>
                <a:lnTo>
                  <a:pt x="44000" y="5952"/>
                </a:lnTo>
                <a:lnTo>
                  <a:pt x="44000" y="119999"/>
                </a:lnTo>
                <a:lnTo>
                  <a:pt x="76000" y="119999"/>
                </a:lnTo>
                <a:lnTo>
                  <a:pt x="76000" y="5952"/>
                </a:lnTo>
                <a:close/>
              </a:path>
              <a:path w="120000" h="120000" extrusionOk="0">
                <a:moveTo>
                  <a:pt x="60000" y="0"/>
                </a:moveTo>
                <a:lnTo>
                  <a:pt x="0" y="7142"/>
                </a:lnTo>
                <a:lnTo>
                  <a:pt x="44000" y="7142"/>
                </a:lnTo>
                <a:lnTo>
                  <a:pt x="44000" y="5952"/>
                </a:lnTo>
                <a:lnTo>
                  <a:pt x="110000" y="5952"/>
                </a:lnTo>
                <a:lnTo>
                  <a:pt x="60000" y="0"/>
                </a:lnTo>
                <a:close/>
              </a:path>
              <a:path w="120000" h="120000" extrusionOk="0">
                <a:moveTo>
                  <a:pt x="110000" y="5952"/>
                </a:moveTo>
                <a:lnTo>
                  <a:pt x="76000" y="5952"/>
                </a:lnTo>
                <a:lnTo>
                  <a:pt x="76000" y="7142"/>
                </a:lnTo>
                <a:lnTo>
                  <a:pt x="120000" y="7142"/>
                </a:lnTo>
                <a:lnTo>
                  <a:pt x="110000" y="5952"/>
                </a:lnTo>
                <a:close/>
              </a:path>
            </a:pathLst>
          </a:custGeom>
          <a:solidFill>
            <a:srgbClr val="A4A4A4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198" name="Shape 1198"/>
          <p:cNvSpPr/>
          <p:nvPr/>
        </p:nvSpPr>
        <p:spPr>
          <a:xfrm>
            <a:off x="4991100" y="5626100"/>
            <a:ext cx="2217420" cy="68326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199" name="Shape 1199"/>
          <p:cNvSpPr txBox="1"/>
          <p:nvPr/>
        </p:nvSpPr>
        <p:spPr>
          <a:xfrm>
            <a:off x="640080" y="372999"/>
            <a:ext cx="3846829" cy="528320"/>
          </a:xfrm>
          <a:prstGeom prst="rect">
            <a:avLst/>
          </a:prstGeom>
          <a:noFill/>
          <a:ln>
            <a:noFill/>
          </a:ln>
        </p:spPr>
        <p:txBody>
          <a:bodyPr wrap="square" lIns="0" tIns="12700" rIns="0" bIns="0" anchor="t" anchorCtr="0">
            <a:noAutofit/>
          </a:bodyPr>
          <a:lstStyle/>
          <a:p>
            <a:pPr marL="127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ko-KR" altLang="en-US" sz="2800" b="0" i="0" u="none" strike="noStrike" cap="none">
                <a:solidFill>
                  <a:schemeClr val="lt1"/>
                </a:solidFill>
                <a:latin typeface="+mj-ea"/>
                <a:ea typeface="+mj-ea"/>
                <a:cs typeface="Calibri"/>
                <a:sym typeface="Calibri"/>
              </a:rPr>
              <a:t>흐름도</a:t>
            </a:r>
            <a:endParaRPr lang="ko-KR" sz="2800" b="0" i="0" u="none" strike="noStrike" cap="none" dirty="0">
              <a:solidFill>
                <a:schemeClr val="lt1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200" name="Shape 1200"/>
          <p:cNvSpPr/>
          <p:nvPr/>
        </p:nvSpPr>
        <p:spPr>
          <a:xfrm>
            <a:off x="4942586" y="2087244"/>
            <a:ext cx="2096008" cy="10099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grpSp>
        <p:nvGrpSpPr>
          <p:cNvPr id="1201" name="Shape 1201"/>
          <p:cNvGrpSpPr/>
          <p:nvPr/>
        </p:nvGrpSpPr>
        <p:grpSpPr>
          <a:xfrm>
            <a:off x="4775782" y="2016524"/>
            <a:ext cx="2421850" cy="1099844"/>
            <a:chOff x="6445817" y="6302472"/>
            <a:chExt cx="2805752" cy="1099844"/>
          </a:xfrm>
        </p:grpSpPr>
        <p:pic>
          <p:nvPicPr>
            <p:cNvPr id="1202" name="Shape 1202" descr="Robin8-logo-color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45817" y="6642233"/>
              <a:ext cx="2211167" cy="5291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3" name="Shape 1203"/>
            <p:cNvSpPr/>
            <p:nvPr/>
          </p:nvSpPr>
          <p:spPr>
            <a:xfrm>
              <a:off x="7082445" y="7032984"/>
              <a:ext cx="21691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114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Calibri"/>
                <a:buNone/>
              </a:pPr>
              <a:r>
                <a:rPr lang="ko-KR" sz="1800" b="0" i="0" u="none" strike="noStrike" cap="none" dirty="0">
                  <a:solidFill>
                    <a:srgbClr val="000000"/>
                  </a:solidFill>
                  <a:latin typeface="+mj-ea"/>
                  <a:ea typeface="+mj-ea"/>
                  <a:cs typeface="Calibri"/>
                  <a:sym typeface="Calibri"/>
                </a:rPr>
                <a:t>소셜 </a:t>
              </a:r>
              <a:r>
                <a:rPr lang="ko-KR" altLang="en-US" sz="1800" b="0" i="0" u="none" strike="noStrike" cap="none" dirty="0">
                  <a:solidFill>
                    <a:srgbClr val="000000"/>
                  </a:solidFill>
                  <a:latin typeface="+mj-ea"/>
                  <a:ea typeface="+mj-ea"/>
                  <a:cs typeface="Calibri"/>
                  <a:sym typeface="Calibri"/>
                </a:rPr>
                <a:t>프로필</a:t>
              </a:r>
              <a:endParaRPr lang="ko-KR" sz="18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endParaRPr>
            </a:p>
          </p:txBody>
        </p:sp>
        <p:sp>
          <p:nvSpPr>
            <p:cNvPr id="1204" name="Shape 1204"/>
            <p:cNvSpPr txBox="1"/>
            <p:nvPr/>
          </p:nvSpPr>
          <p:spPr>
            <a:xfrm>
              <a:off x="7076759" y="6302472"/>
              <a:ext cx="2087828" cy="369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0950" tIns="60950" rIns="60950" bIns="60950" anchor="t" anchorCtr="0">
              <a:noAutofit/>
            </a:bodyPr>
            <a:lstStyle/>
            <a:p>
              <a:pPr marL="0" marR="0" lvl="0" indent="-101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100000"/>
                <a:buFont typeface="Helvetica Neue"/>
                <a:buNone/>
              </a:pPr>
              <a:r>
                <a:rPr lang="ko-KR" sz="1600" b="1" i="0" u="none" strike="noStrike" cap="none" dirty="0" err="1">
                  <a:solidFill>
                    <a:schemeClr val="lt2"/>
                  </a:solidFill>
                  <a:latin typeface="+mj-ea"/>
                  <a:ea typeface="+mj-ea"/>
                  <a:cs typeface="Helvetica Neue"/>
                  <a:sym typeface="Helvetica Neue"/>
                </a:rPr>
                <a:t>Powered</a:t>
              </a:r>
              <a:r>
                <a:rPr lang="ko-KR" sz="1600" b="1" i="0" u="none" strike="noStrike" cap="none" dirty="0">
                  <a:solidFill>
                    <a:schemeClr val="lt2"/>
                  </a:solidFill>
                  <a:latin typeface="+mj-ea"/>
                  <a:ea typeface="+mj-ea"/>
                  <a:cs typeface="Helvetica Neue"/>
                  <a:sym typeface="Helvetica Neue"/>
                </a:rPr>
                <a:t> </a:t>
              </a:r>
              <a:r>
                <a:rPr lang="ko-KR" sz="1600" b="1" i="0" u="none" strike="noStrike" cap="none" dirty="0" err="1">
                  <a:solidFill>
                    <a:schemeClr val="lt2"/>
                  </a:solidFill>
                  <a:latin typeface="+mj-ea"/>
                  <a:ea typeface="+mj-ea"/>
                  <a:cs typeface="Helvetica Neue"/>
                  <a:sym typeface="Helvetica Neue"/>
                </a:rPr>
                <a:t>By</a:t>
              </a:r>
              <a:r>
                <a:rPr lang="ko-KR" sz="1600" b="1" i="0" u="none" strike="noStrike" cap="none" dirty="0">
                  <a:solidFill>
                    <a:schemeClr val="lt2"/>
                  </a:solidFill>
                  <a:latin typeface="+mj-ea"/>
                  <a:ea typeface="+mj-ea"/>
                  <a:cs typeface="Helvetica Neue"/>
                  <a:sym typeface="Helvetica Neue"/>
                </a:rPr>
                <a:t>:</a:t>
              </a:r>
            </a:p>
          </p:txBody>
        </p:sp>
      </p:grpSp>
      <p:sp>
        <p:nvSpPr>
          <p:cNvPr id="1205" name="Shape 1205"/>
          <p:cNvSpPr txBox="1"/>
          <p:nvPr/>
        </p:nvSpPr>
        <p:spPr>
          <a:xfrm>
            <a:off x="5171440" y="5080436"/>
            <a:ext cx="22098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ko-KR" sz="18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  <a:t>Robin8 블록체인</a:t>
            </a:r>
          </a:p>
        </p:txBody>
      </p:sp>
      <p:sp>
        <p:nvSpPr>
          <p:cNvPr id="1206" name="Shape 1206"/>
          <p:cNvSpPr txBox="1"/>
          <p:nvPr/>
        </p:nvSpPr>
        <p:spPr>
          <a:xfrm>
            <a:off x="3742372" y="5772356"/>
            <a:ext cx="1116647" cy="936154"/>
          </a:xfrm>
          <a:prstGeom prst="rect">
            <a:avLst/>
          </a:prstGeom>
          <a:noFill/>
          <a:ln>
            <a:noFill/>
          </a:ln>
        </p:spPr>
        <p:txBody>
          <a:bodyPr wrap="square" lIns="0" tIns="12700" rIns="0" bIns="0" anchor="t" anchorCtr="0">
            <a:noAutofit/>
          </a:bodyPr>
          <a:lstStyle/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ko-KR" sz="12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  <a:t>상업 콘텐츠에서 생기는 인터랙티브</a:t>
            </a:r>
            <a:br>
              <a:rPr lang="ko-KR" sz="12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</a:br>
            <a:endParaRPr lang="ko-KR" sz="1200" b="0" i="0" u="none" strike="noStrike" cap="none" dirty="0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207" name="Shape 1207"/>
          <p:cNvSpPr txBox="1"/>
          <p:nvPr/>
        </p:nvSpPr>
        <p:spPr>
          <a:xfrm>
            <a:off x="7340601" y="5520086"/>
            <a:ext cx="1062988" cy="197490"/>
          </a:xfrm>
          <a:prstGeom prst="rect">
            <a:avLst/>
          </a:prstGeom>
          <a:noFill/>
          <a:ln>
            <a:noFill/>
          </a:ln>
        </p:spPr>
        <p:txBody>
          <a:bodyPr wrap="square" lIns="0" tIns="12700" rIns="0" bIns="0" anchor="t" anchorCtr="0">
            <a:noAutofit/>
          </a:bodyPr>
          <a:lstStyle/>
          <a:p>
            <a:pPr marL="12700" marR="508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ko-KR" sz="12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Calibri"/>
                <a:sym typeface="Calibri"/>
              </a:rPr>
              <a:t>실제 효과통계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Shape 1213"/>
          <p:cNvSpPr txBox="1"/>
          <p:nvPr/>
        </p:nvSpPr>
        <p:spPr>
          <a:xfrm>
            <a:off x="5943600" y="5324737"/>
            <a:ext cx="42672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ko-K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블록체인</a:t>
            </a:r>
            <a:r>
              <a:rPr lang="en-US" altLang="ko-K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alt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내</a:t>
            </a:r>
            <a:r>
              <a:rPr lang="ko-K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에</a:t>
            </a:r>
            <a:r>
              <a:rPr lang="ko-KR" alt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서</a:t>
            </a:r>
            <a:r>
              <a:rPr lang="ko-K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alt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연결된</a:t>
            </a:r>
            <a:r>
              <a:rPr lang="ko-K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계</a:t>
            </a:r>
            <a:r>
              <a:rPr lang="ko-KR" alt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정</a:t>
            </a:r>
            <a:r>
              <a:rPr lang="ko-K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수</a:t>
            </a:r>
          </a:p>
        </p:txBody>
      </p:sp>
      <p:sp>
        <p:nvSpPr>
          <p:cNvPr id="1214" name="Shape 1214"/>
          <p:cNvSpPr txBox="1"/>
          <p:nvPr/>
        </p:nvSpPr>
        <p:spPr>
          <a:xfrm>
            <a:off x="931898" y="1814054"/>
            <a:ext cx="2523551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ko-K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소셜</a:t>
            </a:r>
            <a:r>
              <a:rPr lang="en-US" altLang="ko-K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네트워크</a:t>
            </a:r>
            <a:r>
              <a:rPr lang="en-US" altLang="ko-K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서비스</a:t>
            </a:r>
            <a:r>
              <a:rPr lang="en-US" altLang="ko-K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계</a:t>
            </a:r>
            <a:r>
              <a:rPr lang="ko-KR" alt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정</a:t>
            </a:r>
            <a:r>
              <a:rPr lang="ko-K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에 연결한 수</a:t>
            </a:r>
          </a:p>
        </p:txBody>
      </p:sp>
      <p:sp>
        <p:nvSpPr>
          <p:cNvPr id="1217" name="Shape 1217"/>
          <p:cNvSpPr/>
          <p:nvPr/>
        </p:nvSpPr>
        <p:spPr>
          <a:xfrm>
            <a:off x="491836" y="426421"/>
            <a:ext cx="996599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ko-KR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소셜</a:t>
            </a:r>
            <a:r>
              <a:rPr lang="en-US" altLang="ko-KR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네트워크 </a:t>
            </a:r>
            <a:r>
              <a:rPr lang="ko-KR" alt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서비스 계정 </a:t>
            </a:r>
            <a:r>
              <a:rPr lang="ko-KR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가치 그래프</a:t>
            </a:r>
          </a:p>
        </p:txBody>
      </p:sp>
      <p:cxnSp>
        <p:nvCxnSpPr>
          <p:cNvPr id="8" name="Straight Arrow Connector 6">
            <a:extLst>
              <a:ext uri="{FF2B5EF4-FFF2-40B4-BE49-F238E27FC236}">
                <a16:creationId xmlns:a16="http://schemas.microsoft.com/office/drawing/2014/main" id="{91BAA197-3DD0-4895-9377-62713C8FFDAC}"/>
              </a:ext>
            </a:extLst>
          </p:cNvPr>
          <p:cNvCxnSpPr/>
          <p:nvPr/>
        </p:nvCxnSpPr>
        <p:spPr>
          <a:xfrm flipV="1">
            <a:off x="3505200" y="1568936"/>
            <a:ext cx="0" cy="35814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4">
            <a:extLst>
              <a:ext uri="{FF2B5EF4-FFF2-40B4-BE49-F238E27FC236}">
                <a16:creationId xmlns:a16="http://schemas.microsoft.com/office/drawing/2014/main" id="{29388F98-4EA9-4A50-9FEB-93C8672A6B8E}"/>
              </a:ext>
            </a:extLst>
          </p:cNvPr>
          <p:cNvCxnSpPr/>
          <p:nvPr/>
        </p:nvCxnSpPr>
        <p:spPr>
          <a:xfrm>
            <a:off x="3505200" y="5150336"/>
            <a:ext cx="670560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198C8C-58C2-45CD-8F3E-8753795E8435}"/>
              </a:ext>
            </a:extLst>
          </p:cNvPr>
          <p:cNvCxnSpPr/>
          <p:nvPr/>
        </p:nvCxnSpPr>
        <p:spPr>
          <a:xfrm flipV="1">
            <a:off x="3505200" y="2062867"/>
            <a:ext cx="5257800" cy="3087469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3">
                <a:extLst>
                  <a:ext uri="{FF2B5EF4-FFF2-40B4-BE49-F238E27FC236}">
                    <a16:creationId xmlns:a16="http://schemas.microsoft.com/office/drawing/2014/main" id="{861EF0D9-BB18-4CFD-B6C3-CC1DC4B53C43}"/>
                  </a:ext>
                </a:extLst>
              </p14:cNvPr>
              <p14:cNvContentPartPr/>
              <p14:nvPr/>
            </p14:nvContentPartPr>
            <p14:xfrm>
              <a:off x="4598208" y="4827716"/>
              <a:ext cx="288" cy="288"/>
            </p14:xfrm>
          </p:contentPart>
        </mc:Choice>
        <mc:Fallback xmlns="">
          <p:pic>
            <p:nvPicPr>
              <p:cNvPr id="11" name="Ink 13">
                <a:extLst>
                  <a:ext uri="{FF2B5EF4-FFF2-40B4-BE49-F238E27FC236}">
                    <a16:creationId xmlns:a16="http://schemas.microsoft.com/office/drawing/2014/main" id="{861EF0D9-BB18-4CFD-B6C3-CC1DC4B53C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86688" y="4816196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4">
                <a:extLst>
                  <a:ext uri="{FF2B5EF4-FFF2-40B4-BE49-F238E27FC236}">
                    <a16:creationId xmlns:a16="http://schemas.microsoft.com/office/drawing/2014/main" id="{2507C5A5-D8D0-4EC0-8B6C-D84141356E78}"/>
                  </a:ext>
                </a:extLst>
              </p14:cNvPr>
              <p14:cNvContentPartPr/>
              <p14:nvPr/>
            </p14:nvContentPartPr>
            <p14:xfrm>
              <a:off x="4360896" y="4370660"/>
              <a:ext cx="288" cy="288"/>
            </p14:xfrm>
          </p:contentPart>
        </mc:Choice>
        <mc:Fallback xmlns="">
          <p:pic>
            <p:nvPicPr>
              <p:cNvPr id="12" name="Ink 14">
                <a:extLst>
                  <a:ext uri="{FF2B5EF4-FFF2-40B4-BE49-F238E27FC236}">
                    <a16:creationId xmlns:a16="http://schemas.microsoft.com/office/drawing/2014/main" id="{2507C5A5-D8D0-4EC0-8B6C-D84141356E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9376" y="4359140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5">
                <a:extLst>
                  <a:ext uri="{FF2B5EF4-FFF2-40B4-BE49-F238E27FC236}">
                    <a16:creationId xmlns:a16="http://schemas.microsoft.com/office/drawing/2014/main" id="{8EE27DE0-1303-44FF-AD0A-CFE29D049013}"/>
                  </a:ext>
                </a:extLst>
              </p14:cNvPr>
              <p14:cNvContentPartPr/>
              <p14:nvPr/>
            </p14:nvContentPartPr>
            <p14:xfrm>
              <a:off x="4273056" y="4221188"/>
              <a:ext cx="16416" cy="10944"/>
            </p14:xfrm>
          </p:contentPart>
        </mc:Choice>
        <mc:Fallback xmlns="">
          <p:pic>
            <p:nvPicPr>
              <p:cNvPr id="13" name="Ink 15">
                <a:extLst>
                  <a:ext uri="{FF2B5EF4-FFF2-40B4-BE49-F238E27FC236}">
                    <a16:creationId xmlns:a16="http://schemas.microsoft.com/office/drawing/2014/main" id="{8EE27DE0-1303-44FF-AD0A-CFE29D04901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58781" y="4206596"/>
                <a:ext cx="44609" cy="39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6">
                <a:extLst>
                  <a:ext uri="{FF2B5EF4-FFF2-40B4-BE49-F238E27FC236}">
                    <a16:creationId xmlns:a16="http://schemas.microsoft.com/office/drawing/2014/main" id="{3762662D-F8BB-4C87-891B-DF8A428CE88A}"/>
                  </a:ext>
                </a:extLst>
              </p14:cNvPr>
              <p14:cNvContentPartPr/>
              <p14:nvPr/>
            </p14:nvContentPartPr>
            <p14:xfrm>
              <a:off x="5046624" y="4097924"/>
              <a:ext cx="288" cy="5760"/>
            </p14:xfrm>
          </p:contentPart>
        </mc:Choice>
        <mc:Fallback xmlns="">
          <p:pic>
            <p:nvPicPr>
              <p:cNvPr id="14" name="Ink 16">
                <a:extLst>
                  <a:ext uri="{FF2B5EF4-FFF2-40B4-BE49-F238E27FC236}">
                    <a16:creationId xmlns:a16="http://schemas.microsoft.com/office/drawing/2014/main" id="{3762662D-F8BB-4C87-891B-DF8A428CE88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35104" y="4083524"/>
                <a:ext cx="230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7">
                <a:extLst>
                  <a:ext uri="{FF2B5EF4-FFF2-40B4-BE49-F238E27FC236}">
                    <a16:creationId xmlns:a16="http://schemas.microsoft.com/office/drawing/2014/main" id="{301F3794-A3AF-45AA-A28A-B0AADF5D30CC}"/>
                  </a:ext>
                </a:extLst>
              </p14:cNvPr>
              <p14:cNvContentPartPr/>
              <p14:nvPr/>
            </p14:nvContentPartPr>
            <p14:xfrm>
              <a:off x="5240160" y="4432292"/>
              <a:ext cx="288" cy="288"/>
            </p14:xfrm>
          </p:contentPart>
        </mc:Choice>
        <mc:Fallback xmlns="">
          <p:pic>
            <p:nvPicPr>
              <p:cNvPr id="15" name="Ink 17">
                <a:extLst>
                  <a:ext uri="{FF2B5EF4-FFF2-40B4-BE49-F238E27FC236}">
                    <a16:creationId xmlns:a16="http://schemas.microsoft.com/office/drawing/2014/main" id="{301F3794-A3AF-45AA-A28A-B0AADF5D30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28640" y="4420772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8">
                <a:extLst>
                  <a:ext uri="{FF2B5EF4-FFF2-40B4-BE49-F238E27FC236}">
                    <a16:creationId xmlns:a16="http://schemas.microsoft.com/office/drawing/2014/main" id="{84B30337-42BE-4B0B-A4EC-F4DA1D6252BC}"/>
                  </a:ext>
                </a:extLst>
              </p14:cNvPr>
              <p14:cNvContentPartPr/>
              <p14:nvPr/>
            </p14:nvContentPartPr>
            <p14:xfrm>
              <a:off x="5328000" y="4300388"/>
              <a:ext cx="288" cy="288"/>
            </p14:xfrm>
          </p:contentPart>
        </mc:Choice>
        <mc:Fallback xmlns="">
          <p:pic>
            <p:nvPicPr>
              <p:cNvPr id="16" name="Ink 18">
                <a:extLst>
                  <a:ext uri="{FF2B5EF4-FFF2-40B4-BE49-F238E27FC236}">
                    <a16:creationId xmlns:a16="http://schemas.microsoft.com/office/drawing/2014/main" id="{84B30337-42BE-4B0B-A4EC-F4DA1D6252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6480" y="4288868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9">
                <a:extLst>
                  <a:ext uri="{FF2B5EF4-FFF2-40B4-BE49-F238E27FC236}">
                    <a16:creationId xmlns:a16="http://schemas.microsoft.com/office/drawing/2014/main" id="{85824864-0D22-411F-B1D4-B589683B321F}"/>
                  </a:ext>
                </a:extLst>
              </p14:cNvPr>
              <p14:cNvContentPartPr/>
              <p14:nvPr/>
            </p14:nvContentPartPr>
            <p14:xfrm>
              <a:off x="5450976" y="3500036"/>
              <a:ext cx="288" cy="288"/>
            </p14:xfrm>
          </p:contentPart>
        </mc:Choice>
        <mc:Fallback xmlns="">
          <p:pic>
            <p:nvPicPr>
              <p:cNvPr id="17" name="Ink 19">
                <a:extLst>
                  <a:ext uri="{FF2B5EF4-FFF2-40B4-BE49-F238E27FC236}">
                    <a16:creationId xmlns:a16="http://schemas.microsoft.com/office/drawing/2014/main" id="{85824864-0D22-411F-B1D4-B589683B32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39456" y="3488516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20">
                <a:extLst>
                  <a:ext uri="{FF2B5EF4-FFF2-40B4-BE49-F238E27FC236}">
                    <a16:creationId xmlns:a16="http://schemas.microsoft.com/office/drawing/2014/main" id="{01B54D54-4D0D-4479-8FF3-F8F09B59129D}"/>
                  </a:ext>
                </a:extLst>
              </p14:cNvPr>
              <p14:cNvContentPartPr/>
              <p14:nvPr/>
            </p14:nvContentPartPr>
            <p14:xfrm>
              <a:off x="5539104" y="3500036"/>
              <a:ext cx="5760" cy="5760"/>
            </p14:xfrm>
          </p:contentPart>
        </mc:Choice>
        <mc:Fallback xmlns="">
          <p:pic>
            <p:nvPicPr>
              <p:cNvPr id="18" name="Ink 20">
                <a:extLst>
                  <a:ext uri="{FF2B5EF4-FFF2-40B4-BE49-F238E27FC236}">
                    <a16:creationId xmlns:a16="http://schemas.microsoft.com/office/drawing/2014/main" id="{01B54D54-4D0D-4479-8FF3-F8F09B59129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24704" y="3485636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21">
                <a:extLst>
                  <a:ext uri="{FF2B5EF4-FFF2-40B4-BE49-F238E27FC236}">
                    <a16:creationId xmlns:a16="http://schemas.microsoft.com/office/drawing/2014/main" id="{CE46FCD7-3D9F-4451-AE9F-35B22AB30AC3}"/>
                  </a:ext>
                </a:extLst>
              </p14:cNvPr>
              <p14:cNvContentPartPr/>
              <p14:nvPr/>
            </p14:nvContentPartPr>
            <p14:xfrm>
              <a:off x="5793984" y="3702500"/>
              <a:ext cx="288" cy="30240"/>
            </p14:xfrm>
          </p:contentPart>
        </mc:Choice>
        <mc:Fallback xmlns="">
          <p:pic>
            <p:nvPicPr>
              <p:cNvPr id="19" name="Ink 21">
                <a:extLst>
                  <a:ext uri="{FF2B5EF4-FFF2-40B4-BE49-F238E27FC236}">
                    <a16:creationId xmlns:a16="http://schemas.microsoft.com/office/drawing/2014/main" id="{CE46FCD7-3D9F-4451-AE9F-35B22AB30AC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82464" y="3688100"/>
                <a:ext cx="230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22">
                <a:extLst>
                  <a:ext uri="{FF2B5EF4-FFF2-40B4-BE49-F238E27FC236}">
                    <a16:creationId xmlns:a16="http://schemas.microsoft.com/office/drawing/2014/main" id="{C5C33F04-3375-4845-9951-D32EF09D424F}"/>
                  </a:ext>
                </a:extLst>
              </p14:cNvPr>
              <p14:cNvContentPartPr/>
              <p14:nvPr/>
            </p14:nvContentPartPr>
            <p14:xfrm>
              <a:off x="6040224" y="4115492"/>
              <a:ext cx="288" cy="288"/>
            </p14:xfrm>
          </p:contentPart>
        </mc:Choice>
        <mc:Fallback xmlns="">
          <p:pic>
            <p:nvPicPr>
              <p:cNvPr id="20" name="Ink 22">
                <a:extLst>
                  <a:ext uri="{FF2B5EF4-FFF2-40B4-BE49-F238E27FC236}">
                    <a16:creationId xmlns:a16="http://schemas.microsoft.com/office/drawing/2014/main" id="{C5C33F04-3375-4845-9951-D32EF09D42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8704" y="4103972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3">
                <a:extLst>
                  <a:ext uri="{FF2B5EF4-FFF2-40B4-BE49-F238E27FC236}">
                    <a16:creationId xmlns:a16="http://schemas.microsoft.com/office/drawing/2014/main" id="{2B6FF63B-7400-4BE5-B749-09651F4EABB1}"/>
                  </a:ext>
                </a:extLst>
              </p14:cNvPr>
              <p14:cNvContentPartPr/>
              <p14:nvPr/>
            </p14:nvContentPartPr>
            <p14:xfrm>
              <a:off x="6242400" y="4071716"/>
              <a:ext cx="288" cy="288"/>
            </p14:xfrm>
          </p:contentPart>
        </mc:Choice>
        <mc:Fallback xmlns="">
          <p:pic>
            <p:nvPicPr>
              <p:cNvPr id="21" name="Ink 23">
                <a:extLst>
                  <a:ext uri="{FF2B5EF4-FFF2-40B4-BE49-F238E27FC236}">
                    <a16:creationId xmlns:a16="http://schemas.microsoft.com/office/drawing/2014/main" id="{2B6FF63B-7400-4BE5-B749-09651F4EAB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0880" y="4060196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Ink 24">
                <a:extLst>
                  <a:ext uri="{FF2B5EF4-FFF2-40B4-BE49-F238E27FC236}">
                    <a16:creationId xmlns:a16="http://schemas.microsoft.com/office/drawing/2014/main" id="{C77D5A9A-F227-4839-A473-50D91C898E2B}"/>
                  </a:ext>
                </a:extLst>
              </p14:cNvPr>
              <p14:cNvContentPartPr/>
              <p14:nvPr/>
            </p14:nvContentPartPr>
            <p14:xfrm>
              <a:off x="6347808" y="3623300"/>
              <a:ext cx="288" cy="288"/>
            </p14:xfrm>
          </p:contentPart>
        </mc:Choice>
        <mc:Fallback xmlns="">
          <p:pic>
            <p:nvPicPr>
              <p:cNvPr id="22" name="Ink 24">
                <a:extLst>
                  <a:ext uri="{FF2B5EF4-FFF2-40B4-BE49-F238E27FC236}">
                    <a16:creationId xmlns:a16="http://schemas.microsoft.com/office/drawing/2014/main" id="{C77D5A9A-F227-4839-A473-50D91C898E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36288" y="3611780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5">
                <a:extLst>
                  <a:ext uri="{FF2B5EF4-FFF2-40B4-BE49-F238E27FC236}">
                    <a16:creationId xmlns:a16="http://schemas.microsoft.com/office/drawing/2014/main" id="{E535DA82-E87F-4BB2-8960-E03FDBAA32B3}"/>
                  </a:ext>
                </a:extLst>
              </p14:cNvPr>
              <p14:cNvContentPartPr/>
              <p14:nvPr/>
            </p14:nvContentPartPr>
            <p14:xfrm>
              <a:off x="5797728" y="2998916"/>
              <a:ext cx="31680" cy="24768"/>
            </p14:xfrm>
          </p:contentPart>
        </mc:Choice>
        <mc:Fallback xmlns="">
          <p:pic>
            <p:nvPicPr>
              <p:cNvPr id="23" name="Ink 25">
                <a:extLst>
                  <a:ext uri="{FF2B5EF4-FFF2-40B4-BE49-F238E27FC236}">
                    <a16:creationId xmlns:a16="http://schemas.microsoft.com/office/drawing/2014/main" id="{E535DA82-E87F-4BB2-8960-E03FDBAA32B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83328" y="2984558"/>
                <a:ext cx="60120" cy="53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6">
                <a:extLst>
                  <a:ext uri="{FF2B5EF4-FFF2-40B4-BE49-F238E27FC236}">
                    <a16:creationId xmlns:a16="http://schemas.microsoft.com/office/drawing/2014/main" id="{2AA1783D-0A5D-463A-83AA-9CDAAFA00CF2}"/>
                  </a:ext>
                </a:extLst>
              </p14:cNvPr>
              <p14:cNvContentPartPr/>
              <p14:nvPr/>
            </p14:nvContentPartPr>
            <p14:xfrm>
              <a:off x="4686048" y="3676004"/>
              <a:ext cx="5760" cy="24768"/>
            </p14:xfrm>
          </p:contentPart>
        </mc:Choice>
        <mc:Fallback xmlns="">
          <p:pic>
            <p:nvPicPr>
              <p:cNvPr id="24" name="Ink 26">
                <a:extLst>
                  <a:ext uri="{FF2B5EF4-FFF2-40B4-BE49-F238E27FC236}">
                    <a16:creationId xmlns:a16="http://schemas.microsoft.com/office/drawing/2014/main" id="{2AA1783D-0A5D-463A-83AA-9CDAAFA00CF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71648" y="3661646"/>
                <a:ext cx="34200" cy="53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7">
                <a:extLst>
                  <a:ext uri="{FF2B5EF4-FFF2-40B4-BE49-F238E27FC236}">
                    <a16:creationId xmlns:a16="http://schemas.microsoft.com/office/drawing/2014/main" id="{2194B180-2C02-4D90-84CF-CEF91DC4C231}"/>
                  </a:ext>
                </a:extLst>
              </p14:cNvPr>
              <p14:cNvContentPartPr/>
              <p14:nvPr/>
            </p14:nvContentPartPr>
            <p14:xfrm>
              <a:off x="4853088" y="3825476"/>
              <a:ext cx="16416" cy="16416"/>
            </p14:xfrm>
          </p:contentPart>
        </mc:Choice>
        <mc:Fallback xmlns="">
          <p:pic>
            <p:nvPicPr>
              <p:cNvPr id="25" name="Ink 27">
                <a:extLst>
                  <a:ext uri="{FF2B5EF4-FFF2-40B4-BE49-F238E27FC236}">
                    <a16:creationId xmlns:a16="http://schemas.microsoft.com/office/drawing/2014/main" id="{2194B180-2C02-4D90-84CF-CEF91DC4C23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38813" y="3811201"/>
                <a:ext cx="44609" cy="44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8">
                <a:extLst>
                  <a:ext uri="{FF2B5EF4-FFF2-40B4-BE49-F238E27FC236}">
                    <a16:creationId xmlns:a16="http://schemas.microsoft.com/office/drawing/2014/main" id="{761E0106-763D-40E6-B160-785160EB8EF0}"/>
                  </a:ext>
                </a:extLst>
              </p14:cNvPr>
              <p14:cNvContentPartPr/>
              <p14:nvPr/>
            </p14:nvContentPartPr>
            <p14:xfrm>
              <a:off x="6066432" y="2946212"/>
              <a:ext cx="10944" cy="10944"/>
            </p14:xfrm>
          </p:contentPart>
        </mc:Choice>
        <mc:Fallback xmlns="">
          <p:pic>
            <p:nvPicPr>
              <p:cNvPr id="26" name="Ink 28">
                <a:extLst>
                  <a:ext uri="{FF2B5EF4-FFF2-40B4-BE49-F238E27FC236}">
                    <a16:creationId xmlns:a16="http://schemas.microsoft.com/office/drawing/2014/main" id="{761E0106-763D-40E6-B160-785160EB8EF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51840" y="2931620"/>
                <a:ext cx="39763" cy="39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9">
                <a:extLst>
                  <a:ext uri="{FF2B5EF4-FFF2-40B4-BE49-F238E27FC236}">
                    <a16:creationId xmlns:a16="http://schemas.microsoft.com/office/drawing/2014/main" id="{9B4F92EE-A550-47C4-8649-7F4BD01D5A48}"/>
                  </a:ext>
                </a:extLst>
              </p14:cNvPr>
              <p14:cNvContentPartPr/>
              <p14:nvPr/>
            </p14:nvContentPartPr>
            <p14:xfrm>
              <a:off x="6479712" y="3297860"/>
              <a:ext cx="25920" cy="124992"/>
            </p14:xfrm>
          </p:contentPart>
        </mc:Choice>
        <mc:Fallback xmlns="">
          <p:pic>
            <p:nvPicPr>
              <p:cNvPr id="27" name="Ink 29">
                <a:extLst>
                  <a:ext uri="{FF2B5EF4-FFF2-40B4-BE49-F238E27FC236}">
                    <a16:creationId xmlns:a16="http://schemas.microsoft.com/office/drawing/2014/main" id="{9B4F92EE-A550-47C4-8649-7F4BD01D5A4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465312" y="3283452"/>
                <a:ext cx="54360" cy="153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8" name="Ink 30">
                <a:extLst>
                  <a:ext uri="{FF2B5EF4-FFF2-40B4-BE49-F238E27FC236}">
                    <a16:creationId xmlns:a16="http://schemas.microsoft.com/office/drawing/2014/main" id="{52BE0B14-A2B1-4398-9B3D-2A28594DBED0}"/>
                  </a:ext>
                </a:extLst>
              </p14:cNvPr>
              <p14:cNvContentPartPr/>
              <p14:nvPr/>
            </p14:nvContentPartPr>
            <p14:xfrm>
              <a:off x="6567840" y="4133348"/>
              <a:ext cx="45216" cy="28512"/>
            </p14:xfrm>
          </p:contentPart>
        </mc:Choice>
        <mc:Fallback xmlns="">
          <p:pic>
            <p:nvPicPr>
              <p:cNvPr id="28" name="Ink 30">
                <a:extLst>
                  <a:ext uri="{FF2B5EF4-FFF2-40B4-BE49-F238E27FC236}">
                    <a16:creationId xmlns:a16="http://schemas.microsoft.com/office/drawing/2014/main" id="{52BE0B14-A2B1-4398-9B3D-2A28594DBED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53486" y="4118912"/>
                <a:ext cx="73566" cy="57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" name="Ink 31">
                <a:extLst>
                  <a:ext uri="{FF2B5EF4-FFF2-40B4-BE49-F238E27FC236}">
                    <a16:creationId xmlns:a16="http://schemas.microsoft.com/office/drawing/2014/main" id="{7CC854F7-87B3-4004-B405-AF2F0B034766}"/>
                  </a:ext>
                </a:extLst>
              </p14:cNvPr>
              <p14:cNvContentPartPr/>
              <p14:nvPr/>
            </p14:nvContentPartPr>
            <p14:xfrm>
              <a:off x="7060032" y="3623300"/>
              <a:ext cx="288" cy="288"/>
            </p14:xfrm>
          </p:contentPart>
        </mc:Choice>
        <mc:Fallback xmlns="">
          <p:pic>
            <p:nvPicPr>
              <p:cNvPr id="29" name="Ink 31">
                <a:extLst>
                  <a:ext uri="{FF2B5EF4-FFF2-40B4-BE49-F238E27FC236}">
                    <a16:creationId xmlns:a16="http://schemas.microsoft.com/office/drawing/2014/main" id="{7CC854F7-87B3-4004-B405-AF2F0B0347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48512" y="3611780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32">
                <a:extLst>
                  <a:ext uri="{FF2B5EF4-FFF2-40B4-BE49-F238E27FC236}">
                    <a16:creationId xmlns:a16="http://schemas.microsoft.com/office/drawing/2014/main" id="{23BE79E6-50E3-4CAD-BF6E-85E305D64E0D}"/>
                  </a:ext>
                </a:extLst>
              </p14:cNvPr>
              <p14:cNvContentPartPr/>
              <p14:nvPr/>
            </p14:nvContentPartPr>
            <p14:xfrm>
              <a:off x="7024896" y="2761604"/>
              <a:ext cx="288" cy="24768"/>
            </p14:xfrm>
          </p:contentPart>
        </mc:Choice>
        <mc:Fallback xmlns="">
          <p:pic>
            <p:nvPicPr>
              <p:cNvPr id="30" name="Ink 32">
                <a:extLst>
                  <a:ext uri="{FF2B5EF4-FFF2-40B4-BE49-F238E27FC236}">
                    <a16:creationId xmlns:a16="http://schemas.microsoft.com/office/drawing/2014/main" id="{23BE79E6-50E3-4CAD-BF6E-85E305D64E0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13376" y="2747246"/>
                <a:ext cx="23040" cy="53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3">
                <a:extLst>
                  <a:ext uri="{FF2B5EF4-FFF2-40B4-BE49-F238E27FC236}">
                    <a16:creationId xmlns:a16="http://schemas.microsoft.com/office/drawing/2014/main" id="{FC9829E2-D612-4DB8-882C-7937412AC223}"/>
                  </a:ext>
                </a:extLst>
              </p14:cNvPr>
              <p14:cNvContentPartPr/>
              <p14:nvPr/>
            </p14:nvContentPartPr>
            <p14:xfrm>
              <a:off x="7077600" y="2911076"/>
              <a:ext cx="288" cy="10944"/>
            </p14:xfrm>
          </p:contentPart>
        </mc:Choice>
        <mc:Fallback xmlns="">
          <p:pic>
            <p:nvPicPr>
              <p:cNvPr id="31" name="Ink 33">
                <a:extLst>
                  <a:ext uri="{FF2B5EF4-FFF2-40B4-BE49-F238E27FC236}">
                    <a16:creationId xmlns:a16="http://schemas.microsoft.com/office/drawing/2014/main" id="{FC9829E2-D612-4DB8-882C-7937412AC22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66080" y="2896484"/>
                <a:ext cx="23040" cy="39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2" name="Ink 34">
                <a:extLst>
                  <a:ext uri="{FF2B5EF4-FFF2-40B4-BE49-F238E27FC236}">
                    <a16:creationId xmlns:a16="http://schemas.microsoft.com/office/drawing/2014/main" id="{D4441270-AD55-46F3-AFDD-49F37283A67D}"/>
                  </a:ext>
                </a:extLst>
              </p14:cNvPr>
              <p14:cNvContentPartPr/>
              <p14:nvPr/>
            </p14:nvContentPartPr>
            <p14:xfrm>
              <a:off x="6763104" y="2462660"/>
              <a:ext cx="7200" cy="7200"/>
            </p14:xfrm>
          </p:contentPart>
        </mc:Choice>
        <mc:Fallback xmlns="">
          <p:pic>
            <p:nvPicPr>
              <p:cNvPr id="32" name="Ink 34">
                <a:extLst>
                  <a:ext uri="{FF2B5EF4-FFF2-40B4-BE49-F238E27FC236}">
                    <a16:creationId xmlns:a16="http://schemas.microsoft.com/office/drawing/2014/main" id="{D4441270-AD55-46F3-AFDD-49F37283A67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748704" y="2448260"/>
                <a:ext cx="356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3" name="Ink 35">
                <a:extLst>
                  <a:ext uri="{FF2B5EF4-FFF2-40B4-BE49-F238E27FC236}">
                    <a16:creationId xmlns:a16="http://schemas.microsoft.com/office/drawing/2014/main" id="{AF3E0656-2CCC-40A9-8D47-667953DF3327}"/>
                  </a:ext>
                </a:extLst>
              </p14:cNvPr>
              <p14:cNvContentPartPr/>
              <p14:nvPr/>
            </p14:nvContentPartPr>
            <p14:xfrm>
              <a:off x="6761088" y="2532932"/>
              <a:ext cx="25920" cy="93600"/>
            </p14:xfrm>
          </p:contentPart>
        </mc:Choice>
        <mc:Fallback xmlns="">
          <p:pic>
            <p:nvPicPr>
              <p:cNvPr id="33" name="Ink 35">
                <a:extLst>
                  <a:ext uri="{FF2B5EF4-FFF2-40B4-BE49-F238E27FC236}">
                    <a16:creationId xmlns:a16="http://schemas.microsoft.com/office/drawing/2014/main" id="{AF3E0656-2CCC-40A9-8D47-667953DF332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746688" y="2518532"/>
                <a:ext cx="543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6">
                <a:extLst>
                  <a:ext uri="{FF2B5EF4-FFF2-40B4-BE49-F238E27FC236}">
                    <a16:creationId xmlns:a16="http://schemas.microsoft.com/office/drawing/2014/main" id="{D7E02C9B-5348-43A2-924C-1AC5AA68A0AD}"/>
                  </a:ext>
                </a:extLst>
              </p14:cNvPr>
              <p14:cNvContentPartPr/>
              <p14:nvPr/>
            </p14:nvContentPartPr>
            <p14:xfrm>
              <a:off x="7016256" y="2515364"/>
              <a:ext cx="288" cy="288"/>
            </p14:xfrm>
          </p:contentPart>
        </mc:Choice>
        <mc:Fallback xmlns="">
          <p:pic>
            <p:nvPicPr>
              <p:cNvPr id="34" name="Ink 36">
                <a:extLst>
                  <a:ext uri="{FF2B5EF4-FFF2-40B4-BE49-F238E27FC236}">
                    <a16:creationId xmlns:a16="http://schemas.microsoft.com/office/drawing/2014/main" id="{D7E02C9B-5348-43A2-924C-1AC5AA68A0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4736" y="2503844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5" name="Ink 37">
                <a:extLst>
                  <a:ext uri="{FF2B5EF4-FFF2-40B4-BE49-F238E27FC236}">
                    <a16:creationId xmlns:a16="http://schemas.microsoft.com/office/drawing/2014/main" id="{3CCAA1A3-1BA7-42E5-A88E-26780074D2AB}"/>
                  </a:ext>
                </a:extLst>
              </p14:cNvPr>
              <p14:cNvContentPartPr/>
              <p14:nvPr/>
            </p14:nvContentPartPr>
            <p14:xfrm>
              <a:off x="7042464" y="2137220"/>
              <a:ext cx="5760" cy="16416"/>
            </p14:xfrm>
          </p:contentPart>
        </mc:Choice>
        <mc:Fallback xmlns="">
          <p:pic>
            <p:nvPicPr>
              <p:cNvPr id="35" name="Ink 37">
                <a:extLst>
                  <a:ext uri="{FF2B5EF4-FFF2-40B4-BE49-F238E27FC236}">
                    <a16:creationId xmlns:a16="http://schemas.microsoft.com/office/drawing/2014/main" id="{3CCAA1A3-1BA7-42E5-A88E-26780074D2A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028064" y="2122945"/>
                <a:ext cx="34200" cy="44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" name="Ink 38">
                <a:extLst>
                  <a:ext uri="{FF2B5EF4-FFF2-40B4-BE49-F238E27FC236}">
                    <a16:creationId xmlns:a16="http://schemas.microsoft.com/office/drawing/2014/main" id="{27A6A573-2368-45EF-A006-2624A9188F38}"/>
                  </a:ext>
                </a:extLst>
              </p14:cNvPr>
              <p14:cNvContentPartPr/>
              <p14:nvPr/>
            </p14:nvContentPartPr>
            <p14:xfrm>
              <a:off x="7502976" y="2603492"/>
              <a:ext cx="5760" cy="69408"/>
            </p14:xfrm>
          </p:contentPart>
        </mc:Choice>
        <mc:Fallback xmlns="">
          <p:pic>
            <p:nvPicPr>
              <p:cNvPr id="36" name="Ink 38">
                <a:extLst>
                  <a:ext uri="{FF2B5EF4-FFF2-40B4-BE49-F238E27FC236}">
                    <a16:creationId xmlns:a16="http://schemas.microsoft.com/office/drawing/2014/main" id="{27A6A573-2368-45EF-A006-2624A9188F3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488576" y="2589107"/>
                <a:ext cx="34200" cy="97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9">
                <a:extLst>
                  <a:ext uri="{FF2B5EF4-FFF2-40B4-BE49-F238E27FC236}">
                    <a16:creationId xmlns:a16="http://schemas.microsoft.com/office/drawing/2014/main" id="{70B62016-FADC-415C-AA98-38280BB607D3}"/>
                  </a:ext>
                </a:extLst>
              </p14:cNvPr>
              <p14:cNvContentPartPr/>
              <p14:nvPr/>
            </p14:nvContentPartPr>
            <p14:xfrm>
              <a:off x="7781184" y="3482468"/>
              <a:ext cx="288" cy="33984"/>
            </p14:xfrm>
          </p:contentPart>
        </mc:Choice>
        <mc:Fallback xmlns="">
          <p:pic>
            <p:nvPicPr>
              <p:cNvPr id="37" name="Ink 39">
                <a:extLst>
                  <a:ext uri="{FF2B5EF4-FFF2-40B4-BE49-F238E27FC236}">
                    <a16:creationId xmlns:a16="http://schemas.microsoft.com/office/drawing/2014/main" id="{70B62016-FADC-415C-AA98-38280BB607D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769664" y="3468007"/>
                <a:ext cx="23040" cy="62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8" name="Ink 40">
                <a:extLst>
                  <a:ext uri="{FF2B5EF4-FFF2-40B4-BE49-F238E27FC236}">
                    <a16:creationId xmlns:a16="http://schemas.microsoft.com/office/drawing/2014/main" id="{EFED06C5-4F20-41D2-900B-368F7365352A}"/>
                  </a:ext>
                </a:extLst>
              </p14:cNvPr>
              <p14:cNvContentPartPr/>
              <p14:nvPr/>
            </p14:nvContentPartPr>
            <p14:xfrm>
              <a:off x="8106336" y="2990276"/>
              <a:ext cx="7200" cy="288"/>
            </p14:xfrm>
          </p:contentPart>
        </mc:Choice>
        <mc:Fallback xmlns="">
          <p:pic>
            <p:nvPicPr>
              <p:cNvPr id="38" name="Ink 40">
                <a:extLst>
                  <a:ext uri="{FF2B5EF4-FFF2-40B4-BE49-F238E27FC236}">
                    <a16:creationId xmlns:a16="http://schemas.microsoft.com/office/drawing/2014/main" id="{EFED06C5-4F20-41D2-900B-368F7365352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91936" y="2978756"/>
                <a:ext cx="356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9" name="Ink 41">
                <a:extLst>
                  <a:ext uri="{FF2B5EF4-FFF2-40B4-BE49-F238E27FC236}">
                    <a16:creationId xmlns:a16="http://schemas.microsoft.com/office/drawing/2014/main" id="{FB95B3D6-61A8-4D1C-929F-6CB05513EF99}"/>
                  </a:ext>
                </a:extLst>
              </p14:cNvPr>
              <p14:cNvContentPartPr/>
              <p14:nvPr/>
            </p14:nvContentPartPr>
            <p14:xfrm>
              <a:off x="8598816" y="2867012"/>
              <a:ext cx="288" cy="288"/>
            </p14:xfrm>
          </p:contentPart>
        </mc:Choice>
        <mc:Fallback xmlns="">
          <p:pic>
            <p:nvPicPr>
              <p:cNvPr id="39" name="Ink 41">
                <a:extLst>
                  <a:ext uri="{FF2B5EF4-FFF2-40B4-BE49-F238E27FC236}">
                    <a16:creationId xmlns:a16="http://schemas.microsoft.com/office/drawing/2014/main" id="{FB95B3D6-61A8-4D1C-929F-6CB05513EF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87296" y="2855492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0" name="Ink 42">
                <a:extLst>
                  <a:ext uri="{FF2B5EF4-FFF2-40B4-BE49-F238E27FC236}">
                    <a16:creationId xmlns:a16="http://schemas.microsoft.com/office/drawing/2014/main" id="{E6FFEC7E-2ADE-4A76-A64B-63C44F89FAE7}"/>
                  </a:ext>
                </a:extLst>
              </p14:cNvPr>
              <p14:cNvContentPartPr/>
              <p14:nvPr/>
            </p14:nvContentPartPr>
            <p14:xfrm>
              <a:off x="8088768" y="2233988"/>
              <a:ext cx="288" cy="288"/>
            </p14:xfrm>
          </p:contentPart>
        </mc:Choice>
        <mc:Fallback xmlns="">
          <p:pic>
            <p:nvPicPr>
              <p:cNvPr id="40" name="Ink 42">
                <a:extLst>
                  <a:ext uri="{FF2B5EF4-FFF2-40B4-BE49-F238E27FC236}">
                    <a16:creationId xmlns:a16="http://schemas.microsoft.com/office/drawing/2014/main" id="{E6FFEC7E-2ADE-4A76-A64B-63C44F89FA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77248" y="2222468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" name="Ink 43">
                <a:extLst>
                  <a:ext uri="{FF2B5EF4-FFF2-40B4-BE49-F238E27FC236}">
                    <a16:creationId xmlns:a16="http://schemas.microsoft.com/office/drawing/2014/main" id="{C37AE085-E6BA-4DC0-8F59-73E1E9C94E7C}"/>
                  </a:ext>
                </a:extLst>
              </p14:cNvPr>
              <p14:cNvContentPartPr/>
              <p14:nvPr/>
            </p14:nvContentPartPr>
            <p14:xfrm>
              <a:off x="7754688" y="1706660"/>
              <a:ext cx="288" cy="10944"/>
            </p14:xfrm>
          </p:contentPart>
        </mc:Choice>
        <mc:Fallback xmlns="">
          <p:pic>
            <p:nvPicPr>
              <p:cNvPr id="41" name="Ink 43">
                <a:extLst>
                  <a:ext uri="{FF2B5EF4-FFF2-40B4-BE49-F238E27FC236}">
                    <a16:creationId xmlns:a16="http://schemas.microsoft.com/office/drawing/2014/main" id="{C37AE085-E6BA-4DC0-8F59-73E1E9C94E7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743168" y="1692068"/>
                <a:ext cx="23040" cy="39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2" name="Ink 44">
                <a:extLst>
                  <a:ext uri="{FF2B5EF4-FFF2-40B4-BE49-F238E27FC236}">
                    <a16:creationId xmlns:a16="http://schemas.microsoft.com/office/drawing/2014/main" id="{F53C6A14-144F-4A41-A9A1-7AFE5B097CA0}"/>
                  </a:ext>
                </a:extLst>
              </p14:cNvPr>
              <p14:cNvContentPartPr/>
              <p14:nvPr/>
            </p14:nvContentPartPr>
            <p14:xfrm>
              <a:off x="8475552" y="1856132"/>
              <a:ext cx="31392" cy="46368"/>
            </p14:xfrm>
          </p:contentPart>
        </mc:Choice>
        <mc:Fallback xmlns="">
          <p:pic>
            <p:nvPicPr>
              <p:cNvPr id="42" name="Ink 44">
                <a:extLst>
                  <a:ext uri="{FF2B5EF4-FFF2-40B4-BE49-F238E27FC236}">
                    <a16:creationId xmlns:a16="http://schemas.microsoft.com/office/drawing/2014/main" id="{F53C6A14-144F-4A41-A9A1-7AFE5B097CA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461119" y="1841754"/>
                <a:ext cx="59897" cy="74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Ink 45">
                <a:extLst>
                  <a:ext uri="{FF2B5EF4-FFF2-40B4-BE49-F238E27FC236}">
                    <a16:creationId xmlns:a16="http://schemas.microsoft.com/office/drawing/2014/main" id="{01E10826-2C47-4C1E-AAFA-4A7C85AC48F8}"/>
                  </a:ext>
                </a:extLst>
              </p14:cNvPr>
              <p14:cNvContentPartPr/>
              <p14:nvPr/>
            </p14:nvContentPartPr>
            <p14:xfrm>
              <a:off x="8932896" y="2647268"/>
              <a:ext cx="7200" cy="44640"/>
            </p14:xfrm>
          </p:contentPart>
        </mc:Choice>
        <mc:Fallback xmlns="">
          <p:pic>
            <p:nvPicPr>
              <p:cNvPr id="43" name="Ink 45">
                <a:extLst>
                  <a:ext uri="{FF2B5EF4-FFF2-40B4-BE49-F238E27FC236}">
                    <a16:creationId xmlns:a16="http://schemas.microsoft.com/office/drawing/2014/main" id="{01E10826-2C47-4C1E-AAFA-4A7C85AC48F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918496" y="2632868"/>
                <a:ext cx="356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4" name="Ink 46">
                <a:extLst>
                  <a:ext uri="{FF2B5EF4-FFF2-40B4-BE49-F238E27FC236}">
                    <a16:creationId xmlns:a16="http://schemas.microsoft.com/office/drawing/2014/main" id="{115B1D5E-2C54-4979-A625-A4FC8D08428F}"/>
                  </a:ext>
                </a:extLst>
              </p14:cNvPr>
              <p14:cNvContentPartPr/>
              <p14:nvPr/>
            </p14:nvContentPartPr>
            <p14:xfrm>
              <a:off x="9064800" y="3192452"/>
              <a:ext cx="288" cy="288"/>
            </p14:xfrm>
          </p:contentPart>
        </mc:Choice>
        <mc:Fallback xmlns="">
          <p:pic>
            <p:nvPicPr>
              <p:cNvPr id="44" name="Ink 46">
                <a:extLst>
                  <a:ext uri="{FF2B5EF4-FFF2-40B4-BE49-F238E27FC236}">
                    <a16:creationId xmlns:a16="http://schemas.microsoft.com/office/drawing/2014/main" id="{115B1D5E-2C54-4979-A625-A4FC8D0842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3280" y="3180932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5" name="Ink 47">
                <a:extLst>
                  <a:ext uri="{FF2B5EF4-FFF2-40B4-BE49-F238E27FC236}">
                    <a16:creationId xmlns:a16="http://schemas.microsoft.com/office/drawing/2014/main" id="{A1FE0C75-FCB7-4A84-A4CC-E72616F79322}"/>
                  </a:ext>
                </a:extLst>
              </p14:cNvPr>
              <p14:cNvContentPartPr/>
              <p14:nvPr/>
            </p14:nvContentPartPr>
            <p14:xfrm>
              <a:off x="8106336" y="3667364"/>
              <a:ext cx="288" cy="288"/>
            </p14:xfrm>
          </p:contentPart>
        </mc:Choice>
        <mc:Fallback xmlns="">
          <p:pic>
            <p:nvPicPr>
              <p:cNvPr id="45" name="Ink 47">
                <a:extLst>
                  <a:ext uri="{FF2B5EF4-FFF2-40B4-BE49-F238E27FC236}">
                    <a16:creationId xmlns:a16="http://schemas.microsoft.com/office/drawing/2014/main" id="{A1FE0C75-FCB7-4A84-A4CC-E72616F793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94816" y="3655844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8">
                <a:extLst>
                  <a:ext uri="{FF2B5EF4-FFF2-40B4-BE49-F238E27FC236}">
                    <a16:creationId xmlns:a16="http://schemas.microsoft.com/office/drawing/2014/main" id="{F955F60C-5260-46C9-B59A-395743E01390}"/>
                  </a:ext>
                </a:extLst>
              </p14:cNvPr>
              <p14:cNvContentPartPr/>
              <p14:nvPr/>
            </p14:nvContentPartPr>
            <p14:xfrm>
              <a:off x="7237728" y="4124420"/>
              <a:ext cx="24768" cy="17856"/>
            </p14:xfrm>
          </p:contentPart>
        </mc:Choice>
        <mc:Fallback xmlns="">
          <p:pic>
            <p:nvPicPr>
              <p:cNvPr id="46" name="Ink 48">
                <a:extLst>
                  <a:ext uri="{FF2B5EF4-FFF2-40B4-BE49-F238E27FC236}">
                    <a16:creationId xmlns:a16="http://schemas.microsoft.com/office/drawing/2014/main" id="{F955F60C-5260-46C9-B59A-395743E0139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23370" y="4110135"/>
                <a:ext cx="53126" cy="46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7" name="Ink 49">
                <a:extLst>
                  <a:ext uri="{FF2B5EF4-FFF2-40B4-BE49-F238E27FC236}">
                    <a16:creationId xmlns:a16="http://schemas.microsoft.com/office/drawing/2014/main" id="{F900A98A-E22A-4220-AEDB-C8BC80A7F5B4}"/>
                  </a:ext>
                </a:extLst>
              </p14:cNvPr>
              <p14:cNvContentPartPr/>
              <p14:nvPr/>
            </p14:nvContentPartPr>
            <p14:xfrm>
              <a:off x="6289920" y="4396868"/>
              <a:ext cx="31680" cy="37152"/>
            </p14:xfrm>
          </p:contentPart>
        </mc:Choice>
        <mc:Fallback xmlns="">
          <p:pic>
            <p:nvPicPr>
              <p:cNvPr id="47" name="Ink 49">
                <a:extLst>
                  <a:ext uri="{FF2B5EF4-FFF2-40B4-BE49-F238E27FC236}">
                    <a16:creationId xmlns:a16="http://schemas.microsoft.com/office/drawing/2014/main" id="{F900A98A-E22A-4220-AEDB-C8BC80A7F5B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275520" y="4382440"/>
                <a:ext cx="60120" cy="65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8" name="Ink 50">
                <a:extLst>
                  <a:ext uri="{FF2B5EF4-FFF2-40B4-BE49-F238E27FC236}">
                    <a16:creationId xmlns:a16="http://schemas.microsoft.com/office/drawing/2014/main" id="{C6E98A59-5A83-4787-BA53-819E3B076DC2}"/>
                  </a:ext>
                </a:extLst>
              </p14:cNvPr>
              <p14:cNvContentPartPr/>
              <p14:nvPr/>
            </p14:nvContentPartPr>
            <p14:xfrm>
              <a:off x="5207040" y="4713380"/>
              <a:ext cx="59616" cy="78336"/>
            </p14:xfrm>
          </p:contentPart>
        </mc:Choice>
        <mc:Fallback xmlns="">
          <p:pic>
            <p:nvPicPr>
              <p:cNvPr id="48" name="Ink 50">
                <a:extLst>
                  <a:ext uri="{FF2B5EF4-FFF2-40B4-BE49-F238E27FC236}">
                    <a16:creationId xmlns:a16="http://schemas.microsoft.com/office/drawing/2014/main" id="{C6E98A59-5A83-4787-BA53-819E3B076DC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192675" y="4699006"/>
                <a:ext cx="87987" cy="106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9" name="Ink 51">
                <a:extLst>
                  <a:ext uri="{FF2B5EF4-FFF2-40B4-BE49-F238E27FC236}">
                    <a16:creationId xmlns:a16="http://schemas.microsoft.com/office/drawing/2014/main" id="{A4A46A4C-56C7-4889-8992-C502F9785317}"/>
                  </a:ext>
                </a:extLst>
              </p14:cNvPr>
              <p14:cNvContentPartPr/>
              <p14:nvPr/>
            </p14:nvContentPartPr>
            <p14:xfrm>
              <a:off x="4563072" y="4906916"/>
              <a:ext cx="288" cy="288"/>
            </p14:xfrm>
          </p:contentPart>
        </mc:Choice>
        <mc:Fallback xmlns="">
          <p:pic>
            <p:nvPicPr>
              <p:cNvPr id="49" name="Ink 51">
                <a:extLst>
                  <a:ext uri="{FF2B5EF4-FFF2-40B4-BE49-F238E27FC236}">
                    <a16:creationId xmlns:a16="http://schemas.microsoft.com/office/drawing/2014/main" id="{A4A46A4C-56C7-4889-8992-C502F97853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1552" y="4895396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0" name="Ink 52">
                <a:extLst>
                  <a:ext uri="{FF2B5EF4-FFF2-40B4-BE49-F238E27FC236}">
                    <a16:creationId xmlns:a16="http://schemas.microsoft.com/office/drawing/2014/main" id="{12E3492B-9D11-4242-8D14-1AF473A5A7D0}"/>
                  </a:ext>
                </a:extLst>
              </p14:cNvPr>
              <p14:cNvContentPartPr/>
              <p14:nvPr/>
            </p14:nvContentPartPr>
            <p14:xfrm>
              <a:off x="5301504" y="4567364"/>
              <a:ext cx="21888" cy="5760"/>
            </p14:xfrm>
          </p:contentPart>
        </mc:Choice>
        <mc:Fallback xmlns="">
          <p:pic>
            <p:nvPicPr>
              <p:cNvPr id="50" name="Ink 52">
                <a:extLst>
                  <a:ext uri="{FF2B5EF4-FFF2-40B4-BE49-F238E27FC236}">
                    <a16:creationId xmlns:a16="http://schemas.microsoft.com/office/drawing/2014/main" id="{12E3492B-9D11-4242-8D14-1AF473A5A7D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287151" y="4552964"/>
                <a:ext cx="50235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1" name="Ink 53">
                <a:extLst>
                  <a:ext uri="{FF2B5EF4-FFF2-40B4-BE49-F238E27FC236}">
                    <a16:creationId xmlns:a16="http://schemas.microsoft.com/office/drawing/2014/main" id="{1A5E4E39-ECF5-4467-B07A-81C8B919AC91}"/>
                  </a:ext>
                </a:extLst>
              </p14:cNvPr>
              <p14:cNvContentPartPr/>
              <p14:nvPr/>
            </p14:nvContentPartPr>
            <p14:xfrm>
              <a:off x="6594048" y="3904676"/>
              <a:ext cx="288" cy="288"/>
            </p14:xfrm>
          </p:contentPart>
        </mc:Choice>
        <mc:Fallback xmlns="">
          <p:pic>
            <p:nvPicPr>
              <p:cNvPr id="51" name="Ink 53">
                <a:extLst>
                  <a:ext uri="{FF2B5EF4-FFF2-40B4-BE49-F238E27FC236}">
                    <a16:creationId xmlns:a16="http://schemas.microsoft.com/office/drawing/2014/main" id="{1A5E4E39-ECF5-4467-B07A-81C8B919AC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2528" y="3893156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2" name="Ink 54">
                <a:extLst>
                  <a:ext uri="{FF2B5EF4-FFF2-40B4-BE49-F238E27FC236}">
                    <a16:creationId xmlns:a16="http://schemas.microsoft.com/office/drawing/2014/main" id="{8D7E9CFB-5C08-4ED7-B608-6ED46CB3FFDD}"/>
                  </a:ext>
                </a:extLst>
              </p14:cNvPr>
              <p14:cNvContentPartPr/>
              <p14:nvPr/>
            </p14:nvContentPartPr>
            <p14:xfrm>
              <a:off x="6857856" y="3596804"/>
              <a:ext cx="288" cy="288"/>
            </p14:xfrm>
          </p:contentPart>
        </mc:Choice>
        <mc:Fallback xmlns="">
          <p:pic>
            <p:nvPicPr>
              <p:cNvPr id="52" name="Ink 54">
                <a:extLst>
                  <a:ext uri="{FF2B5EF4-FFF2-40B4-BE49-F238E27FC236}">
                    <a16:creationId xmlns:a16="http://schemas.microsoft.com/office/drawing/2014/main" id="{8D7E9CFB-5C08-4ED7-B608-6ED46CB3FF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46336" y="3585284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3" name="Ink 55">
                <a:extLst>
                  <a:ext uri="{FF2B5EF4-FFF2-40B4-BE49-F238E27FC236}">
                    <a16:creationId xmlns:a16="http://schemas.microsoft.com/office/drawing/2014/main" id="{5F01833E-0C79-49B7-AC9D-F0108D45C0CF}"/>
                  </a:ext>
                </a:extLst>
              </p14:cNvPr>
              <p14:cNvContentPartPr/>
              <p14:nvPr/>
            </p14:nvContentPartPr>
            <p14:xfrm>
              <a:off x="7385472" y="3157316"/>
              <a:ext cx="19584" cy="17856"/>
            </p14:xfrm>
          </p:contentPart>
        </mc:Choice>
        <mc:Fallback xmlns="">
          <p:pic>
            <p:nvPicPr>
              <p:cNvPr id="53" name="Ink 55">
                <a:extLst>
                  <a:ext uri="{FF2B5EF4-FFF2-40B4-BE49-F238E27FC236}">
                    <a16:creationId xmlns:a16="http://schemas.microsoft.com/office/drawing/2014/main" id="{5F01833E-0C79-49B7-AC9D-F0108D45C0C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370965" y="3143031"/>
                <a:ext cx="48235" cy="46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4" name="Ink 56">
                <a:extLst>
                  <a:ext uri="{FF2B5EF4-FFF2-40B4-BE49-F238E27FC236}">
                    <a16:creationId xmlns:a16="http://schemas.microsoft.com/office/drawing/2014/main" id="{10D70269-2CC5-48B3-95E7-303FEF9BF4B6}"/>
                  </a:ext>
                </a:extLst>
              </p14:cNvPr>
              <p14:cNvContentPartPr/>
              <p14:nvPr/>
            </p14:nvContentPartPr>
            <p14:xfrm>
              <a:off x="8238240" y="2779172"/>
              <a:ext cx="5760" cy="16416"/>
            </p14:xfrm>
          </p:contentPart>
        </mc:Choice>
        <mc:Fallback xmlns="">
          <p:pic>
            <p:nvPicPr>
              <p:cNvPr id="54" name="Ink 56">
                <a:extLst>
                  <a:ext uri="{FF2B5EF4-FFF2-40B4-BE49-F238E27FC236}">
                    <a16:creationId xmlns:a16="http://schemas.microsoft.com/office/drawing/2014/main" id="{10D70269-2CC5-48B3-95E7-303FEF9BF4B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223840" y="2764897"/>
                <a:ext cx="34200" cy="44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5" name="Ink 57">
                <a:extLst>
                  <a:ext uri="{FF2B5EF4-FFF2-40B4-BE49-F238E27FC236}">
                    <a16:creationId xmlns:a16="http://schemas.microsoft.com/office/drawing/2014/main" id="{8C326292-C7D3-4E60-8C43-BBC300E73E7F}"/>
                  </a:ext>
                </a:extLst>
              </p14:cNvPr>
              <p14:cNvContentPartPr/>
              <p14:nvPr/>
            </p14:nvContentPartPr>
            <p14:xfrm>
              <a:off x="8480736" y="2699972"/>
              <a:ext cx="30240" cy="40896"/>
            </p14:xfrm>
          </p:contentPart>
        </mc:Choice>
        <mc:Fallback xmlns="">
          <p:pic>
            <p:nvPicPr>
              <p:cNvPr id="55" name="Ink 57">
                <a:extLst>
                  <a:ext uri="{FF2B5EF4-FFF2-40B4-BE49-F238E27FC236}">
                    <a16:creationId xmlns:a16="http://schemas.microsoft.com/office/drawing/2014/main" id="{8C326292-C7D3-4E60-8C43-BBC300E73E7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466336" y="2685623"/>
                <a:ext cx="58680" cy="69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6" name="Ink 58">
                <a:extLst>
                  <a:ext uri="{FF2B5EF4-FFF2-40B4-BE49-F238E27FC236}">
                    <a16:creationId xmlns:a16="http://schemas.microsoft.com/office/drawing/2014/main" id="{4666EDAC-EE8C-44C6-8695-3D1F8845687C}"/>
                  </a:ext>
                </a:extLst>
              </p14:cNvPr>
              <p14:cNvContentPartPr/>
              <p14:nvPr/>
            </p14:nvContentPartPr>
            <p14:xfrm>
              <a:off x="4132224" y="4669604"/>
              <a:ext cx="288" cy="288"/>
            </p14:xfrm>
          </p:contentPart>
        </mc:Choice>
        <mc:Fallback xmlns="">
          <p:pic>
            <p:nvPicPr>
              <p:cNvPr id="56" name="Ink 58">
                <a:extLst>
                  <a:ext uri="{FF2B5EF4-FFF2-40B4-BE49-F238E27FC236}">
                    <a16:creationId xmlns:a16="http://schemas.microsoft.com/office/drawing/2014/main" id="{4666EDAC-EE8C-44C6-8695-3D1F884568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0704" y="4658084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7" name="Ink 59">
                <a:extLst>
                  <a:ext uri="{FF2B5EF4-FFF2-40B4-BE49-F238E27FC236}">
                    <a16:creationId xmlns:a16="http://schemas.microsoft.com/office/drawing/2014/main" id="{FF957F55-9EF1-4163-A87C-8B2500E168EB}"/>
                  </a:ext>
                </a:extLst>
              </p14:cNvPr>
              <p14:cNvContentPartPr/>
              <p14:nvPr/>
            </p14:nvContentPartPr>
            <p14:xfrm>
              <a:off x="4000320" y="4634468"/>
              <a:ext cx="288" cy="288"/>
            </p14:xfrm>
          </p:contentPart>
        </mc:Choice>
        <mc:Fallback xmlns="">
          <p:pic>
            <p:nvPicPr>
              <p:cNvPr id="57" name="Ink 59">
                <a:extLst>
                  <a:ext uri="{FF2B5EF4-FFF2-40B4-BE49-F238E27FC236}">
                    <a16:creationId xmlns:a16="http://schemas.microsoft.com/office/drawing/2014/main" id="{FF957F55-9EF1-4163-A87C-8B2500E168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8800" y="4622948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8" name="Ink 60">
                <a:extLst>
                  <a:ext uri="{FF2B5EF4-FFF2-40B4-BE49-F238E27FC236}">
                    <a16:creationId xmlns:a16="http://schemas.microsoft.com/office/drawing/2014/main" id="{3D3D28ED-EB6E-44C4-9308-04947229FCBC}"/>
                  </a:ext>
                </a:extLst>
              </p14:cNvPr>
              <p14:cNvContentPartPr/>
              <p14:nvPr/>
            </p14:nvContentPartPr>
            <p14:xfrm>
              <a:off x="4211424" y="4959620"/>
              <a:ext cx="35136" cy="288"/>
            </p14:xfrm>
          </p:contentPart>
        </mc:Choice>
        <mc:Fallback xmlns="">
          <p:pic>
            <p:nvPicPr>
              <p:cNvPr id="58" name="Ink 60">
                <a:extLst>
                  <a:ext uri="{FF2B5EF4-FFF2-40B4-BE49-F238E27FC236}">
                    <a16:creationId xmlns:a16="http://schemas.microsoft.com/office/drawing/2014/main" id="{3D3D28ED-EB6E-44C4-9308-04947229FCB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197083" y="4948100"/>
                <a:ext cx="634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9" name="Ink 61">
                <a:extLst>
                  <a:ext uri="{FF2B5EF4-FFF2-40B4-BE49-F238E27FC236}">
                    <a16:creationId xmlns:a16="http://schemas.microsoft.com/office/drawing/2014/main" id="{587FE3A2-843B-414E-AEC7-E9B67248670B}"/>
                  </a:ext>
                </a:extLst>
              </p14:cNvPr>
              <p14:cNvContentPartPr/>
              <p14:nvPr/>
            </p14:nvContentPartPr>
            <p14:xfrm>
              <a:off x="4650912" y="4748804"/>
              <a:ext cx="26496" cy="288"/>
            </p14:xfrm>
          </p:contentPart>
        </mc:Choice>
        <mc:Fallback xmlns="">
          <p:pic>
            <p:nvPicPr>
              <p:cNvPr id="59" name="Ink 61">
                <a:extLst>
                  <a:ext uri="{FF2B5EF4-FFF2-40B4-BE49-F238E27FC236}">
                    <a16:creationId xmlns:a16="http://schemas.microsoft.com/office/drawing/2014/main" id="{587FE3A2-843B-414E-AEC7-E9B67248670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636590" y="4737284"/>
                <a:ext cx="54782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0" name="Ink 62">
                <a:extLst>
                  <a:ext uri="{FF2B5EF4-FFF2-40B4-BE49-F238E27FC236}">
                    <a16:creationId xmlns:a16="http://schemas.microsoft.com/office/drawing/2014/main" id="{A6F59825-909A-4729-A833-B87832E5B745}"/>
                  </a:ext>
                </a:extLst>
              </p14:cNvPr>
              <p14:cNvContentPartPr/>
              <p14:nvPr/>
            </p14:nvContentPartPr>
            <p14:xfrm>
              <a:off x="5398272" y="4150916"/>
              <a:ext cx="10944" cy="288"/>
            </p14:xfrm>
          </p:contentPart>
        </mc:Choice>
        <mc:Fallback xmlns="">
          <p:pic>
            <p:nvPicPr>
              <p:cNvPr id="60" name="Ink 62">
                <a:extLst>
                  <a:ext uri="{FF2B5EF4-FFF2-40B4-BE49-F238E27FC236}">
                    <a16:creationId xmlns:a16="http://schemas.microsoft.com/office/drawing/2014/main" id="{A6F59825-909A-4729-A833-B87832E5B74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383680" y="4139396"/>
                <a:ext cx="39763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1" name="Ink 63">
                <a:extLst>
                  <a:ext uri="{FF2B5EF4-FFF2-40B4-BE49-F238E27FC236}">
                    <a16:creationId xmlns:a16="http://schemas.microsoft.com/office/drawing/2014/main" id="{0FAC6266-0D87-4C77-B554-52031DDBDFF7}"/>
                  </a:ext>
                </a:extLst>
              </p14:cNvPr>
              <p14:cNvContentPartPr/>
              <p14:nvPr/>
            </p14:nvContentPartPr>
            <p14:xfrm>
              <a:off x="6813792" y="3767300"/>
              <a:ext cx="24768" cy="5760"/>
            </p14:xfrm>
          </p:contentPart>
        </mc:Choice>
        <mc:Fallback xmlns="">
          <p:pic>
            <p:nvPicPr>
              <p:cNvPr id="61" name="Ink 63">
                <a:extLst>
                  <a:ext uri="{FF2B5EF4-FFF2-40B4-BE49-F238E27FC236}">
                    <a16:creationId xmlns:a16="http://schemas.microsoft.com/office/drawing/2014/main" id="{0FAC6266-0D87-4C77-B554-52031DDBDFF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799434" y="3752900"/>
                <a:ext cx="53126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2" name="Ink 64">
                <a:extLst>
                  <a:ext uri="{FF2B5EF4-FFF2-40B4-BE49-F238E27FC236}">
                    <a16:creationId xmlns:a16="http://schemas.microsoft.com/office/drawing/2014/main" id="{026FE790-00B3-4B1B-A274-583E6C747675}"/>
                  </a:ext>
                </a:extLst>
              </p14:cNvPr>
              <p14:cNvContentPartPr/>
              <p14:nvPr/>
            </p14:nvContentPartPr>
            <p14:xfrm>
              <a:off x="7271136" y="2418596"/>
              <a:ext cx="288" cy="288"/>
            </p14:xfrm>
          </p:contentPart>
        </mc:Choice>
        <mc:Fallback xmlns="">
          <p:pic>
            <p:nvPicPr>
              <p:cNvPr id="62" name="Ink 64">
                <a:extLst>
                  <a:ext uri="{FF2B5EF4-FFF2-40B4-BE49-F238E27FC236}">
                    <a16:creationId xmlns:a16="http://schemas.microsoft.com/office/drawing/2014/main" id="{026FE790-00B3-4B1B-A274-583E6C7476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59616" y="2407076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3" name="Ink 65">
                <a:extLst>
                  <a:ext uri="{FF2B5EF4-FFF2-40B4-BE49-F238E27FC236}">
                    <a16:creationId xmlns:a16="http://schemas.microsoft.com/office/drawing/2014/main" id="{539F37F0-6689-43B4-A7C4-C88984A9476E}"/>
                  </a:ext>
                </a:extLst>
              </p14:cNvPr>
              <p14:cNvContentPartPr/>
              <p14:nvPr/>
            </p14:nvContentPartPr>
            <p14:xfrm>
              <a:off x="7728192" y="2233988"/>
              <a:ext cx="288" cy="288"/>
            </p14:xfrm>
          </p:contentPart>
        </mc:Choice>
        <mc:Fallback xmlns="">
          <p:pic>
            <p:nvPicPr>
              <p:cNvPr id="63" name="Ink 65">
                <a:extLst>
                  <a:ext uri="{FF2B5EF4-FFF2-40B4-BE49-F238E27FC236}">
                    <a16:creationId xmlns:a16="http://schemas.microsoft.com/office/drawing/2014/main" id="{539F37F0-6689-43B4-A7C4-C88984A947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16672" y="2222468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4" name="Ink 66">
                <a:extLst>
                  <a:ext uri="{FF2B5EF4-FFF2-40B4-BE49-F238E27FC236}">
                    <a16:creationId xmlns:a16="http://schemas.microsoft.com/office/drawing/2014/main" id="{D8955E88-FD1A-4741-80BA-50444A827385}"/>
                  </a:ext>
                </a:extLst>
              </p14:cNvPr>
              <p14:cNvContentPartPr/>
              <p14:nvPr/>
            </p14:nvContentPartPr>
            <p14:xfrm>
              <a:off x="7948224" y="1968452"/>
              <a:ext cx="288" cy="10944"/>
            </p14:xfrm>
          </p:contentPart>
        </mc:Choice>
        <mc:Fallback xmlns="">
          <p:pic>
            <p:nvPicPr>
              <p:cNvPr id="64" name="Ink 66">
                <a:extLst>
                  <a:ext uri="{FF2B5EF4-FFF2-40B4-BE49-F238E27FC236}">
                    <a16:creationId xmlns:a16="http://schemas.microsoft.com/office/drawing/2014/main" id="{D8955E88-FD1A-4741-80BA-50444A82738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936704" y="1953860"/>
                <a:ext cx="23040" cy="39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5" name="Ink 67">
                <a:extLst>
                  <a:ext uri="{FF2B5EF4-FFF2-40B4-BE49-F238E27FC236}">
                    <a16:creationId xmlns:a16="http://schemas.microsoft.com/office/drawing/2014/main" id="{E1E2A7A0-4FDA-45DC-B0C5-4C711EEB7209}"/>
                  </a:ext>
                </a:extLst>
              </p14:cNvPr>
              <p14:cNvContentPartPr/>
              <p14:nvPr/>
            </p14:nvContentPartPr>
            <p14:xfrm>
              <a:off x="8519616" y="1636100"/>
              <a:ext cx="288" cy="288"/>
            </p14:xfrm>
          </p:contentPart>
        </mc:Choice>
        <mc:Fallback xmlns="">
          <p:pic>
            <p:nvPicPr>
              <p:cNvPr id="65" name="Ink 67">
                <a:extLst>
                  <a:ext uri="{FF2B5EF4-FFF2-40B4-BE49-F238E27FC236}">
                    <a16:creationId xmlns:a16="http://schemas.microsoft.com/office/drawing/2014/main" id="{E1E2A7A0-4FDA-45DC-B0C5-4C711EEB72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08096" y="1624580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6" name="Ink 68">
                <a:extLst>
                  <a:ext uri="{FF2B5EF4-FFF2-40B4-BE49-F238E27FC236}">
                    <a16:creationId xmlns:a16="http://schemas.microsoft.com/office/drawing/2014/main" id="{E5DD5F9E-C546-4392-B798-94006814A2A8}"/>
                  </a:ext>
                </a:extLst>
              </p14:cNvPr>
              <p14:cNvContentPartPr/>
              <p14:nvPr/>
            </p14:nvContentPartPr>
            <p14:xfrm>
              <a:off x="8800992" y="2515364"/>
              <a:ext cx="288" cy="288"/>
            </p14:xfrm>
          </p:contentPart>
        </mc:Choice>
        <mc:Fallback xmlns="">
          <p:pic>
            <p:nvPicPr>
              <p:cNvPr id="66" name="Ink 68">
                <a:extLst>
                  <a:ext uri="{FF2B5EF4-FFF2-40B4-BE49-F238E27FC236}">
                    <a16:creationId xmlns:a16="http://schemas.microsoft.com/office/drawing/2014/main" id="{E5DD5F9E-C546-4392-B798-94006814A2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89472" y="2503844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7" name="Ink 69">
                <a:extLst>
                  <a:ext uri="{FF2B5EF4-FFF2-40B4-BE49-F238E27FC236}">
                    <a16:creationId xmlns:a16="http://schemas.microsoft.com/office/drawing/2014/main" id="{6F94A486-8F52-439C-868D-0CAB1E429C42}"/>
                  </a:ext>
                </a:extLst>
              </p14:cNvPr>
              <p14:cNvContentPartPr/>
              <p14:nvPr/>
            </p14:nvContentPartPr>
            <p14:xfrm>
              <a:off x="8493120" y="3201092"/>
              <a:ext cx="288" cy="288"/>
            </p14:xfrm>
          </p:contentPart>
        </mc:Choice>
        <mc:Fallback xmlns="">
          <p:pic>
            <p:nvPicPr>
              <p:cNvPr id="67" name="Ink 69">
                <a:extLst>
                  <a:ext uri="{FF2B5EF4-FFF2-40B4-BE49-F238E27FC236}">
                    <a16:creationId xmlns:a16="http://schemas.microsoft.com/office/drawing/2014/main" id="{6F94A486-8F52-439C-868D-0CAB1E429C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81600" y="3189572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8" name="Ink 70">
                <a:extLst>
                  <a:ext uri="{FF2B5EF4-FFF2-40B4-BE49-F238E27FC236}">
                    <a16:creationId xmlns:a16="http://schemas.microsoft.com/office/drawing/2014/main" id="{D131B777-3332-4BF0-B7A1-871325392F18}"/>
                  </a:ext>
                </a:extLst>
              </p14:cNvPr>
              <p14:cNvContentPartPr/>
              <p14:nvPr/>
            </p14:nvContentPartPr>
            <p14:xfrm>
              <a:off x="8018496" y="3412196"/>
              <a:ext cx="288" cy="288"/>
            </p14:xfrm>
          </p:contentPart>
        </mc:Choice>
        <mc:Fallback xmlns="">
          <p:pic>
            <p:nvPicPr>
              <p:cNvPr id="68" name="Ink 70">
                <a:extLst>
                  <a:ext uri="{FF2B5EF4-FFF2-40B4-BE49-F238E27FC236}">
                    <a16:creationId xmlns:a16="http://schemas.microsoft.com/office/drawing/2014/main" id="{D131B777-3332-4BF0-B7A1-871325392F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06976" y="3400676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9" name="Ink 71">
                <a:extLst>
                  <a:ext uri="{FF2B5EF4-FFF2-40B4-BE49-F238E27FC236}">
                    <a16:creationId xmlns:a16="http://schemas.microsoft.com/office/drawing/2014/main" id="{7928FAFD-AFE4-4876-95E2-0468F67D953A}"/>
                  </a:ext>
                </a:extLst>
              </p14:cNvPr>
              <p14:cNvContentPartPr/>
              <p14:nvPr/>
            </p14:nvContentPartPr>
            <p14:xfrm>
              <a:off x="7262208" y="3922244"/>
              <a:ext cx="288" cy="288"/>
            </p14:xfrm>
          </p:contentPart>
        </mc:Choice>
        <mc:Fallback xmlns="">
          <p:pic>
            <p:nvPicPr>
              <p:cNvPr id="69" name="Ink 71">
                <a:extLst>
                  <a:ext uri="{FF2B5EF4-FFF2-40B4-BE49-F238E27FC236}">
                    <a16:creationId xmlns:a16="http://schemas.microsoft.com/office/drawing/2014/main" id="{7928FAFD-AFE4-4876-95E2-0468F67D95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50688" y="3910724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0" name="Ink 72">
                <a:extLst>
                  <a:ext uri="{FF2B5EF4-FFF2-40B4-BE49-F238E27FC236}">
                    <a16:creationId xmlns:a16="http://schemas.microsoft.com/office/drawing/2014/main" id="{AD3D592A-A6D5-498D-BB45-E33DE923FD8C}"/>
                  </a:ext>
                </a:extLst>
              </p14:cNvPr>
              <p14:cNvContentPartPr/>
              <p14:nvPr/>
            </p14:nvContentPartPr>
            <p14:xfrm>
              <a:off x="7939296" y="3130820"/>
              <a:ext cx="288" cy="288"/>
            </p14:xfrm>
          </p:contentPart>
        </mc:Choice>
        <mc:Fallback xmlns="">
          <p:pic>
            <p:nvPicPr>
              <p:cNvPr id="70" name="Ink 72">
                <a:extLst>
                  <a:ext uri="{FF2B5EF4-FFF2-40B4-BE49-F238E27FC236}">
                    <a16:creationId xmlns:a16="http://schemas.microsoft.com/office/drawing/2014/main" id="{AD3D592A-A6D5-498D-BB45-E33DE923FD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27776" y="3119300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1" name="Ink 73">
                <a:extLst>
                  <a:ext uri="{FF2B5EF4-FFF2-40B4-BE49-F238E27FC236}">
                    <a16:creationId xmlns:a16="http://schemas.microsoft.com/office/drawing/2014/main" id="{25D9776F-65CA-40D6-B698-FC8DB74EFE80}"/>
                  </a:ext>
                </a:extLst>
              </p14:cNvPr>
              <p14:cNvContentPartPr/>
              <p14:nvPr/>
            </p14:nvContentPartPr>
            <p14:xfrm>
              <a:off x="7824960" y="2902148"/>
              <a:ext cx="5760" cy="16416"/>
            </p14:xfrm>
          </p:contentPart>
        </mc:Choice>
        <mc:Fallback xmlns="">
          <p:pic>
            <p:nvPicPr>
              <p:cNvPr id="71" name="Ink 73">
                <a:extLst>
                  <a:ext uri="{FF2B5EF4-FFF2-40B4-BE49-F238E27FC236}">
                    <a16:creationId xmlns:a16="http://schemas.microsoft.com/office/drawing/2014/main" id="{25D9776F-65CA-40D6-B698-FC8DB74EFE8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810560" y="2887873"/>
                <a:ext cx="34200" cy="44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2" name="Ink 74">
                <a:extLst>
                  <a:ext uri="{FF2B5EF4-FFF2-40B4-BE49-F238E27FC236}">
                    <a16:creationId xmlns:a16="http://schemas.microsoft.com/office/drawing/2014/main" id="{84736673-2EF3-4E40-B012-1C083B5D1676}"/>
                  </a:ext>
                </a:extLst>
              </p14:cNvPr>
              <p14:cNvContentPartPr/>
              <p14:nvPr/>
            </p14:nvContentPartPr>
            <p14:xfrm>
              <a:off x="9203328" y="2550500"/>
              <a:ext cx="10944" cy="10944"/>
            </p14:xfrm>
          </p:contentPart>
        </mc:Choice>
        <mc:Fallback xmlns="">
          <p:pic>
            <p:nvPicPr>
              <p:cNvPr id="72" name="Ink 74">
                <a:extLst>
                  <a:ext uri="{FF2B5EF4-FFF2-40B4-BE49-F238E27FC236}">
                    <a16:creationId xmlns:a16="http://schemas.microsoft.com/office/drawing/2014/main" id="{84736673-2EF3-4E40-B012-1C083B5D167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188736" y="2535908"/>
                <a:ext cx="39763" cy="39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3" name="Ink 75">
                <a:extLst>
                  <a:ext uri="{FF2B5EF4-FFF2-40B4-BE49-F238E27FC236}">
                    <a16:creationId xmlns:a16="http://schemas.microsoft.com/office/drawing/2014/main" id="{FE369703-D72D-46BB-BAD6-12CBCC77CCDA}"/>
                  </a:ext>
                </a:extLst>
              </p14:cNvPr>
              <p14:cNvContentPartPr/>
              <p14:nvPr/>
            </p14:nvContentPartPr>
            <p14:xfrm>
              <a:off x="5855616" y="4458500"/>
              <a:ext cx="288" cy="288"/>
            </p14:xfrm>
          </p:contentPart>
        </mc:Choice>
        <mc:Fallback xmlns="">
          <p:pic>
            <p:nvPicPr>
              <p:cNvPr id="73" name="Ink 75">
                <a:extLst>
                  <a:ext uri="{FF2B5EF4-FFF2-40B4-BE49-F238E27FC236}">
                    <a16:creationId xmlns:a16="http://schemas.microsoft.com/office/drawing/2014/main" id="{FE369703-D72D-46BB-BAD6-12CBCC77CC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4096" y="4446980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4" name="Ink 76">
                <a:extLst>
                  <a:ext uri="{FF2B5EF4-FFF2-40B4-BE49-F238E27FC236}">
                    <a16:creationId xmlns:a16="http://schemas.microsoft.com/office/drawing/2014/main" id="{7AB51044-5B26-48AB-AB2C-81F1898BC4D4}"/>
                  </a:ext>
                </a:extLst>
              </p14:cNvPr>
              <p14:cNvContentPartPr/>
              <p14:nvPr/>
            </p14:nvContentPartPr>
            <p14:xfrm>
              <a:off x="5697216" y="4229828"/>
              <a:ext cx="19008" cy="5760"/>
            </p14:xfrm>
          </p:contentPart>
        </mc:Choice>
        <mc:Fallback xmlns="">
          <p:pic>
            <p:nvPicPr>
              <p:cNvPr id="74" name="Ink 76">
                <a:extLst>
                  <a:ext uri="{FF2B5EF4-FFF2-40B4-BE49-F238E27FC236}">
                    <a16:creationId xmlns:a16="http://schemas.microsoft.com/office/drawing/2014/main" id="{7AB51044-5B26-48AB-AB2C-81F1898BC4D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682870" y="4215428"/>
                <a:ext cx="47341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5" name="Ink 77">
                <a:extLst>
                  <a:ext uri="{FF2B5EF4-FFF2-40B4-BE49-F238E27FC236}">
                    <a16:creationId xmlns:a16="http://schemas.microsoft.com/office/drawing/2014/main" id="{5695DE95-7F83-4C14-83C1-B49574D483A3}"/>
                  </a:ext>
                </a:extLst>
              </p14:cNvPr>
              <p14:cNvContentPartPr/>
              <p14:nvPr/>
            </p14:nvContentPartPr>
            <p14:xfrm>
              <a:off x="5108256" y="3500036"/>
              <a:ext cx="288" cy="288"/>
            </p14:xfrm>
          </p:contentPart>
        </mc:Choice>
        <mc:Fallback xmlns="">
          <p:pic>
            <p:nvPicPr>
              <p:cNvPr id="75" name="Ink 77">
                <a:extLst>
                  <a:ext uri="{FF2B5EF4-FFF2-40B4-BE49-F238E27FC236}">
                    <a16:creationId xmlns:a16="http://schemas.microsoft.com/office/drawing/2014/main" id="{5695DE95-7F83-4C14-83C1-B49574D483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96736" y="3488516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6" name="Ink 78">
                <a:extLst>
                  <a:ext uri="{FF2B5EF4-FFF2-40B4-BE49-F238E27FC236}">
                    <a16:creationId xmlns:a16="http://schemas.microsoft.com/office/drawing/2014/main" id="{83E1666E-F9D1-4AE4-9716-C6530CC0BF03}"/>
                  </a:ext>
                </a:extLst>
              </p14:cNvPr>
              <p14:cNvContentPartPr/>
              <p14:nvPr/>
            </p14:nvContentPartPr>
            <p14:xfrm>
              <a:off x="6075360" y="3165956"/>
              <a:ext cx="5760" cy="16416"/>
            </p14:xfrm>
          </p:contentPart>
        </mc:Choice>
        <mc:Fallback xmlns="">
          <p:pic>
            <p:nvPicPr>
              <p:cNvPr id="76" name="Ink 78">
                <a:extLst>
                  <a:ext uri="{FF2B5EF4-FFF2-40B4-BE49-F238E27FC236}">
                    <a16:creationId xmlns:a16="http://schemas.microsoft.com/office/drawing/2014/main" id="{83E1666E-F9D1-4AE4-9716-C6530CC0BF0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060960" y="3151681"/>
                <a:ext cx="34200" cy="44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7" name="Ink 79">
                <a:extLst>
                  <a:ext uri="{FF2B5EF4-FFF2-40B4-BE49-F238E27FC236}">
                    <a16:creationId xmlns:a16="http://schemas.microsoft.com/office/drawing/2014/main" id="{377793EB-E911-48CE-9D27-4C814BECDF76}"/>
                  </a:ext>
                </a:extLst>
              </p14:cNvPr>
              <p14:cNvContentPartPr/>
              <p14:nvPr/>
            </p14:nvContentPartPr>
            <p14:xfrm>
              <a:off x="5257728" y="3772772"/>
              <a:ext cx="288" cy="288"/>
            </p14:xfrm>
          </p:contentPart>
        </mc:Choice>
        <mc:Fallback xmlns="">
          <p:pic>
            <p:nvPicPr>
              <p:cNvPr id="77" name="Ink 79">
                <a:extLst>
                  <a:ext uri="{FF2B5EF4-FFF2-40B4-BE49-F238E27FC236}">
                    <a16:creationId xmlns:a16="http://schemas.microsoft.com/office/drawing/2014/main" id="{377793EB-E911-48CE-9D27-4C814BECDF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46208" y="3761252"/>
                <a:ext cx="23040" cy="23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Shape 1222"/>
          <p:cNvSpPr/>
          <p:nvPr/>
        </p:nvSpPr>
        <p:spPr>
          <a:xfrm>
            <a:off x="511239" y="471605"/>
            <a:ext cx="3474244" cy="477054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2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ROBIN</a:t>
            </a:r>
            <a:r>
              <a:rPr lang="ko-KR" sz="2500" b="0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lang="ko-KR" sz="2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그룹</a:t>
            </a:r>
          </a:p>
        </p:txBody>
      </p:sp>
      <p:sp>
        <p:nvSpPr>
          <p:cNvPr id="1223" name="Shape 1223"/>
          <p:cNvSpPr/>
          <p:nvPr/>
        </p:nvSpPr>
        <p:spPr>
          <a:xfrm>
            <a:off x="511239" y="1803514"/>
            <a:ext cx="1200150" cy="12001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Shape 1224"/>
          <p:cNvSpPr/>
          <p:nvPr/>
        </p:nvSpPr>
        <p:spPr>
          <a:xfrm>
            <a:off x="511239" y="3294680"/>
            <a:ext cx="1143000" cy="115252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5" name="Shape 12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9481" y="3259281"/>
            <a:ext cx="1148785" cy="1148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Shape 12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20066" y="1768208"/>
            <a:ext cx="1389259" cy="1088517"/>
          </a:xfrm>
          <a:prstGeom prst="rect">
            <a:avLst/>
          </a:prstGeom>
          <a:noFill/>
          <a:ln>
            <a:noFill/>
          </a:ln>
        </p:spPr>
      </p:pic>
      <p:sp>
        <p:nvSpPr>
          <p:cNvPr id="1227" name="Shape 1227"/>
          <p:cNvSpPr/>
          <p:nvPr/>
        </p:nvSpPr>
        <p:spPr>
          <a:xfrm>
            <a:off x="5519921" y="1446614"/>
            <a:ext cx="1763093" cy="1763093"/>
          </a:xfrm>
          <a:prstGeom prst="donut">
            <a:avLst>
              <a:gd name="adj" fmla="val 18505"/>
            </a:avLst>
          </a:prstGeom>
          <a:solidFill>
            <a:srgbClr val="008CA7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8" name="Shape 1228"/>
          <p:cNvSpPr/>
          <p:nvPr/>
        </p:nvSpPr>
        <p:spPr>
          <a:xfrm>
            <a:off x="5568923" y="2972776"/>
            <a:ext cx="1668292" cy="1668292"/>
          </a:xfrm>
          <a:prstGeom prst="donut">
            <a:avLst>
              <a:gd name="adj" fmla="val 16861"/>
            </a:avLst>
          </a:prstGeom>
          <a:solidFill>
            <a:srgbClr val="008CA7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9" name="Shape 1229"/>
          <p:cNvSpPr/>
          <p:nvPr/>
        </p:nvSpPr>
        <p:spPr>
          <a:xfrm>
            <a:off x="1828864" y="1746364"/>
            <a:ext cx="3719526" cy="1467068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9525" marR="0" lvl="0" indent="-111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lang="ko-KR" sz="1600" b="1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Miranda</a:t>
            </a:r>
            <a:r>
              <a:rPr lang="ko-KR" sz="16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ko-KR" sz="1600" b="1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Tan</a:t>
            </a:r>
            <a:r>
              <a:rPr lang="ko-KR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ko-KR" sz="1600" b="0" i="1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CEO and Co-</a:t>
            </a:r>
            <a:r>
              <a:rPr lang="ko-KR" sz="1600" b="0" i="1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Founder</a:t>
            </a:r>
            <a:endParaRPr lang="ko-KR" sz="1600" b="0" i="1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15년 마케팅 경력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ko-KR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창업 경험 다수</a:t>
            </a:r>
            <a:endParaRPr lang="ko-KR" sz="14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ko-KR" sz="14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Cornell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BA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ko-KR" sz="14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St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ko-KR" sz="14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John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ko-KR" sz="14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Univ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  JD</a:t>
            </a:r>
          </a:p>
        </p:txBody>
      </p:sp>
      <p:sp>
        <p:nvSpPr>
          <p:cNvPr id="1230" name="Shape 1230"/>
          <p:cNvSpPr/>
          <p:nvPr/>
        </p:nvSpPr>
        <p:spPr>
          <a:xfrm>
            <a:off x="1897125" y="3151434"/>
            <a:ext cx="3994087" cy="16182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80975" marR="0" lvl="0" indent="-282575" algn="just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lang="ko-KR" sz="1600" b="1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Hassan</a:t>
            </a:r>
            <a:r>
              <a:rPr lang="ko-KR" sz="16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ko-KR" sz="1600" b="1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Miah</a:t>
            </a:r>
            <a:r>
              <a:rPr lang="ko-KR" sz="16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ko-KR" sz="1600" b="0" i="1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Co-</a:t>
            </a:r>
            <a:r>
              <a:rPr lang="ko-KR" sz="1600" b="0" i="1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Founder</a:t>
            </a:r>
            <a:r>
              <a:rPr lang="ko-KR" sz="1600" b="0" i="1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and CTO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30년 디지털 미디어, 기술경험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전</a:t>
            </a:r>
            <a:r>
              <a:rPr lang="en-US" alt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KPMG </a:t>
            </a:r>
            <a:r>
              <a:rPr lang="en-US" altLang="ko-KR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Partner</a:t>
            </a:r>
            <a:endParaRPr lang="ko-KR" sz="14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전 Intel Capital </a:t>
            </a:r>
            <a:r>
              <a:rPr lang="en-US" altLang="ko-KR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Head</a:t>
            </a:r>
            <a:endParaRPr lang="ko-KR" sz="14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전</a:t>
            </a:r>
            <a:r>
              <a:rPr lang="en-US" alt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ko-KR" sz="14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Xing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Technology CEO</a:t>
            </a:r>
            <a:r>
              <a:rPr lang="en-US" alt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$75M에 인수합병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ko-KR" sz="14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Stanford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MBA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ko-KR" sz="14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Univ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 of </a:t>
            </a:r>
            <a:r>
              <a:rPr lang="ko-KR" sz="14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Michigan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BBA</a:t>
            </a:r>
          </a:p>
        </p:txBody>
      </p:sp>
      <p:sp>
        <p:nvSpPr>
          <p:cNvPr id="1231" name="Shape 1231"/>
          <p:cNvSpPr/>
          <p:nvPr/>
        </p:nvSpPr>
        <p:spPr>
          <a:xfrm>
            <a:off x="7193762" y="3265422"/>
            <a:ext cx="4444540" cy="115384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7938" marR="0" lvl="0" indent="-109538" algn="l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lang="ko-KR" sz="1600" b="1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Barry</a:t>
            </a:r>
            <a:r>
              <a:rPr lang="ko-KR" sz="16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ko-KR" sz="1600" b="1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O’Sullivan</a:t>
            </a:r>
            <a:r>
              <a:rPr lang="ko-KR" sz="16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ko-KR" sz="16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Chief</a:t>
            </a:r>
            <a:r>
              <a:rPr lang="ko-KR" sz="16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ko-KR" sz="1600" b="0" i="1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Artificial</a:t>
            </a:r>
            <a:r>
              <a:rPr lang="ko-KR" sz="1600" b="0" i="1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ko-KR" sz="1600" b="0" i="1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Intelligence</a:t>
            </a:r>
            <a:r>
              <a:rPr lang="ko-KR" sz="1600" b="0" i="1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전 세계 인공지능 </a:t>
            </a:r>
            <a:r>
              <a:rPr lang="ko-KR" sz="14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AI기술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선도자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전</a:t>
            </a:r>
            <a:r>
              <a:rPr lang="en-US" alt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ko-KR" sz="14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Insight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ko-KR" sz="14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for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Data </a:t>
            </a:r>
            <a:r>
              <a:rPr lang="ko-KR" sz="14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Analytics이사</a:t>
            </a:r>
            <a:endParaRPr lang="ko-KR" sz="14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컴퓨터박사학위, </a:t>
            </a:r>
            <a:r>
              <a:rPr lang="ko-KR" sz="14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University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ko-KR" sz="14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College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ko-KR" sz="14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Cork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– National </a:t>
            </a:r>
            <a:r>
              <a:rPr lang="ko-KR" sz="14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University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of </a:t>
            </a:r>
            <a:r>
              <a:rPr lang="ko-KR" sz="14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Ireland</a:t>
            </a:r>
            <a:endParaRPr lang="ko-KR" sz="14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2" name="Shape 1232"/>
          <p:cNvSpPr/>
          <p:nvPr/>
        </p:nvSpPr>
        <p:spPr>
          <a:xfrm>
            <a:off x="7177094" y="1851466"/>
            <a:ext cx="4802470" cy="1382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7938" marR="0" lvl="0" indent="-109538" algn="l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lang="ko-KR" sz="1600" b="1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Lingkai</a:t>
            </a:r>
            <a:r>
              <a:rPr lang="ko-KR" sz="16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ko-KR" sz="1600" b="1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Kong</a:t>
            </a:r>
            <a:r>
              <a:rPr lang="ko-KR" sz="16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ko-KR" sz="1600" b="0" i="1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Chief</a:t>
            </a:r>
            <a:r>
              <a:rPr lang="ko-KR" sz="1600" b="0" i="1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, Data Engineering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상해 교통대학교 컴퓨터 학과 졸업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마이크로소프트</a:t>
            </a:r>
            <a:r>
              <a:rPr lang="en-US" alt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서버, 마이크로소프트 </a:t>
            </a:r>
            <a:r>
              <a:rPr lang="ko-KR" sz="14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홈서버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주요개발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상해 </a:t>
            </a:r>
            <a:r>
              <a:rPr lang="ko-KR" altLang="en-US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철강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교류</a:t>
            </a:r>
            <a:r>
              <a:rPr lang="ko-KR" altLang="en-US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센터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창설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ko-KR" altLang="en-US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철강산업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검색 엔진</a:t>
            </a:r>
            <a:r>
              <a:rPr lang="en-US" altLang="ko-KR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ko-KR" altLang="en-US" sz="1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개발</a:t>
            </a:r>
            <a:endParaRPr lang="ko-KR" sz="14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Shape 1237"/>
          <p:cNvSpPr/>
          <p:nvPr/>
        </p:nvSpPr>
        <p:spPr>
          <a:xfrm>
            <a:off x="471430" y="370117"/>
            <a:ext cx="3474244" cy="477054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2500" b="0" i="0" u="none" strike="noStrike" cap="none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ROBIN</a:t>
            </a:r>
            <a:r>
              <a:rPr lang="ko-KR" sz="2500" b="0" i="0" u="none" strike="noStrike" cap="none" baseline="3000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8 </a:t>
            </a:r>
            <a:r>
              <a:rPr lang="ko-KR" sz="2500" b="0" i="0" u="none" strike="noStrike" cap="none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그룹</a:t>
            </a:r>
          </a:p>
        </p:txBody>
      </p:sp>
      <p:sp>
        <p:nvSpPr>
          <p:cNvPr id="1238" name="Shape 1238"/>
          <p:cNvSpPr/>
          <p:nvPr/>
        </p:nvSpPr>
        <p:spPr>
          <a:xfrm>
            <a:off x="5519921" y="647171"/>
            <a:ext cx="1763093" cy="1763093"/>
          </a:xfrm>
          <a:prstGeom prst="donut">
            <a:avLst>
              <a:gd name="adj" fmla="val 18505"/>
            </a:avLst>
          </a:prstGeom>
          <a:solidFill>
            <a:srgbClr val="008CA7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239" name="Shape 1239"/>
          <p:cNvSpPr/>
          <p:nvPr/>
        </p:nvSpPr>
        <p:spPr>
          <a:xfrm>
            <a:off x="5446374" y="3595806"/>
            <a:ext cx="1921750" cy="1921750"/>
          </a:xfrm>
          <a:prstGeom prst="donut">
            <a:avLst>
              <a:gd name="adj" fmla="val 21609"/>
            </a:avLst>
          </a:prstGeom>
          <a:solidFill>
            <a:srgbClr val="008CA7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240" name="Shape 1240"/>
          <p:cNvSpPr/>
          <p:nvPr/>
        </p:nvSpPr>
        <p:spPr>
          <a:xfrm>
            <a:off x="471430" y="1299317"/>
            <a:ext cx="1143000" cy="113385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+mj-ea"/>
              <a:ea typeface="+mj-ea"/>
              <a:cs typeface="Arial"/>
              <a:sym typeface="Arial"/>
            </a:endParaRPr>
          </a:p>
        </p:txBody>
      </p:sp>
      <p:pic>
        <p:nvPicPr>
          <p:cNvPr id="1241" name="Shape 12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6421" y="2860379"/>
            <a:ext cx="1178443" cy="1100163"/>
          </a:xfrm>
          <a:prstGeom prst="rect">
            <a:avLst/>
          </a:prstGeom>
          <a:noFill/>
          <a:ln>
            <a:noFill/>
          </a:ln>
        </p:spPr>
      </p:pic>
      <p:sp>
        <p:nvSpPr>
          <p:cNvPr id="1242" name="Shape 1242"/>
          <p:cNvSpPr/>
          <p:nvPr/>
        </p:nvSpPr>
        <p:spPr>
          <a:xfrm>
            <a:off x="5465866" y="2578106"/>
            <a:ext cx="1690918" cy="1690918"/>
          </a:xfrm>
          <a:prstGeom prst="donut">
            <a:avLst>
              <a:gd name="adj" fmla="val 17357"/>
            </a:avLst>
          </a:prstGeom>
          <a:solidFill>
            <a:srgbClr val="008CA7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pic>
        <p:nvPicPr>
          <p:cNvPr id="1243" name="Shape 12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95249" y="2810662"/>
            <a:ext cx="1130758" cy="113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Shape 12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68081" y="1226058"/>
            <a:ext cx="1144722" cy="1144722"/>
          </a:xfrm>
          <a:prstGeom prst="rect">
            <a:avLst/>
          </a:prstGeom>
          <a:noFill/>
          <a:ln>
            <a:noFill/>
          </a:ln>
        </p:spPr>
      </p:pic>
      <p:sp>
        <p:nvSpPr>
          <p:cNvPr id="1245" name="Shape 1245"/>
          <p:cNvSpPr/>
          <p:nvPr/>
        </p:nvSpPr>
        <p:spPr>
          <a:xfrm>
            <a:off x="5618266" y="2535119"/>
            <a:ext cx="1690918" cy="1690918"/>
          </a:xfrm>
          <a:prstGeom prst="donut">
            <a:avLst>
              <a:gd name="adj" fmla="val 17357"/>
            </a:avLst>
          </a:prstGeom>
          <a:solidFill>
            <a:srgbClr val="008CA7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246" name="Shape 1246"/>
          <p:cNvSpPr/>
          <p:nvPr/>
        </p:nvSpPr>
        <p:spPr>
          <a:xfrm>
            <a:off x="5598774" y="937428"/>
            <a:ext cx="1690918" cy="1690918"/>
          </a:xfrm>
          <a:prstGeom prst="donut">
            <a:avLst>
              <a:gd name="adj" fmla="val 17357"/>
            </a:avLst>
          </a:prstGeom>
          <a:solidFill>
            <a:srgbClr val="008CA7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247" name="Shape 1247"/>
          <p:cNvSpPr/>
          <p:nvPr/>
        </p:nvSpPr>
        <p:spPr>
          <a:xfrm>
            <a:off x="7302990" y="1299317"/>
            <a:ext cx="4364376" cy="115384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7938" marR="0" lvl="0" indent="-109538" algn="l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lang="ko-KR" sz="1600" b="1" i="0" u="none" strike="noStrike" cap="none" dirty="0" err="1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Bo</a:t>
            </a:r>
            <a:r>
              <a:rPr lang="ko-KR" sz="1600" b="1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 </a:t>
            </a:r>
            <a:r>
              <a:rPr lang="ko-KR" sz="1600" b="1" i="0" u="none" strike="noStrike" cap="none" dirty="0" err="1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Su</a:t>
            </a:r>
            <a:r>
              <a:rPr lang="ko-KR" sz="1600" b="1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, </a:t>
            </a:r>
            <a:r>
              <a:rPr lang="ko-KR" sz="1600" b="0" i="0" u="none" strike="noStrike" cap="none" dirty="0" err="1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Chief</a:t>
            </a:r>
            <a:r>
              <a:rPr lang="ko-KR" sz="16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, </a:t>
            </a:r>
            <a:r>
              <a:rPr lang="ko-KR" sz="1600" b="0" i="1" u="none" strike="noStrike" cap="none" dirty="0" err="1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Blockchain</a:t>
            </a:r>
            <a:endParaRPr lang="ko-KR" sz="1600" b="0" i="1" u="none" strike="noStrike" cap="none" dirty="0">
              <a:solidFill>
                <a:schemeClr val="lt1"/>
              </a:solidFill>
              <a:latin typeface="+mj-ea"/>
              <a:ea typeface="+mj-e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블록체인 기술</a:t>
            </a:r>
            <a:r>
              <a:rPr lang="en-US" alt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 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&amp;</a:t>
            </a:r>
            <a:r>
              <a:rPr lang="en-US" alt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 </a:t>
            </a:r>
            <a:r>
              <a:rPr lang="ko-KR" altLang="en-US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보안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 전문가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ko-KR" sz="1400" b="0" i="0" u="none" strike="noStrike" cap="none" dirty="0" err="1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CA중국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 </a:t>
            </a:r>
            <a:r>
              <a:rPr lang="ko-KR" altLang="en-US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기술담당</a:t>
            </a:r>
            <a:r>
              <a:rPr lang="en-US" alt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, </a:t>
            </a:r>
            <a:r>
              <a:rPr lang="ko-KR" sz="1400" b="0" i="0" u="none" strike="noStrike" cap="none" dirty="0" err="1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Websense</a:t>
            </a:r>
            <a:r>
              <a:rPr lang="en-US" alt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 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중국연구개발 센터</a:t>
            </a:r>
            <a:r>
              <a:rPr lang="en-US" alt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, 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网秦安全云 담임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ko-KR" sz="1400" b="0" i="0" u="none" strike="noStrike" cap="none" dirty="0" err="1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절강대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 컴퓨터학과 졸업</a:t>
            </a:r>
          </a:p>
        </p:txBody>
      </p:sp>
      <p:sp>
        <p:nvSpPr>
          <p:cNvPr id="1248" name="Shape 1248"/>
          <p:cNvSpPr/>
          <p:nvPr/>
        </p:nvSpPr>
        <p:spPr>
          <a:xfrm>
            <a:off x="7302990" y="2927299"/>
            <a:ext cx="3956050" cy="7101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7938" marR="0" lvl="0" indent="-109538" algn="l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lang="ko-KR" sz="1600" b="1" i="0" u="none" strike="noStrike" cap="none" dirty="0" err="1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Milo</a:t>
            </a:r>
            <a:r>
              <a:rPr lang="ko-KR" sz="1600" b="1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 </a:t>
            </a:r>
            <a:r>
              <a:rPr lang="ko-KR" sz="1600" b="1" i="0" u="none" strike="noStrike" cap="none" dirty="0" err="1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Chao</a:t>
            </a:r>
            <a:r>
              <a:rPr lang="ko-KR" sz="1600" b="1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, </a:t>
            </a:r>
            <a:r>
              <a:rPr lang="ko-KR" sz="1600" b="0" i="1" u="none" strike="noStrike" cap="none" dirty="0" err="1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Senior</a:t>
            </a:r>
            <a:r>
              <a:rPr lang="ko-KR" sz="1600" b="0" i="1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 </a:t>
            </a:r>
            <a:r>
              <a:rPr lang="ko-KR" sz="1600" b="0" i="1" u="none" strike="noStrike" cap="none" dirty="0" err="1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Advertising</a:t>
            </a:r>
            <a:r>
              <a:rPr lang="ko-KR" sz="1600" b="0" i="1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 </a:t>
            </a:r>
            <a:r>
              <a:rPr lang="ko-KR" sz="1600" b="0" i="1" u="none" strike="noStrike" cap="none" dirty="0" err="1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Advisor</a:t>
            </a:r>
            <a:endParaRPr lang="ko-KR" sz="1600" b="0" i="1" u="none" strike="noStrike" cap="none" dirty="0">
              <a:solidFill>
                <a:schemeClr val="lt1"/>
              </a:solidFill>
              <a:latin typeface="+mj-ea"/>
              <a:ea typeface="+mj-e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전</a:t>
            </a:r>
            <a:r>
              <a:rPr lang="en-US" alt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 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TBWA</a:t>
            </a:r>
            <a:r>
              <a:rPr lang="en-US" alt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 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그룹 중국지사 </a:t>
            </a:r>
            <a:r>
              <a:rPr lang="ko-KR" altLang="en-US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지역담당 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Northwestern </a:t>
            </a:r>
            <a:r>
              <a:rPr lang="ko-KR" sz="1400" b="0" i="0" u="none" strike="noStrike" cap="none" dirty="0" err="1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University</a:t>
            </a:r>
            <a:endParaRPr lang="ko-KR" sz="1400" b="0" i="0" u="none" strike="noStrike" cap="none" dirty="0">
              <a:solidFill>
                <a:schemeClr val="lt1"/>
              </a:solidFill>
              <a:latin typeface="+mj-ea"/>
              <a:ea typeface="+mj-ea"/>
              <a:cs typeface="Tahoma"/>
              <a:sym typeface="Tahoma"/>
            </a:endParaRPr>
          </a:p>
        </p:txBody>
      </p:sp>
      <p:pic>
        <p:nvPicPr>
          <p:cNvPr id="1249" name="Shape 12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6933" y="4449958"/>
            <a:ext cx="1178019" cy="109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" name="Shape 12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1873" y="4428468"/>
            <a:ext cx="1064471" cy="1064471"/>
          </a:xfrm>
          <a:prstGeom prst="rect">
            <a:avLst/>
          </a:prstGeom>
          <a:noFill/>
          <a:ln>
            <a:noFill/>
          </a:ln>
        </p:spPr>
      </p:pic>
      <p:sp>
        <p:nvSpPr>
          <p:cNvPr id="1251" name="Shape 1251"/>
          <p:cNvSpPr/>
          <p:nvPr/>
        </p:nvSpPr>
        <p:spPr>
          <a:xfrm>
            <a:off x="128365" y="4087020"/>
            <a:ext cx="1690918" cy="1690918"/>
          </a:xfrm>
          <a:prstGeom prst="donut">
            <a:avLst>
              <a:gd name="adj" fmla="val 17357"/>
            </a:avLst>
          </a:prstGeom>
          <a:solidFill>
            <a:srgbClr val="008CA7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252" name="Shape 1252"/>
          <p:cNvSpPr/>
          <p:nvPr/>
        </p:nvSpPr>
        <p:spPr>
          <a:xfrm>
            <a:off x="164472" y="4116382"/>
            <a:ext cx="1690918" cy="1690918"/>
          </a:xfrm>
          <a:prstGeom prst="donut">
            <a:avLst>
              <a:gd name="adj" fmla="val 17357"/>
            </a:avLst>
          </a:prstGeom>
          <a:solidFill>
            <a:srgbClr val="008CA7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253" name="Shape 1253"/>
          <p:cNvSpPr/>
          <p:nvPr/>
        </p:nvSpPr>
        <p:spPr>
          <a:xfrm>
            <a:off x="160931" y="2566012"/>
            <a:ext cx="1690918" cy="1690918"/>
          </a:xfrm>
          <a:prstGeom prst="donut">
            <a:avLst>
              <a:gd name="adj" fmla="val 17357"/>
            </a:avLst>
          </a:prstGeom>
          <a:solidFill>
            <a:srgbClr val="008CA7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1254" name="Shape 1254"/>
          <p:cNvSpPr/>
          <p:nvPr/>
        </p:nvSpPr>
        <p:spPr>
          <a:xfrm>
            <a:off x="1793296" y="2875785"/>
            <a:ext cx="4241800" cy="1166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9525" marR="0" lvl="0" indent="-111125" algn="l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None/>
            </a:pPr>
            <a:r>
              <a:rPr lang="ko-KR" sz="1600" b="1" i="0" u="none" strike="noStrike" cap="none" dirty="0" err="1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Bessie</a:t>
            </a:r>
            <a:r>
              <a:rPr lang="ko-KR" sz="1600" b="1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 Lee, </a:t>
            </a:r>
            <a:r>
              <a:rPr lang="ko-KR" sz="1600" b="0" i="1" u="none" strike="noStrike" cap="none" dirty="0" err="1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Strategic</a:t>
            </a:r>
            <a:r>
              <a:rPr lang="ko-KR" sz="1600" b="0" i="1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 &amp; </a:t>
            </a:r>
            <a:r>
              <a:rPr lang="ko-KR" sz="1600" b="0" i="1" u="none" strike="noStrike" cap="none" dirty="0" err="1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Operations</a:t>
            </a:r>
            <a:r>
              <a:rPr lang="ko-KR" sz="1600" b="0" i="1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 </a:t>
            </a:r>
            <a:r>
              <a:rPr lang="ko-KR" sz="1600" b="0" i="1" u="none" strike="noStrike" cap="none" dirty="0" err="1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Partner</a:t>
            </a:r>
            <a:endParaRPr lang="ko-KR" sz="1600" b="0" i="1" u="none" strike="noStrike" cap="none" dirty="0">
              <a:solidFill>
                <a:schemeClr val="lt1"/>
              </a:solidFill>
              <a:latin typeface="+mj-ea"/>
              <a:ea typeface="+mj-e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20년간 디지털 미디어와 광고 베테랑 경력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전</a:t>
            </a:r>
            <a:r>
              <a:rPr lang="en-US" alt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 </a:t>
            </a:r>
            <a:r>
              <a:rPr lang="ko-KR" sz="1400" b="0" i="0" u="none" strike="noStrike" cap="none" dirty="0" err="1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WPP그룹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 중국지사</a:t>
            </a:r>
            <a:r>
              <a:rPr lang="en-US" alt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 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CEO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전</a:t>
            </a:r>
            <a:r>
              <a:rPr lang="en-US" alt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 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Group </a:t>
            </a:r>
            <a:r>
              <a:rPr lang="ko-KR" sz="1400" b="0" i="0" u="none" strike="noStrike" cap="none" dirty="0" err="1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M회사</a:t>
            </a:r>
            <a:r>
              <a:rPr lang="en-US" alt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 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CEO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전</a:t>
            </a:r>
            <a:r>
              <a:rPr lang="en-US" alt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 </a:t>
            </a:r>
            <a:r>
              <a:rPr lang="ko-KR" sz="1400" b="0" i="0" u="none" strike="noStrike" cap="none" dirty="0" err="1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Mindshare</a:t>
            </a:r>
            <a:r>
              <a:rPr lang="en-US" alt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 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중국지사</a:t>
            </a:r>
            <a:r>
              <a:rPr lang="en-US" alt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 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CEO</a:t>
            </a:r>
          </a:p>
        </p:txBody>
      </p:sp>
      <p:sp>
        <p:nvSpPr>
          <p:cNvPr id="1255" name="Shape 1255"/>
          <p:cNvSpPr/>
          <p:nvPr/>
        </p:nvSpPr>
        <p:spPr>
          <a:xfrm>
            <a:off x="1793296" y="4543620"/>
            <a:ext cx="4903068" cy="11461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9525" marR="0" lvl="0" indent="-111125" algn="l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mes New Roman"/>
              <a:buNone/>
            </a:pPr>
            <a:r>
              <a:rPr lang="ko-KR" sz="1600" b="1" i="0" u="none" strike="noStrike" cap="none" dirty="0" err="1">
                <a:solidFill>
                  <a:srgbClr val="FFFFFF"/>
                </a:solidFill>
                <a:latin typeface="+mj-ea"/>
                <a:ea typeface="+mj-ea"/>
                <a:cs typeface="Tahoma"/>
                <a:sym typeface="Tahoma"/>
              </a:rPr>
              <a:t>Alvin</a:t>
            </a:r>
            <a:r>
              <a:rPr lang="ko-KR" sz="1600" b="1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Tahoma"/>
                <a:sym typeface="Tahoma"/>
              </a:rPr>
              <a:t> </a:t>
            </a:r>
            <a:r>
              <a:rPr lang="ko-KR" sz="1600" b="1" i="0" u="none" strike="noStrike" cap="none" dirty="0" err="1">
                <a:solidFill>
                  <a:srgbClr val="FFFFFF"/>
                </a:solidFill>
                <a:latin typeface="+mj-ea"/>
                <a:ea typeface="+mj-ea"/>
                <a:cs typeface="Tahoma"/>
                <a:sym typeface="Tahoma"/>
              </a:rPr>
              <a:t>Foo</a:t>
            </a:r>
            <a:r>
              <a:rPr lang="ko-KR" sz="1600" b="1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Tahoma"/>
                <a:sym typeface="Tahoma"/>
              </a:rPr>
              <a:t>, </a:t>
            </a:r>
            <a:r>
              <a:rPr lang="ko-KR" sz="1600" b="0" i="1" u="none" strike="noStrike" cap="none" dirty="0" err="1">
                <a:solidFill>
                  <a:srgbClr val="FFFFFF"/>
                </a:solidFill>
                <a:latin typeface="+mj-ea"/>
                <a:ea typeface="+mj-ea"/>
                <a:cs typeface="Tahoma"/>
                <a:sym typeface="Tahoma"/>
              </a:rPr>
              <a:t>Senior</a:t>
            </a:r>
            <a:r>
              <a:rPr lang="ko-KR" sz="1600" b="0" i="1" u="none" strike="noStrike" cap="none" dirty="0">
                <a:solidFill>
                  <a:srgbClr val="FFFFFF"/>
                </a:solidFill>
                <a:latin typeface="+mj-ea"/>
                <a:ea typeface="+mj-ea"/>
                <a:cs typeface="Tahoma"/>
                <a:sym typeface="Tahoma"/>
              </a:rPr>
              <a:t> </a:t>
            </a:r>
            <a:r>
              <a:rPr lang="ko-KR" sz="1600" b="0" i="1" u="none" strike="noStrike" cap="none" dirty="0" err="1">
                <a:solidFill>
                  <a:srgbClr val="FFFFFF"/>
                </a:solidFill>
                <a:latin typeface="+mj-ea"/>
                <a:ea typeface="+mj-ea"/>
                <a:cs typeface="Tahoma"/>
                <a:sym typeface="Tahoma"/>
              </a:rPr>
              <a:t>Advertising</a:t>
            </a:r>
            <a:r>
              <a:rPr lang="ko-KR" sz="1600" b="0" i="1" u="none" strike="noStrike" cap="none" dirty="0">
                <a:solidFill>
                  <a:srgbClr val="FFFFFF"/>
                </a:solidFill>
                <a:latin typeface="+mj-ea"/>
                <a:ea typeface="+mj-ea"/>
                <a:cs typeface="Tahoma"/>
                <a:sym typeface="Tahoma"/>
              </a:rPr>
              <a:t> </a:t>
            </a:r>
            <a:r>
              <a:rPr lang="ko-KR" sz="1600" b="0" i="1" u="none" strike="noStrike" cap="none" dirty="0" err="1">
                <a:solidFill>
                  <a:srgbClr val="FFFFFF"/>
                </a:solidFill>
                <a:latin typeface="+mj-ea"/>
                <a:ea typeface="+mj-ea"/>
                <a:cs typeface="Tahoma"/>
                <a:sym typeface="Tahoma"/>
              </a:rPr>
              <a:t>Advisor</a:t>
            </a:r>
            <a:r>
              <a:rPr lang="ko-KR" sz="1600" b="0" i="1" u="none" strike="noStrike" cap="none" dirty="0">
                <a:solidFill>
                  <a:srgbClr val="FFFFFF"/>
                </a:solidFill>
                <a:latin typeface="+mj-ea"/>
                <a:ea typeface="+mj-ea"/>
                <a:cs typeface="Tahoma"/>
                <a:sym typeface="Tahoma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➢"/>
            </a:pPr>
            <a:r>
              <a:rPr lang="en-US" altLang="ko-KR" sz="14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Tahoma"/>
                <a:sym typeface="Tahoma"/>
              </a:rPr>
              <a:t> </a:t>
            </a:r>
            <a:r>
              <a:rPr lang="ko-KR" sz="14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Tahoma"/>
                <a:sym typeface="Tahoma"/>
              </a:rPr>
              <a:t>혁신담당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➢"/>
            </a:pPr>
            <a:r>
              <a:rPr lang="en-US" altLang="ko-KR" sz="14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Tahoma"/>
                <a:sym typeface="Tahoma"/>
              </a:rPr>
              <a:t> </a:t>
            </a:r>
            <a:r>
              <a:rPr lang="ko-KR" sz="1400" b="0" i="0" u="none" strike="noStrike" cap="none" dirty="0" err="1">
                <a:solidFill>
                  <a:srgbClr val="FFFFFF"/>
                </a:solidFill>
                <a:latin typeface="+mj-ea"/>
                <a:ea typeface="+mj-ea"/>
                <a:cs typeface="Tahoma"/>
                <a:sym typeface="Tahoma"/>
              </a:rPr>
              <a:t>AppBoost</a:t>
            </a:r>
            <a:r>
              <a:rPr lang="en-US" altLang="ko-KR" sz="14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Tahoma"/>
                <a:sym typeface="Tahoma"/>
              </a:rPr>
              <a:t> </a:t>
            </a:r>
            <a:r>
              <a:rPr lang="ko-KR" sz="14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Tahoma"/>
                <a:sym typeface="Tahoma"/>
              </a:rPr>
              <a:t>연합 창</a:t>
            </a:r>
            <a:r>
              <a:rPr lang="ko-KR" altLang="en-US" sz="14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Tahoma"/>
                <a:sym typeface="Tahoma"/>
              </a:rPr>
              <a:t>립</a:t>
            </a:r>
            <a:r>
              <a:rPr lang="ko-KR" sz="14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Tahoma"/>
                <a:sym typeface="Tahoma"/>
              </a:rPr>
              <a:t>자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➢"/>
            </a:pPr>
            <a:r>
              <a:rPr lang="en-US" altLang="ko-KR" sz="14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Tahoma"/>
                <a:sym typeface="Tahoma"/>
              </a:rPr>
              <a:t> </a:t>
            </a:r>
            <a:r>
              <a:rPr lang="ko-KR" sz="14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Tahoma"/>
                <a:sym typeface="Tahoma"/>
              </a:rPr>
              <a:t>Google을 거쳐,</a:t>
            </a:r>
            <a:r>
              <a:rPr lang="en-US" altLang="ko-KR" sz="14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Tahoma"/>
                <a:sym typeface="Tahoma"/>
              </a:rPr>
              <a:t> </a:t>
            </a:r>
            <a:r>
              <a:rPr lang="ko-KR" sz="14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Tahoma"/>
                <a:sym typeface="Tahoma"/>
              </a:rPr>
              <a:t>노키아와 </a:t>
            </a:r>
            <a:r>
              <a:rPr lang="ko-KR" sz="1400" b="0" i="0" u="none" strike="noStrike" cap="none" dirty="0" err="1">
                <a:solidFill>
                  <a:srgbClr val="FFFFFF"/>
                </a:solidFill>
                <a:latin typeface="+mj-ea"/>
                <a:ea typeface="+mj-ea"/>
                <a:cs typeface="Tahoma"/>
                <a:sym typeface="Tahoma"/>
              </a:rPr>
              <a:t>Velti의</a:t>
            </a:r>
            <a:r>
              <a:rPr lang="ko-KR" sz="14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Tahoma"/>
                <a:sym typeface="Tahoma"/>
              </a:rPr>
              <a:t> 고급임원 관리직위</a:t>
            </a: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+mj-ea"/>
              <a:ea typeface="+mj-ea"/>
              <a:cs typeface="Tahoma"/>
              <a:sym typeface="Tahoma"/>
            </a:endParaRPr>
          </a:p>
        </p:txBody>
      </p:sp>
      <p:sp>
        <p:nvSpPr>
          <p:cNvPr id="1256" name="Shape 1256"/>
          <p:cNvSpPr/>
          <p:nvPr/>
        </p:nvSpPr>
        <p:spPr>
          <a:xfrm>
            <a:off x="1793296" y="1466105"/>
            <a:ext cx="3749675" cy="9255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9525" marR="0" lvl="0" indent="-111125" algn="l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lang="ko-KR" sz="1600" b="1" i="0" u="none" strike="noStrike" cap="none" dirty="0" err="1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Janna</a:t>
            </a:r>
            <a:r>
              <a:rPr lang="ko-KR" sz="1600" b="1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 </a:t>
            </a:r>
            <a:r>
              <a:rPr lang="ko-KR" sz="1600" b="1" i="0" u="none" strike="noStrike" cap="none" dirty="0" err="1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Lipenkova</a:t>
            </a:r>
            <a:r>
              <a:rPr lang="ko-KR" sz="1600" b="1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, </a:t>
            </a:r>
            <a:r>
              <a:rPr lang="ko-KR" sz="1600" b="0" i="1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VP, R&amp;D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기계학습, </a:t>
            </a:r>
            <a:r>
              <a:rPr lang="ko-KR" sz="1400" b="0" i="0" u="none" strike="noStrike" cap="none" dirty="0" err="1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한어NLP전문가</a:t>
            </a:r>
            <a:endParaRPr lang="ko-KR" sz="1400" b="0" i="0" u="none" strike="noStrike" cap="none" dirty="0">
              <a:solidFill>
                <a:schemeClr val="lt1"/>
              </a:solidFill>
              <a:latin typeface="+mj-ea"/>
              <a:ea typeface="+mj-e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ko-KR" sz="1400" b="0" i="0" u="none" strike="noStrike" cap="none" dirty="0" err="1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한어어언학박사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, </a:t>
            </a:r>
            <a:r>
              <a:rPr lang="ko-KR" sz="1400" b="0" i="0" u="none" strike="noStrike" cap="none" dirty="0" err="1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Freie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 </a:t>
            </a:r>
            <a:r>
              <a:rPr lang="ko-KR" sz="1400" b="0" i="0" u="none" strike="noStrike" cap="none" dirty="0" err="1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Universität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 </a:t>
            </a:r>
            <a:r>
              <a:rPr lang="ko-KR" sz="1400" b="0" i="0" u="none" strike="noStrike" cap="none" dirty="0" err="1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Berlin</a:t>
            </a:r>
            <a:r>
              <a:rPr lang="ko-KR" sz="14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Tahoma"/>
                <a:sym typeface="Tahoma"/>
              </a:rPr>
              <a:t> 명예졸업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Shape 1261"/>
          <p:cNvSpPr/>
          <p:nvPr/>
        </p:nvSpPr>
        <p:spPr>
          <a:xfrm>
            <a:off x="118268" y="185420"/>
            <a:ext cx="3474244" cy="477054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CA7"/>
              </a:buClr>
              <a:buSzPct val="100000"/>
              <a:buFont typeface="Arial"/>
              <a:buNone/>
            </a:pPr>
            <a:r>
              <a:rPr lang="ko-KR" sz="2800" b="0" i="0" u="none" strike="noStrike" cap="none">
                <a:solidFill>
                  <a:srgbClr val="008CA7"/>
                </a:solidFill>
                <a:latin typeface="+mj-ea"/>
                <a:ea typeface="+mj-ea"/>
                <a:cs typeface="Arial"/>
                <a:sym typeface="Arial"/>
              </a:rPr>
              <a:t>ROBIN</a:t>
            </a:r>
            <a:r>
              <a:rPr lang="ko-KR" sz="2800" b="0" i="0" u="none" strike="noStrike" cap="none" baseline="30000">
                <a:solidFill>
                  <a:srgbClr val="008CA7"/>
                </a:solidFill>
                <a:latin typeface="+mj-ea"/>
                <a:ea typeface="+mj-ea"/>
                <a:cs typeface="Arial"/>
                <a:sym typeface="Arial"/>
              </a:rPr>
              <a:t>8</a:t>
            </a:r>
            <a:r>
              <a:rPr lang="ko-KR" sz="2800" b="0" i="0" u="none" strike="noStrike" cap="none" baseline="3000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 </a:t>
            </a:r>
            <a:r>
              <a:rPr lang="ko-KR" altLang="en-US" sz="2800" b="0" i="0" u="none" strike="noStrike" cap="none">
                <a:solidFill>
                  <a:srgbClr val="008CA7"/>
                </a:solidFill>
                <a:latin typeface="+mj-ea"/>
                <a:ea typeface="+mj-ea"/>
                <a:cs typeface="Arial"/>
                <a:sym typeface="Arial"/>
              </a:rPr>
              <a:t>핵심 성과</a:t>
            </a:r>
            <a:endParaRPr lang="ko-KR" sz="2800" b="0" i="0" u="none" strike="noStrike" cap="none" dirty="0">
              <a:solidFill>
                <a:srgbClr val="008CA7"/>
              </a:solidFill>
              <a:latin typeface="+mj-ea"/>
              <a:ea typeface="+mj-ea"/>
              <a:cs typeface="Arial"/>
              <a:sym typeface="Arial"/>
            </a:endParaRPr>
          </a:p>
        </p:txBody>
      </p:sp>
      <p:sp>
        <p:nvSpPr>
          <p:cNvPr id="1262" name="Shape 1262"/>
          <p:cNvSpPr/>
          <p:nvPr/>
        </p:nvSpPr>
        <p:spPr>
          <a:xfrm>
            <a:off x="7448589" y="1766515"/>
            <a:ext cx="2006600" cy="7318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Shape 1263"/>
          <p:cNvSpPr/>
          <p:nvPr/>
        </p:nvSpPr>
        <p:spPr>
          <a:xfrm>
            <a:off x="3069603" y="2536076"/>
            <a:ext cx="1143000" cy="1219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Shape 1264"/>
          <p:cNvSpPr/>
          <p:nvPr/>
        </p:nvSpPr>
        <p:spPr>
          <a:xfrm>
            <a:off x="8040727" y="3364318"/>
            <a:ext cx="1628775" cy="86836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Shape 1265"/>
          <p:cNvSpPr/>
          <p:nvPr/>
        </p:nvSpPr>
        <p:spPr>
          <a:xfrm>
            <a:off x="9882227" y="3377018"/>
            <a:ext cx="1789113" cy="61912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Shape 1266"/>
          <p:cNvSpPr/>
          <p:nvPr/>
        </p:nvSpPr>
        <p:spPr>
          <a:xfrm>
            <a:off x="5796002" y="1437122"/>
            <a:ext cx="1254125" cy="122396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Shape 1267"/>
          <p:cNvSpPr/>
          <p:nvPr/>
        </p:nvSpPr>
        <p:spPr>
          <a:xfrm>
            <a:off x="9916946" y="1663340"/>
            <a:ext cx="1695450" cy="77152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ko-K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≈</a:t>
            </a:r>
          </a:p>
        </p:txBody>
      </p:sp>
      <p:sp>
        <p:nvSpPr>
          <p:cNvPr id="1268" name="Shape 1268"/>
          <p:cNvSpPr/>
          <p:nvPr/>
        </p:nvSpPr>
        <p:spPr>
          <a:xfrm>
            <a:off x="4994315" y="3294468"/>
            <a:ext cx="895350" cy="8763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Shape 1269"/>
          <p:cNvSpPr/>
          <p:nvPr/>
        </p:nvSpPr>
        <p:spPr>
          <a:xfrm>
            <a:off x="6153190" y="3067455"/>
            <a:ext cx="1543050" cy="151765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Shape 1270"/>
          <p:cNvSpPr/>
          <p:nvPr/>
        </p:nvSpPr>
        <p:spPr>
          <a:xfrm>
            <a:off x="4659352" y="4693055"/>
            <a:ext cx="1252538" cy="466725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Shape 1271"/>
          <p:cNvSpPr/>
          <p:nvPr/>
        </p:nvSpPr>
        <p:spPr>
          <a:xfrm>
            <a:off x="9010690" y="4667655"/>
            <a:ext cx="1036637" cy="1182688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Shape 1272"/>
          <p:cNvSpPr/>
          <p:nvPr/>
        </p:nvSpPr>
        <p:spPr>
          <a:xfrm>
            <a:off x="7918490" y="4840693"/>
            <a:ext cx="865187" cy="849312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Shape 1273"/>
          <p:cNvSpPr/>
          <p:nvPr/>
        </p:nvSpPr>
        <p:spPr>
          <a:xfrm>
            <a:off x="10194965" y="4635905"/>
            <a:ext cx="1820862" cy="106045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Shape 1274"/>
          <p:cNvSpPr/>
          <p:nvPr/>
        </p:nvSpPr>
        <p:spPr>
          <a:xfrm>
            <a:off x="6389727" y="4710518"/>
            <a:ext cx="1320800" cy="484187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5" name="Shape 127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825790" y="4026305"/>
            <a:ext cx="1830231" cy="428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6" name="Shape 127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230303" y="4672921"/>
            <a:ext cx="2017553" cy="2017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7" name="Shape 127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390690" y="3797705"/>
            <a:ext cx="1131434" cy="1134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8" name="Shape 1278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616115" y="4840693"/>
            <a:ext cx="1776425" cy="83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9" name="Shape 1279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471902" y="5108980"/>
            <a:ext cx="1445909" cy="1445909"/>
          </a:xfrm>
          <a:prstGeom prst="rect">
            <a:avLst/>
          </a:prstGeom>
          <a:noFill/>
          <a:ln>
            <a:noFill/>
          </a:ln>
        </p:spPr>
      </p:pic>
      <p:sp>
        <p:nvSpPr>
          <p:cNvPr id="1280" name="Shape 1280"/>
          <p:cNvSpPr/>
          <p:nvPr/>
        </p:nvSpPr>
        <p:spPr>
          <a:xfrm>
            <a:off x="109721" y="701128"/>
            <a:ext cx="5120581" cy="1708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CA7"/>
              </a:buClr>
              <a:buSzPct val="100000"/>
              <a:buFont typeface="Noto Sans Symbols"/>
              <a:buChar char="✓"/>
            </a:pPr>
            <a:r>
              <a:rPr lang="ko-KR" sz="1800" b="1" i="0" u="none" strike="noStrike" cap="none" dirty="0">
                <a:solidFill>
                  <a:srgbClr val="008CA7"/>
                </a:solidFill>
                <a:latin typeface="+mj-ea"/>
                <a:ea typeface="+mj-ea"/>
                <a:cs typeface="Arial"/>
                <a:sym typeface="Arial"/>
              </a:rPr>
              <a:t>3000+</a:t>
            </a:r>
            <a:r>
              <a:rPr lang="ko-KR" sz="18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Arial"/>
                <a:sym typeface="Arial"/>
              </a:rPr>
              <a:t>의 광고 마케팅 완료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lang="ko-KR" sz="1800" b="0" i="0" u="none" strike="noStrike" cap="none" dirty="0">
                <a:solidFill>
                  <a:srgbClr val="008CA7"/>
                </a:solidFill>
                <a:latin typeface="+mj-ea"/>
                <a:ea typeface="+mj-ea"/>
                <a:cs typeface="Arial"/>
                <a:sym typeface="Arial"/>
              </a:rPr>
              <a:t>3000만 </a:t>
            </a:r>
            <a:r>
              <a:rPr lang="ko-KR" altLang="en-US" sz="1800" b="0" i="0" u="none" strike="noStrike" cap="none" dirty="0">
                <a:solidFill>
                  <a:srgbClr val="008CA7"/>
                </a:solidFill>
                <a:latin typeface="+mj-ea"/>
                <a:ea typeface="+mj-ea"/>
                <a:cs typeface="Arial"/>
                <a:sym typeface="Arial"/>
              </a:rPr>
              <a:t>건의 </a:t>
            </a:r>
            <a:r>
              <a:rPr lang="ko-KR" sz="18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Arial"/>
                <a:sym typeface="Arial"/>
              </a:rPr>
              <a:t>사용자</a:t>
            </a:r>
            <a:r>
              <a:rPr lang="en-US" altLang="ko-KR" sz="18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Arial"/>
                <a:sym typeface="Arial"/>
              </a:rPr>
              <a:t> </a:t>
            </a:r>
            <a:r>
              <a:rPr lang="ko-KR" altLang="en-US" sz="18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Arial"/>
                <a:sym typeface="Arial"/>
              </a:rPr>
              <a:t>및 검색</a:t>
            </a:r>
            <a:r>
              <a:rPr lang="ko-KR" sz="18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Arial"/>
                <a:sym typeface="Arial"/>
              </a:rPr>
              <a:t> </a:t>
            </a:r>
            <a:r>
              <a:rPr lang="ko-KR" altLang="en-US" sz="1800" dirty="0">
                <a:latin typeface="+mj-ea"/>
                <a:ea typeface="+mj-ea"/>
              </a:rPr>
              <a:t>프로필</a:t>
            </a:r>
            <a:r>
              <a:rPr lang="ko-KR" sz="18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Arial"/>
                <a:sym typeface="Arial"/>
              </a:rPr>
              <a:t> 보유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lang="ko-KR" sz="18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Arial"/>
                <a:sym typeface="Arial"/>
              </a:rPr>
              <a:t>플랫폼 업체 동기</a:t>
            </a:r>
            <a:r>
              <a:rPr lang="en-US" altLang="ko-KR" sz="18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Arial"/>
                <a:sym typeface="Arial"/>
              </a:rPr>
              <a:t> </a:t>
            </a:r>
            <a:r>
              <a:rPr lang="ko-KR" sz="18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Arial"/>
                <a:sym typeface="Arial"/>
              </a:rPr>
              <a:t>대비</a:t>
            </a:r>
            <a:r>
              <a:rPr lang="en-US" altLang="ko-KR" sz="18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Arial"/>
                <a:sym typeface="Arial"/>
              </a:rPr>
              <a:t> </a:t>
            </a:r>
            <a:r>
              <a:rPr lang="ko-KR" sz="18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Arial"/>
                <a:sym typeface="Arial"/>
              </a:rPr>
              <a:t>성장률 </a:t>
            </a:r>
            <a:r>
              <a:rPr lang="ko-KR" sz="1800" b="0" i="0" u="none" strike="noStrike" cap="none" dirty="0">
                <a:solidFill>
                  <a:srgbClr val="008CA7"/>
                </a:solidFill>
                <a:latin typeface="+mj-ea"/>
                <a:ea typeface="+mj-ea"/>
                <a:cs typeface="Arial"/>
                <a:sym typeface="Arial"/>
              </a:rPr>
              <a:t>~3x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lang="ko-KR" sz="18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Arial"/>
                <a:sym typeface="Arial"/>
              </a:rPr>
              <a:t>2017</a:t>
            </a:r>
            <a:r>
              <a:rPr lang="ko-KR" altLang="en-US" sz="18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Arial"/>
                <a:sym typeface="Arial"/>
              </a:rPr>
              <a:t>년 수</a:t>
            </a:r>
            <a:r>
              <a:rPr lang="ko-KR" sz="18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Arial"/>
                <a:sym typeface="Arial"/>
              </a:rPr>
              <a:t>입</a:t>
            </a:r>
            <a:r>
              <a:rPr lang="en-US" altLang="ko-KR" sz="18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Arial"/>
                <a:sym typeface="Arial"/>
              </a:rPr>
              <a:t> </a:t>
            </a:r>
            <a:r>
              <a:rPr lang="ko-KR" sz="1800" b="0" i="0" u="none" strike="noStrike" cap="none" dirty="0">
                <a:solidFill>
                  <a:srgbClr val="008CA7"/>
                </a:solidFill>
                <a:latin typeface="+mj-ea"/>
                <a:ea typeface="+mj-ea"/>
                <a:cs typeface="Arial"/>
                <a:sym typeface="Arial"/>
              </a:rPr>
              <a:t>~150만달러</a:t>
            </a:r>
            <a:r>
              <a:rPr lang="en-US" altLang="ko-KR" sz="18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Arial"/>
                <a:sym typeface="Arial"/>
              </a:rPr>
              <a:t> (</a:t>
            </a:r>
            <a:r>
              <a:rPr lang="ko-KR" sz="18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Arial"/>
                <a:sym typeface="Arial"/>
              </a:rPr>
              <a:t>200%성장률</a:t>
            </a:r>
            <a:r>
              <a:rPr lang="en-US" altLang="ko-KR" sz="18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Arial"/>
                <a:sym typeface="Arial"/>
              </a:rPr>
              <a:t>)</a:t>
            </a:r>
            <a:endParaRPr lang="ko-KR" sz="1800" b="0" i="0" u="none" strike="noStrike" cap="none" dirty="0">
              <a:solidFill>
                <a:srgbClr val="000000"/>
              </a:solidFill>
              <a:latin typeface="+mj-ea"/>
              <a:ea typeface="+mj-ea"/>
              <a:cs typeface="Arial"/>
              <a:sym typeface="Arial"/>
            </a:endParaRPr>
          </a:p>
        </p:txBody>
      </p:sp>
      <p:sp>
        <p:nvSpPr>
          <p:cNvPr id="1281" name="Shape 1281"/>
          <p:cNvSpPr/>
          <p:nvPr/>
        </p:nvSpPr>
        <p:spPr>
          <a:xfrm>
            <a:off x="8604310" y="866405"/>
            <a:ext cx="3067030" cy="477054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587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CA7"/>
              </a:buClr>
              <a:buSzPct val="100000"/>
              <a:buFont typeface="Arial"/>
              <a:buNone/>
            </a:pPr>
            <a:r>
              <a:rPr lang="ko-KR" sz="2500" b="0" i="0" u="none" strike="noStrike" cap="none" dirty="0">
                <a:solidFill>
                  <a:srgbClr val="008CA7"/>
                </a:solidFill>
                <a:latin typeface="Arial"/>
                <a:ea typeface="Arial"/>
                <a:cs typeface="Arial"/>
                <a:sym typeface="Arial"/>
              </a:rPr>
              <a:t>유료 기업 고객 포함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8038" y="128507"/>
            <a:ext cx="4251730" cy="4339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 descr="Robin8-logo-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4450" y="6370637"/>
            <a:ext cx="1942048" cy="4396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44">
            <a:extLst>
              <a:ext uri="{FF2B5EF4-FFF2-40B4-BE49-F238E27FC236}">
                <a16:creationId xmlns:a16="http://schemas.microsoft.com/office/drawing/2014/main" id="{D7DF77FF-371D-4A52-ACD3-A48B37141FD5}"/>
              </a:ext>
            </a:extLst>
          </p:cNvPr>
          <p:cNvSpPr/>
          <p:nvPr/>
        </p:nvSpPr>
        <p:spPr>
          <a:xfrm>
            <a:off x="5165290" y="4481977"/>
            <a:ext cx="181235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 algn="ctr"/>
            <a:r>
              <a:rPr sz="2400" dirty="0"/>
              <a:t>We are all media.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88627"/>
          </a:srgbClr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Shape 43"/>
          <p:cNvGrpSpPr/>
          <p:nvPr/>
        </p:nvGrpSpPr>
        <p:grpSpPr>
          <a:xfrm>
            <a:off x="6477000" y="1219198"/>
            <a:ext cx="4267200" cy="3648336"/>
            <a:chOff x="0" y="-1"/>
            <a:chExt cx="4267200" cy="3648334"/>
          </a:xfrm>
        </p:grpSpPr>
        <p:sp>
          <p:nvSpPr>
            <p:cNvPr id="44" name="Shape 44"/>
            <p:cNvSpPr/>
            <p:nvPr/>
          </p:nvSpPr>
          <p:spPr>
            <a:xfrm>
              <a:off x="0" y="-1"/>
              <a:ext cx="4267200" cy="3648003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>
              <a:noFill/>
            </a:ln>
          </p:spPr>
          <p:txBody>
            <a:bodyPr wrap="square" lIns="45700" tIns="45700" rIns="45700" bIns="45700" anchor="t" anchorCtr="0">
              <a:noAutofit/>
            </a:bodyPr>
            <a:lstStyle/>
            <a:p>
              <a:pPr marL="0" marR="0" lvl="0" indent="-11430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5" name="Shape 45"/>
            <p:cNvPicPr preferRelativeResize="0"/>
            <p:nvPr/>
          </p:nvPicPr>
          <p:blipFill rotWithShape="1">
            <a:blip r:embed="rId3">
              <a:alphaModFix/>
            </a:blip>
            <a:srcRect r="7929" b="17943"/>
            <a:stretch/>
          </p:blipFill>
          <p:spPr>
            <a:xfrm>
              <a:off x="1770063" y="2449388"/>
              <a:ext cx="2017025" cy="11989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" name="Shape 46"/>
          <p:cNvSpPr/>
          <p:nvPr/>
        </p:nvSpPr>
        <p:spPr>
          <a:xfrm flipH="1">
            <a:off x="3259142" y="3143248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/>
          <p:nvPr/>
        </p:nvSpPr>
        <p:spPr>
          <a:xfrm flipH="1">
            <a:off x="3411542" y="3295648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/>
          <p:nvPr/>
        </p:nvSpPr>
        <p:spPr>
          <a:xfrm flipH="1">
            <a:off x="3563942" y="3448048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/>
          <p:nvPr/>
        </p:nvSpPr>
        <p:spPr>
          <a:xfrm flipH="1">
            <a:off x="3702055" y="3295648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/>
          <p:nvPr/>
        </p:nvSpPr>
        <p:spPr>
          <a:xfrm flipH="1">
            <a:off x="3844930" y="3425823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Shape 51"/>
          <p:cNvSpPr/>
          <p:nvPr/>
        </p:nvSpPr>
        <p:spPr>
          <a:xfrm flipH="1">
            <a:off x="4316417" y="2697160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52"/>
          <p:cNvSpPr/>
          <p:nvPr/>
        </p:nvSpPr>
        <p:spPr>
          <a:xfrm flipH="1">
            <a:off x="3625855" y="2581273"/>
            <a:ext cx="136522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3"/>
          <p:cNvSpPr/>
          <p:nvPr/>
        </p:nvSpPr>
        <p:spPr>
          <a:xfrm flipH="1">
            <a:off x="3201992" y="2781298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54"/>
          <p:cNvSpPr/>
          <p:nvPr/>
        </p:nvSpPr>
        <p:spPr>
          <a:xfrm flipH="1">
            <a:off x="2863855" y="2505073"/>
            <a:ext cx="136522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55"/>
          <p:cNvSpPr/>
          <p:nvPr/>
        </p:nvSpPr>
        <p:spPr>
          <a:xfrm flipH="1">
            <a:off x="3278192" y="2462210"/>
            <a:ext cx="136523" cy="138110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56"/>
          <p:cNvSpPr/>
          <p:nvPr/>
        </p:nvSpPr>
        <p:spPr>
          <a:xfrm flipH="1">
            <a:off x="3751267" y="2368548"/>
            <a:ext cx="136523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/>
          <p:nvPr/>
        </p:nvSpPr>
        <p:spPr>
          <a:xfrm flipH="1">
            <a:off x="3330580" y="2924173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Shape 58"/>
          <p:cNvSpPr/>
          <p:nvPr/>
        </p:nvSpPr>
        <p:spPr>
          <a:xfrm flipH="1">
            <a:off x="4654555" y="2681285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ape 59"/>
          <p:cNvSpPr/>
          <p:nvPr/>
        </p:nvSpPr>
        <p:spPr>
          <a:xfrm flipH="1">
            <a:off x="4384680" y="2332035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/>
          <p:nvPr/>
        </p:nvSpPr>
        <p:spPr>
          <a:xfrm flipH="1">
            <a:off x="4117980" y="2139948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Shape 61"/>
          <p:cNvSpPr/>
          <p:nvPr/>
        </p:nvSpPr>
        <p:spPr>
          <a:xfrm flipH="1">
            <a:off x="3562355" y="2014535"/>
            <a:ext cx="138110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62"/>
          <p:cNvSpPr/>
          <p:nvPr/>
        </p:nvSpPr>
        <p:spPr>
          <a:xfrm flipH="1">
            <a:off x="2976567" y="2224085"/>
            <a:ext cx="136523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/>
          <p:nvPr/>
        </p:nvSpPr>
        <p:spPr>
          <a:xfrm flipH="1">
            <a:off x="3346455" y="2098673"/>
            <a:ext cx="136522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64"/>
          <p:cNvSpPr/>
          <p:nvPr/>
        </p:nvSpPr>
        <p:spPr>
          <a:xfrm flipH="1">
            <a:off x="3797305" y="2085973"/>
            <a:ext cx="138110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65"/>
          <p:cNvSpPr/>
          <p:nvPr/>
        </p:nvSpPr>
        <p:spPr>
          <a:xfrm flipH="1">
            <a:off x="3981455" y="2468560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66"/>
          <p:cNvSpPr/>
          <p:nvPr/>
        </p:nvSpPr>
        <p:spPr>
          <a:xfrm flipH="1">
            <a:off x="4635505" y="2265360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67"/>
          <p:cNvSpPr/>
          <p:nvPr/>
        </p:nvSpPr>
        <p:spPr>
          <a:xfrm flipH="1">
            <a:off x="3441705" y="2528885"/>
            <a:ext cx="136522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68"/>
          <p:cNvSpPr/>
          <p:nvPr/>
        </p:nvSpPr>
        <p:spPr>
          <a:xfrm flipH="1">
            <a:off x="3468692" y="2325685"/>
            <a:ext cx="136523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/>
          <p:nvPr/>
        </p:nvSpPr>
        <p:spPr>
          <a:xfrm flipH="1">
            <a:off x="3216280" y="1928810"/>
            <a:ext cx="138110" cy="138110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/>
          <p:nvPr/>
        </p:nvSpPr>
        <p:spPr>
          <a:xfrm flipH="1">
            <a:off x="3981455" y="1941510"/>
            <a:ext cx="136522" cy="138110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ape 71"/>
          <p:cNvSpPr/>
          <p:nvPr/>
        </p:nvSpPr>
        <p:spPr>
          <a:xfrm flipH="1">
            <a:off x="4087817" y="2740023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72"/>
          <p:cNvSpPr/>
          <p:nvPr/>
        </p:nvSpPr>
        <p:spPr>
          <a:xfrm flipH="1">
            <a:off x="4216405" y="1762123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ape 73"/>
          <p:cNvSpPr/>
          <p:nvPr/>
        </p:nvSpPr>
        <p:spPr>
          <a:xfrm flipH="1">
            <a:off x="3660780" y="1636710"/>
            <a:ext cx="136522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74"/>
          <p:cNvSpPr/>
          <p:nvPr/>
        </p:nvSpPr>
        <p:spPr>
          <a:xfrm flipH="1">
            <a:off x="3444880" y="1720848"/>
            <a:ext cx="136522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Shape 75"/>
          <p:cNvSpPr/>
          <p:nvPr/>
        </p:nvSpPr>
        <p:spPr>
          <a:xfrm flipH="1">
            <a:off x="3895730" y="1708148"/>
            <a:ext cx="136522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6"/>
          <p:cNvSpPr/>
          <p:nvPr/>
        </p:nvSpPr>
        <p:spPr>
          <a:xfrm flipH="1">
            <a:off x="4392617" y="2016123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7"/>
          <p:cNvSpPr/>
          <p:nvPr/>
        </p:nvSpPr>
        <p:spPr>
          <a:xfrm flipH="1">
            <a:off x="4178305" y="3189285"/>
            <a:ext cx="138110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Shape 78"/>
          <p:cNvSpPr/>
          <p:nvPr/>
        </p:nvSpPr>
        <p:spPr>
          <a:xfrm flipH="1">
            <a:off x="3482980" y="3109910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Shape 79"/>
          <p:cNvSpPr/>
          <p:nvPr/>
        </p:nvSpPr>
        <p:spPr>
          <a:xfrm flipH="1">
            <a:off x="4448180" y="3189285"/>
            <a:ext cx="138110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Shape 80"/>
          <p:cNvSpPr/>
          <p:nvPr/>
        </p:nvSpPr>
        <p:spPr>
          <a:xfrm flipH="1">
            <a:off x="4265617" y="2890835"/>
            <a:ext cx="138110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/>
          <p:nvPr/>
        </p:nvSpPr>
        <p:spPr>
          <a:xfrm flipH="1">
            <a:off x="3209930" y="3532185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/>
          <p:nvPr/>
        </p:nvSpPr>
        <p:spPr>
          <a:xfrm flipH="1">
            <a:off x="4518030" y="2847973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Shape 83"/>
          <p:cNvSpPr/>
          <p:nvPr/>
        </p:nvSpPr>
        <p:spPr>
          <a:xfrm flipH="1">
            <a:off x="3968755" y="3298823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84"/>
          <p:cNvSpPr/>
          <p:nvPr/>
        </p:nvSpPr>
        <p:spPr>
          <a:xfrm flipH="1">
            <a:off x="3052767" y="2920998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/>
          <p:nvPr/>
        </p:nvSpPr>
        <p:spPr>
          <a:xfrm flipH="1">
            <a:off x="4022730" y="3987798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 flipH="1">
            <a:off x="4175130" y="4140198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 flipH="1">
            <a:off x="4327530" y="4292598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 flipH="1">
            <a:off x="4465642" y="4140198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/>
          <p:nvPr/>
        </p:nvSpPr>
        <p:spPr>
          <a:xfrm flipH="1">
            <a:off x="4608517" y="4270373"/>
            <a:ext cx="136523" cy="136522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/>
          <p:nvPr/>
        </p:nvSpPr>
        <p:spPr>
          <a:xfrm flipH="1">
            <a:off x="5080005" y="3541710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/>
          <p:nvPr/>
        </p:nvSpPr>
        <p:spPr>
          <a:xfrm flipH="1">
            <a:off x="4371980" y="3552823"/>
            <a:ext cx="136522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/>
          <p:nvPr/>
        </p:nvSpPr>
        <p:spPr>
          <a:xfrm flipH="1">
            <a:off x="3965580" y="3625848"/>
            <a:ext cx="136522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/>
          <p:nvPr/>
        </p:nvSpPr>
        <p:spPr>
          <a:xfrm flipH="1">
            <a:off x="3016255" y="3313110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/>
          <p:nvPr/>
        </p:nvSpPr>
        <p:spPr>
          <a:xfrm flipH="1">
            <a:off x="3436942" y="3848098"/>
            <a:ext cx="136523" cy="138110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 flipH="1">
            <a:off x="4492630" y="3295648"/>
            <a:ext cx="136522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/>
          <p:nvPr/>
        </p:nvSpPr>
        <p:spPr>
          <a:xfrm flipH="1">
            <a:off x="4676780" y="3678235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/>
          <p:nvPr/>
        </p:nvSpPr>
        <p:spPr>
          <a:xfrm flipH="1">
            <a:off x="5330830" y="3475035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/>
          <p:nvPr/>
        </p:nvSpPr>
        <p:spPr>
          <a:xfrm flipH="1">
            <a:off x="5148267" y="3176585"/>
            <a:ext cx="136523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/>
          <p:nvPr/>
        </p:nvSpPr>
        <p:spPr>
          <a:xfrm flipH="1">
            <a:off x="4881567" y="2984498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/>
          <p:nvPr/>
        </p:nvSpPr>
        <p:spPr>
          <a:xfrm flipH="1">
            <a:off x="3084517" y="2549523"/>
            <a:ext cx="138110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/>
          <p:nvPr/>
        </p:nvSpPr>
        <p:spPr>
          <a:xfrm flipH="1">
            <a:off x="3403605" y="3609973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/>
          <p:nvPr/>
        </p:nvSpPr>
        <p:spPr>
          <a:xfrm flipH="1">
            <a:off x="4110042" y="2943223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/>
          <p:nvPr/>
        </p:nvSpPr>
        <p:spPr>
          <a:xfrm flipH="1">
            <a:off x="4602167" y="3097210"/>
            <a:ext cx="138110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/>
          <p:nvPr/>
        </p:nvSpPr>
        <p:spPr>
          <a:xfrm flipH="1">
            <a:off x="4745042" y="3313110"/>
            <a:ext cx="136523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/>
          <p:nvPr/>
        </p:nvSpPr>
        <p:spPr>
          <a:xfrm flipH="1">
            <a:off x="5399092" y="3109910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 flipH="1">
            <a:off x="4232280" y="3400423"/>
            <a:ext cx="136522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 flipH="1">
            <a:off x="4335467" y="3065460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/>
          <p:nvPr/>
        </p:nvSpPr>
        <p:spPr>
          <a:xfrm flipH="1">
            <a:off x="3875092" y="2619373"/>
            <a:ext cx="138110" cy="138110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 flipH="1">
            <a:off x="4840292" y="2735260"/>
            <a:ext cx="136523" cy="138110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 flipH="1">
            <a:off x="4851405" y="3584573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/>
          <p:nvPr/>
        </p:nvSpPr>
        <p:spPr>
          <a:xfrm flipH="1">
            <a:off x="5080005" y="2541585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/>
          <p:nvPr/>
        </p:nvSpPr>
        <p:spPr>
          <a:xfrm flipH="1">
            <a:off x="5183192" y="2312985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/>
          <p:nvPr/>
        </p:nvSpPr>
        <p:spPr>
          <a:xfrm flipH="1">
            <a:off x="4203705" y="2447923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/>
          <p:nvPr/>
        </p:nvSpPr>
        <p:spPr>
          <a:xfrm flipH="1">
            <a:off x="4778380" y="2484435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/>
          <p:nvPr/>
        </p:nvSpPr>
        <p:spPr>
          <a:xfrm flipH="1">
            <a:off x="5156205" y="2860673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/>
          <p:nvPr/>
        </p:nvSpPr>
        <p:spPr>
          <a:xfrm flipH="1">
            <a:off x="4941892" y="4033835"/>
            <a:ext cx="138110" cy="136523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/>
          <p:nvPr/>
        </p:nvSpPr>
        <p:spPr>
          <a:xfrm flipH="1">
            <a:off x="4324355" y="3922710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/>
          <p:nvPr/>
        </p:nvSpPr>
        <p:spPr>
          <a:xfrm flipH="1">
            <a:off x="5211767" y="4033835"/>
            <a:ext cx="138110" cy="136523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/>
          <p:nvPr/>
        </p:nvSpPr>
        <p:spPr>
          <a:xfrm flipH="1">
            <a:off x="5029205" y="3735385"/>
            <a:ext cx="138110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 flipH="1">
            <a:off x="4627567" y="3871910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/>
          <p:nvPr/>
        </p:nvSpPr>
        <p:spPr>
          <a:xfrm flipH="1">
            <a:off x="5281617" y="3668710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/>
          <p:nvPr/>
        </p:nvSpPr>
        <p:spPr>
          <a:xfrm flipH="1">
            <a:off x="4732342" y="4143373"/>
            <a:ext cx="136523" cy="136522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/>
          <p:nvPr/>
        </p:nvSpPr>
        <p:spPr>
          <a:xfrm flipH="1">
            <a:off x="3816355" y="3765548"/>
            <a:ext cx="138110" cy="136522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/>
          <p:nvPr/>
        </p:nvSpPr>
        <p:spPr>
          <a:xfrm flipH="1">
            <a:off x="3544902" y="2754307"/>
            <a:ext cx="387341" cy="38257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/>
          <p:nvPr/>
        </p:nvSpPr>
        <p:spPr>
          <a:xfrm flipH="1">
            <a:off x="4989517" y="1852610"/>
            <a:ext cx="136523" cy="136523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/>
          <p:nvPr/>
        </p:nvSpPr>
        <p:spPr>
          <a:xfrm flipH="1">
            <a:off x="4722817" y="1660523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/>
          <p:nvPr/>
        </p:nvSpPr>
        <p:spPr>
          <a:xfrm flipH="1">
            <a:off x="4586292" y="1989135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/>
          <p:nvPr/>
        </p:nvSpPr>
        <p:spPr>
          <a:xfrm flipH="1">
            <a:off x="5240342" y="1785935"/>
            <a:ext cx="136523" cy="136523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/>
          <p:nvPr/>
        </p:nvSpPr>
        <p:spPr>
          <a:xfrm flipH="1">
            <a:off x="4586292" y="1462085"/>
            <a:ext cx="136523" cy="138110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/>
          <p:nvPr/>
        </p:nvSpPr>
        <p:spPr>
          <a:xfrm flipH="1">
            <a:off x="4821242" y="1282698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/>
          <p:nvPr/>
        </p:nvSpPr>
        <p:spPr>
          <a:xfrm flipH="1">
            <a:off x="4997455" y="1536698"/>
            <a:ext cx="136522" cy="136522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/>
          <p:nvPr/>
        </p:nvSpPr>
        <p:spPr>
          <a:xfrm flipH="1">
            <a:off x="5684842" y="2062160"/>
            <a:ext cx="136523" cy="136523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/>
          <p:nvPr/>
        </p:nvSpPr>
        <p:spPr>
          <a:xfrm flipH="1">
            <a:off x="5029205" y="2001835"/>
            <a:ext cx="136522" cy="136523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/>
          <p:nvPr/>
        </p:nvSpPr>
        <p:spPr>
          <a:xfrm flipH="1">
            <a:off x="4808542" y="1968498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/>
          <p:nvPr/>
        </p:nvSpPr>
        <p:spPr>
          <a:xfrm flipH="1">
            <a:off x="5383217" y="2005010"/>
            <a:ext cx="136523" cy="136523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/>
          <p:nvPr/>
        </p:nvSpPr>
        <p:spPr>
          <a:xfrm flipH="1">
            <a:off x="2784480" y="1927223"/>
            <a:ext cx="138110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/>
          <p:nvPr/>
        </p:nvSpPr>
        <p:spPr>
          <a:xfrm flipH="1">
            <a:off x="2228855" y="1801810"/>
            <a:ext cx="138110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/>
          <p:nvPr/>
        </p:nvSpPr>
        <p:spPr>
          <a:xfrm flipH="1">
            <a:off x="1643067" y="2011360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/>
          <p:nvPr/>
        </p:nvSpPr>
        <p:spPr>
          <a:xfrm flipH="1">
            <a:off x="2012955" y="1885948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/>
          <p:nvPr/>
        </p:nvSpPr>
        <p:spPr>
          <a:xfrm flipH="1">
            <a:off x="2463805" y="1873248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 flipH="1">
            <a:off x="1882780" y="1716085"/>
            <a:ext cx="138110" cy="138110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/>
          <p:nvPr/>
        </p:nvSpPr>
        <p:spPr>
          <a:xfrm flipH="1">
            <a:off x="2647955" y="1728785"/>
            <a:ext cx="136522" cy="138110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/>
          <p:nvPr/>
        </p:nvSpPr>
        <p:spPr>
          <a:xfrm flipH="1">
            <a:off x="2882905" y="1549398"/>
            <a:ext cx="136522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/>
          <p:nvPr/>
        </p:nvSpPr>
        <p:spPr>
          <a:xfrm flipH="1">
            <a:off x="2111380" y="1508123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/>
          <p:nvPr/>
        </p:nvSpPr>
        <p:spPr>
          <a:xfrm flipH="1">
            <a:off x="2562230" y="1495423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/>
          <p:nvPr/>
        </p:nvSpPr>
        <p:spPr>
          <a:xfrm flipH="1">
            <a:off x="3059117" y="1803398"/>
            <a:ext cx="136523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/>
          <p:nvPr/>
        </p:nvSpPr>
        <p:spPr>
          <a:xfrm flipH="1">
            <a:off x="1879605" y="2649535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/>
          <p:nvPr/>
        </p:nvSpPr>
        <p:spPr>
          <a:xfrm flipH="1">
            <a:off x="2832105" y="2992435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/>
          <p:nvPr/>
        </p:nvSpPr>
        <p:spPr>
          <a:xfrm flipH="1">
            <a:off x="2070105" y="2916235"/>
            <a:ext cx="136522" cy="136523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/>
          <p:nvPr/>
        </p:nvSpPr>
        <p:spPr>
          <a:xfrm flipH="1">
            <a:off x="2484442" y="2873373"/>
            <a:ext cx="136523" cy="138110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/>
          <p:nvPr/>
        </p:nvSpPr>
        <p:spPr>
          <a:xfrm flipH="1">
            <a:off x="2959105" y="2779710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/>
          <p:nvPr/>
        </p:nvSpPr>
        <p:spPr>
          <a:xfrm flipH="1">
            <a:off x="2336805" y="2457448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/>
          <p:nvPr/>
        </p:nvSpPr>
        <p:spPr>
          <a:xfrm flipH="1">
            <a:off x="2066930" y="2108198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/>
          <p:nvPr/>
        </p:nvSpPr>
        <p:spPr>
          <a:xfrm flipH="1">
            <a:off x="2182817" y="2635248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/>
          <p:nvPr/>
        </p:nvSpPr>
        <p:spPr>
          <a:xfrm flipH="1">
            <a:off x="1663705" y="2244723"/>
            <a:ext cx="136522" cy="136522"/>
          </a:xfrm>
          <a:prstGeom prst="ellipse">
            <a:avLst/>
          </a:prstGeom>
          <a:solidFill>
            <a:srgbClr val="00000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/>
          <p:nvPr/>
        </p:nvSpPr>
        <p:spPr>
          <a:xfrm flipH="1">
            <a:off x="2317755" y="2041523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/>
          <p:nvPr/>
        </p:nvSpPr>
        <p:spPr>
          <a:xfrm flipH="1">
            <a:off x="2649542" y="2940048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/>
          <p:nvPr/>
        </p:nvSpPr>
        <p:spPr>
          <a:xfrm flipH="1">
            <a:off x="2674942" y="2736848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/>
          <p:nvPr/>
        </p:nvSpPr>
        <p:spPr>
          <a:xfrm flipH="1">
            <a:off x="2290767" y="2960685"/>
            <a:ext cx="138110" cy="136523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/>
          <p:nvPr/>
        </p:nvSpPr>
        <p:spPr>
          <a:xfrm flipH="1">
            <a:off x="1679580" y="2462210"/>
            <a:ext cx="138110" cy="138110"/>
          </a:xfrm>
          <a:prstGeom prst="ellipse">
            <a:avLst/>
          </a:prstGeom>
          <a:solidFill>
            <a:srgbClr val="00000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/>
          <p:nvPr/>
        </p:nvSpPr>
        <p:spPr>
          <a:xfrm flipH="1">
            <a:off x="2522542" y="2511423"/>
            <a:ext cx="136523" cy="138110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/>
          <p:nvPr/>
        </p:nvSpPr>
        <p:spPr>
          <a:xfrm flipH="1">
            <a:off x="2762255" y="2317748"/>
            <a:ext cx="136522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 flipH="1">
            <a:off x="2106617" y="2257423"/>
            <a:ext cx="136523" cy="136522"/>
          </a:xfrm>
          <a:prstGeom prst="ellipse">
            <a:avLst/>
          </a:prstGeom>
          <a:solidFill>
            <a:srgbClr val="00000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/>
          <p:nvPr/>
        </p:nvSpPr>
        <p:spPr>
          <a:xfrm flipH="1">
            <a:off x="1885955" y="2222498"/>
            <a:ext cx="136522" cy="136522"/>
          </a:xfrm>
          <a:prstGeom prst="ellipse">
            <a:avLst/>
          </a:prstGeom>
          <a:solidFill>
            <a:srgbClr val="00000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/>
          <p:nvPr/>
        </p:nvSpPr>
        <p:spPr>
          <a:xfrm flipH="1">
            <a:off x="2460630" y="2260598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/>
          <p:nvPr/>
        </p:nvSpPr>
        <p:spPr>
          <a:xfrm flipH="1">
            <a:off x="2354267" y="1404935"/>
            <a:ext cx="138110" cy="138110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/>
          <p:nvPr/>
        </p:nvSpPr>
        <p:spPr>
          <a:xfrm flipH="1">
            <a:off x="3119442" y="1417635"/>
            <a:ext cx="136523" cy="138110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/>
          <p:nvPr/>
        </p:nvSpPr>
        <p:spPr>
          <a:xfrm flipH="1">
            <a:off x="3354392" y="1238248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/>
          <p:nvPr/>
        </p:nvSpPr>
        <p:spPr>
          <a:xfrm flipH="1">
            <a:off x="2806705" y="1339848"/>
            <a:ext cx="136522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/>
          <p:nvPr/>
        </p:nvSpPr>
        <p:spPr>
          <a:xfrm flipH="1">
            <a:off x="5526092" y="1728785"/>
            <a:ext cx="136523" cy="136523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/>
          <p:nvPr/>
        </p:nvSpPr>
        <p:spPr>
          <a:xfrm flipH="1">
            <a:off x="1855792" y="1411285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/>
          <p:nvPr/>
        </p:nvSpPr>
        <p:spPr>
          <a:xfrm flipH="1">
            <a:off x="4127505" y="1328735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/>
          <p:nvPr/>
        </p:nvSpPr>
        <p:spPr>
          <a:xfrm flipH="1">
            <a:off x="5199067" y="1306510"/>
            <a:ext cx="138110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 flipH="1">
            <a:off x="3724280" y="1465260"/>
            <a:ext cx="136522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/>
          <p:nvPr/>
        </p:nvSpPr>
        <p:spPr>
          <a:xfrm flipH="1">
            <a:off x="4378330" y="1262060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/>
          <p:nvPr/>
        </p:nvSpPr>
        <p:spPr>
          <a:xfrm flipH="1">
            <a:off x="3556005" y="1341435"/>
            <a:ext cx="136522" cy="138110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/>
          <p:nvPr/>
        </p:nvSpPr>
        <p:spPr>
          <a:xfrm flipH="1">
            <a:off x="5370517" y="1473198"/>
            <a:ext cx="136523" cy="136522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/>
          <p:nvPr/>
        </p:nvSpPr>
        <p:spPr>
          <a:xfrm flipH="1">
            <a:off x="3425830" y="1477960"/>
            <a:ext cx="136522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/>
          <p:nvPr/>
        </p:nvSpPr>
        <p:spPr>
          <a:xfrm flipH="1">
            <a:off x="4348167" y="1544635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/>
          <p:nvPr/>
        </p:nvSpPr>
        <p:spPr>
          <a:xfrm flipH="1">
            <a:off x="3948117" y="1443035"/>
            <a:ext cx="136523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/>
          <p:nvPr/>
        </p:nvSpPr>
        <p:spPr>
          <a:xfrm flipH="1">
            <a:off x="5348292" y="2557460"/>
            <a:ext cx="136523" cy="136523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/>
          <p:nvPr/>
        </p:nvSpPr>
        <p:spPr>
          <a:xfrm flipH="1">
            <a:off x="5608642" y="3432173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/>
          <p:nvPr/>
        </p:nvSpPr>
        <p:spPr>
          <a:xfrm flipH="1">
            <a:off x="5557842" y="3632198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/>
          <p:nvPr/>
        </p:nvSpPr>
        <p:spPr>
          <a:xfrm flipH="1">
            <a:off x="5300667" y="3319460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/>
          <p:nvPr/>
        </p:nvSpPr>
        <p:spPr>
          <a:xfrm flipH="1">
            <a:off x="5002217" y="3338510"/>
            <a:ext cx="136523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/>
          <p:nvPr/>
        </p:nvSpPr>
        <p:spPr>
          <a:xfrm flipH="1">
            <a:off x="5575305" y="2860673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/>
          <p:nvPr/>
        </p:nvSpPr>
        <p:spPr>
          <a:xfrm flipH="1">
            <a:off x="5295905" y="2974973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 flipH="1">
            <a:off x="5608642" y="3257548"/>
            <a:ext cx="136523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/>
          <p:nvPr/>
        </p:nvSpPr>
        <p:spPr>
          <a:xfrm flipH="1">
            <a:off x="2762255" y="3240085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/>
          <p:nvPr/>
        </p:nvSpPr>
        <p:spPr>
          <a:xfrm flipH="1">
            <a:off x="5534030" y="2611435"/>
            <a:ext cx="136522" cy="138110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 flipH="1">
            <a:off x="5453067" y="4002085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/>
          <p:nvPr/>
        </p:nvSpPr>
        <p:spPr>
          <a:xfrm flipH="1">
            <a:off x="5659442" y="2498723"/>
            <a:ext cx="136523" cy="136522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/>
          <p:nvPr/>
        </p:nvSpPr>
        <p:spPr>
          <a:xfrm flipH="1">
            <a:off x="5472117" y="2360610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/>
          <p:nvPr/>
        </p:nvSpPr>
        <p:spPr>
          <a:xfrm flipH="1">
            <a:off x="5681667" y="3059110"/>
            <a:ext cx="136523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/>
          <p:nvPr/>
        </p:nvSpPr>
        <p:spPr>
          <a:xfrm flipH="1">
            <a:off x="5635630" y="3910010"/>
            <a:ext cx="138110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Shape 196"/>
          <p:cNvSpPr/>
          <p:nvPr/>
        </p:nvSpPr>
        <p:spPr>
          <a:xfrm flipH="1">
            <a:off x="5413380" y="4295773"/>
            <a:ext cx="138110" cy="136522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/>
          <p:nvPr/>
        </p:nvSpPr>
        <p:spPr>
          <a:xfrm flipH="1">
            <a:off x="5722942" y="3611560"/>
            <a:ext cx="138110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/>
          <p:nvPr/>
        </p:nvSpPr>
        <p:spPr>
          <a:xfrm flipH="1">
            <a:off x="5226055" y="3822698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/>
          <p:nvPr/>
        </p:nvSpPr>
        <p:spPr>
          <a:xfrm flipH="1">
            <a:off x="4178305" y="3735385"/>
            <a:ext cx="136522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/>
          <p:nvPr/>
        </p:nvSpPr>
        <p:spPr>
          <a:xfrm flipH="1">
            <a:off x="3048005" y="4200523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/>
          <p:nvPr/>
        </p:nvSpPr>
        <p:spPr>
          <a:xfrm flipH="1">
            <a:off x="3186117" y="4048123"/>
            <a:ext cx="136523" cy="136522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/>
          <p:nvPr/>
        </p:nvSpPr>
        <p:spPr>
          <a:xfrm flipH="1">
            <a:off x="3328992" y="4178298"/>
            <a:ext cx="136523" cy="136522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/>
          <p:nvPr/>
        </p:nvSpPr>
        <p:spPr>
          <a:xfrm flipH="1">
            <a:off x="3662367" y="3941760"/>
            <a:ext cx="138110" cy="136523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Shape 204"/>
          <p:cNvSpPr/>
          <p:nvPr/>
        </p:nvSpPr>
        <p:spPr>
          <a:xfrm flipH="1">
            <a:off x="1689105" y="3371848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/>
          <p:nvPr/>
        </p:nvSpPr>
        <p:spPr>
          <a:xfrm flipH="1">
            <a:off x="3452817" y="4051298"/>
            <a:ext cx="136523" cy="136522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/>
          <p:nvPr/>
        </p:nvSpPr>
        <p:spPr>
          <a:xfrm flipH="1">
            <a:off x="4673605" y="4533898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/>
          <p:nvPr/>
        </p:nvSpPr>
        <p:spPr>
          <a:xfrm flipH="1">
            <a:off x="5089530" y="4340223"/>
            <a:ext cx="138110" cy="136522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Shape 208"/>
          <p:cNvSpPr/>
          <p:nvPr/>
        </p:nvSpPr>
        <p:spPr>
          <a:xfrm flipH="1">
            <a:off x="5246692" y="4724398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/>
          <p:nvPr/>
        </p:nvSpPr>
        <p:spPr>
          <a:xfrm flipH="1">
            <a:off x="1706567" y="4322760"/>
            <a:ext cx="136523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Shape 210"/>
          <p:cNvSpPr/>
          <p:nvPr/>
        </p:nvSpPr>
        <p:spPr>
          <a:xfrm flipH="1">
            <a:off x="1849442" y="4452935"/>
            <a:ext cx="136523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/>
          <p:nvPr/>
        </p:nvSpPr>
        <p:spPr>
          <a:xfrm flipH="1">
            <a:off x="2320930" y="3724273"/>
            <a:ext cx="136522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/>
          <p:nvPr/>
        </p:nvSpPr>
        <p:spPr>
          <a:xfrm flipH="1">
            <a:off x="3856042" y="4305298"/>
            <a:ext cx="136523" cy="136522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/>
          <p:nvPr/>
        </p:nvSpPr>
        <p:spPr>
          <a:xfrm flipH="1">
            <a:off x="3449642" y="4378323"/>
            <a:ext cx="136523" cy="136522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/>
          <p:nvPr/>
        </p:nvSpPr>
        <p:spPr>
          <a:xfrm flipH="1">
            <a:off x="1728792" y="2871785"/>
            <a:ext cx="136523" cy="136523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/>
          <p:nvPr/>
        </p:nvSpPr>
        <p:spPr>
          <a:xfrm flipH="1">
            <a:off x="1917705" y="3860798"/>
            <a:ext cx="136522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/>
          <p:nvPr/>
        </p:nvSpPr>
        <p:spPr>
          <a:xfrm flipH="1">
            <a:off x="2571755" y="3657598"/>
            <a:ext cx="136522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/>
          <p:nvPr/>
        </p:nvSpPr>
        <p:spPr>
          <a:xfrm flipH="1">
            <a:off x="1985967" y="3495673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/>
          <p:nvPr/>
        </p:nvSpPr>
        <p:spPr>
          <a:xfrm flipH="1">
            <a:off x="3716342" y="4152898"/>
            <a:ext cx="136523" cy="136522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/>
          <p:nvPr/>
        </p:nvSpPr>
        <p:spPr>
          <a:xfrm flipH="1">
            <a:off x="2092330" y="3767135"/>
            <a:ext cx="136522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/>
          <p:nvPr/>
        </p:nvSpPr>
        <p:spPr>
          <a:xfrm flipH="1">
            <a:off x="2182817" y="4216398"/>
            <a:ext cx="138110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/>
          <p:nvPr/>
        </p:nvSpPr>
        <p:spPr>
          <a:xfrm flipH="1">
            <a:off x="3808417" y="4675185"/>
            <a:ext cx="136523" cy="136523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/>
          <p:nvPr/>
        </p:nvSpPr>
        <p:spPr>
          <a:xfrm flipH="1">
            <a:off x="2452692" y="4216398"/>
            <a:ext cx="138110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/>
          <p:nvPr/>
        </p:nvSpPr>
        <p:spPr>
          <a:xfrm flipH="1">
            <a:off x="2270130" y="3917948"/>
            <a:ext cx="138110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/>
          <p:nvPr/>
        </p:nvSpPr>
        <p:spPr>
          <a:xfrm flipH="1">
            <a:off x="1868492" y="4054473"/>
            <a:ext cx="136523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/>
          <p:nvPr/>
        </p:nvSpPr>
        <p:spPr>
          <a:xfrm flipH="1">
            <a:off x="2522542" y="3851273"/>
            <a:ext cx="136523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/>
          <p:nvPr/>
        </p:nvSpPr>
        <p:spPr>
          <a:xfrm flipH="1">
            <a:off x="1973267" y="4325935"/>
            <a:ext cx="136523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/>
          <p:nvPr/>
        </p:nvSpPr>
        <p:spPr>
          <a:xfrm flipH="1">
            <a:off x="3300417" y="4518023"/>
            <a:ext cx="138110" cy="136522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/>
          <p:nvPr/>
        </p:nvSpPr>
        <p:spPr>
          <a:xfrm flipH="1">
            <a:off x="2851155" y="3614735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/>
          <p:nvPr/>
        </p:nvSpPr>
        <p:spPr>
          <a:xfrm flipH="1">
            <a:off x="2800355" y="3813173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Shape 230"/>
          <p:cNvSpPr/>
          <p:nvPr/>
        </p:nvSpPr>
        <p:spPr>
          <a:xfrm flipH="1">
            <a:off x="2541592" y="3502023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/>
          <p:nvPr/>
        </p:nvSpPr>
        <p:spPr>
          <a:xfrm flipH="1">
            <a:off x="2244730" y="3521073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/>
          <p:nvPr/>
        </p:nvSpPr>
        <p:spPr>
          <a:xfrm flipH="1">
            <a:off x="2851155" y="3440110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/>
          <p:nvPr/>
        </p:nvSpPr>
        <p:spPr>
          <a:xfrm flipH="1">
            <a:off x="2693992" y="4184648"/>
            <a:ext cx="136523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Shape 234"/>
          <p:cNvSpPr/>
          <p:nvPr/>
        </p:nvSpPr>
        <p:spPr>
          <a:xfrm flipH="1">
            <a:off x="2876555" y="4092573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/>
          <p:nvPr/>
        </p:nvSpPr>
        <p:spPr>
          <a:xfrm flipH="1">
            <a:off x="2654305" y="4478335"/>
            <a:ext cx="138110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/>
          <p:nvPr/>
        </p:nvSpPr>
        <p:spPr>
          <a:xfrm flipH="1">
            <a:off x="2963867" y="3794123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/>
          <p:nvPr/>
        </p:nvSpPr>
        <p:spPr>
          <a:xfrm flipH="1">
            <a:off x="2466980" y="4005260"/>
            <a:ext cx="136522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/>
          <p:nvPr/>
        </p:nvSpPr>
        <p:spPr>
          <a:xfrm flipH="1">
            <a:off x="3662367" y="4487860"/>
            <a:ext cx="136523" cy="136523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 flipH="1">
            <a:off x="1712917" y="3154360"/>
            <a:ext cx="136523" cy="136523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/>
          <p:nvPr/>
        </p:nvSpPr>
        <p:spPr>
          <a:xfrm flipH="1">
            <a:off x="2127255" y="3111498"/>
            <a:ext cx="136522" cy="138110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/>
          <p:nvPr/>
        </p:nvSpPr>
        <p:spPr>
          <a:xfrm flipH="1">
            <a:off x="2292355" y="3189285"/>
            <a:ext cx="136522" cy="136523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/>
          <p:nvPr/>
        </p:nvSpPr>
        <p:spPr>
          <a:xfrm flipH="1">
            <a:off x="1933580" y="3198810"/>
            <a:ext cx="138110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/>
          <p:nvPr/>
        </p:nvSpPr>
        <p:spPr>
          <a:xfrm flipH="1">
            <a:off x="2405067" y="3478210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/>
          <p:nvPr/>
        </p:nvSpPr>
        <p:spPr>
          <a:xfrm flipH="1">
            <a:off x="4826005" y="4686298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1601787" y="1235075"/>
            <a:ext cx="4267201" cy="3648075"/>
          </a:xfrm>
          <a:prstGeom prst="roundRect">
            <a:avLst>
              <a:gd name="adj" fmla="val 16667"/>
            </a:avLst>
          </a:prstGeom>
          <a:solidFill>
            <a:srgbClr val="018CA7">
              <a:alpha val="71764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2000250" y="2669948"/>
            <a:ext cx="3505200" cy="5588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1797050" y="2073815"/>
            <a:ext cx="3897313" cy="2185214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허위데이터</a:t>
            </a:r>
          </a:p>
          <a:p>
            <a:pPr marL="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None/>
            </a:pPr>
            <a:r>
              <a:rPr lang="ko-KR" sz="36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$4,800,000,000</a:t>
            </a:r>
          </a:p>
          <a:p>
            <a:pPr marL="0" marR="0" lvl="0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/ $8,200,000,000</a:t>
            </a:r>
          </a:p>
          <a:p>
            <a:pPr marL="0" marR="0" lvl="0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의 문제*</a:t>
            </a:r>
          </a:p>
        </p:txBody>
      </p:sp>
      <p:sp>
        <p:nvSpPr>
          <p:cNvPr id="248" name="Shape 248"/>
          <p:cNvSpPr/>
          <p:nvPr/>
        </p:nvSpPr>
        <p:spPr>
          <a:xfrm>
            <a:off x="65087" y="6611937"/>
            <a:ext cx="10696576" cy="370841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ko-KR"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* EY 2015 Study for Interactive Ad Bureau; Pritchard Quote, http://www.adweek.com/digital/digital-advertising-is-facing-its-ultimate-moment-of-truth-and-billions-of-dollars-are-at-stake/ </a:t>
            </a:r>
          </a:p>
        </p:txBody>
      </p:sp>
      <p:pic>
        <p:nvPicPr>
          <p:cNvPr id="249" name="Shape 249" descr="Robin8-logo-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3975" y="6221412"/>
            <a:ext cx="1942048" cy="43963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/>
          <p:nvPr/>
        </p:nvSpPr>
        <p:spPr>
          <a:xfrm>
            <a:off x="6821487" y="1500187"/>
            <a:ext cx="3694113" cy="2400657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92075" lvl="0" indent="-88900">
              <a:buClr>
                <a:srgbClr val="FFFFFF"/>
              </a:buClr>
              <a:buSzPct val="100000"/>
            </a:pPr>
            <a:r>
              <a:rPr lang="ko-KR" sz="1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“</a:t>
            </a:r>
            <a:r>
              <a:rPr lang="ko-KR" altLang="en-US" sz="1800" dirty="0">
                <a:solidFill>
                  <a:srgbClr val="FFFFFF"/>
                </a:solidFill>
                <a:latin typeface="+mj-ea"/>
                <a:ea typeface="+mj-ea"/>
                <a:cs typeface="Georgia"/>
                <a:sym typeface="Georgia"/>
              </a:rPr>
              <a:t>결론만 말하자면</a:t>
            </a:r>
            <a:r>
              <a:rPr lang="en-US" altLang="ko-KR" sz="1800" dirty="0">
                <a:solidFill>
                  <a:srgbClr val="FFFFFF"/>
                </a:solidFill>
                <a:latin typeface="+mj-ea"/>
                <a:ea typeface="+mj-ea"/>
                <a:cs typeface="Georgia"/>
                <a:sym typeface="Georgia"/>
              </a:rPr>
              <a:t>, </a:t>
            </a:r>
            <a:r>
              <a:rPr lang="ko-KR" altLang="en-US" sz="1800" dirty="0">
                <a:solidFill>
                  <a:srgbClr val="FFFFFF"/>
                </a:solidFill>
                <a:latin typeface="+mj-ea"/>
                <a:ea typeface="+mj-ea"/>
                <a:cs typeface="Georgia"/>
                <a:sym typeface="Georgia"/>
              </a:rPr>
              <a:t>현재 광고들의 문제점은 광고계약</a:t>
            </a:r>
            <a:r>
              <a:rPr lang="en-US" altLang="ko-KR" sz="1800" dirty="0">
                <a:solidFill>
                  <a:srgbClr val="FFFFFF"/>
                </a:solidFill>
                <a:latin typeface="+mj-ea"/>
                <a:ea typeface="+mj-ea"/>
                <a:cs typeface="Georgia"/>
                <a:sym typeface="Georgia"/>
              </a:rPr>
              <a:t>, </a:t>
            </a:r>
            <a:r>
              <a:rPr lang="ko-KR" altLang="en-US" sz="1800" dirty="0">
                <a:solidFill>
                  <a:srgbClr val="FFFFFF"/>
                </a:solidFill>
                <a:latin typeface="+mj-ea"/>
                <a:ea typeface="+mj-ea"/>
                <a:cs typeface="Georgia"/>
                <a:sym typeface="Georgia"/>
              </a:rPr>
              <a:t>투자비교 그리고 사실성의 불투명성에 있다</a:t>
            </a:r>
            <a:r>
              <a:rPr lang="en-US" altLang="ko-KR" sz="1800" dirty="0">
                <a:solidFill>
                  <a:srgbClr val="FFFFFF"/>
                </a:solidFill>
                <a:latin typeface="+mj-ea"/>
                <a:ea typeface="+mj-ea"/>
                <a:cs typeface="Georgia"/>
                <a:sym typeface="Georgia"/>
              </a:rPr>
              <a:t>. </a:t>
            </a:r>
            <a:r>
              <a:rPr lang="ko-KR" altLang="en-US" sz="1800" dirty="0">
                <a:solidFill>
                  <a:srgbClr val="FFFFFF"/>
                </a:solidFill>
                <a:latin typeface="+mj-ea"/>
                <a:ea typeface="+mj-ea"/>
                <a:cs typeface="Georgia"/>
                <a:sym typeface="Georgia"/>
              </a:rPr>
              <a:t>현재 광고시장에는 최소 </a:t>
            </a:r>
            <a:r>
              <a:rPr lang="en-US" altLang="ko-KR" sz="1800" dirty="0">
                <a:solidFill>
                  <a:srgbClr val="FFFFFF"/>
                </a:solidFill>
                <a:latin typeface="+mj-ea"/>
                <a:ea typeface="+mj-ea"/>
                <a:cs typeface="Georgia"/>
                <a:sym typeface="Georgia"/>
              </a:rPr>
              <a:t>20-30% </a:t>
            </a:r>
            <a:r>
              <a:rPr lang="ko-KR" altLang="en-US" sz="1800" dirty="0">
                <a:solidFill>
                  <a:srgbClr val="FFFFFF"/>
                </a:solidFill>
                <a:latin typeface="+mj-ea"/>
                <a:ea typeface="+mj-ea"/>
                <a:cs typeface="Georgia"/>
                <a:sym typeface="Georgia"/>
              </a:rPr>
              <a:t>위 사항에 해당되는 광고계약들이 있다고 생각한다</a:t>
            </a:r>
            <a:r>
              <a:rPr lang="en-US" altLang="ko-KR" sz="1800" dirty="0">
                <a:solidFill>
                  <a:srgbClr val="FFFFFF"/>
                </a:solidFill>
                <a:latin typeface="+mj-ea"/>
                <a:ea typeface="+mj-ea"/>
                <a:cs typeface="Georgia"/>
                <a:sym typeface="Georgia"/>
              </a:rPr>
              <a:t>.</a:t>
            </a:r>
            <a:r>
              <a:rPr lang="ko-KR" sz="1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”</a:t>
            </a:r>
          </a:p>
          <a:p>
            <a:pPr marL="92075" marR="0" lvl="0" indent="-88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endParaRPr lang="en-US" altLang="ko-KR" sz="1400" b="0" i="0" u="none" strike="noStrike" cap="none" dirty="0">
              <a:solidFill>
                <a:srgbClr val="FFFFFF"/>
              </a:solidFill>
              <a:latin typeface="+mj-ea"/>
              <a:ea typeface="+mj-ea"/>
              <a:cs typeface="Arial"/>
              <a:sym typeface="Arial"/>
            </a:endParaRPr>
          </a:p>
          <a:p>
            <a:pPr marL="92075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1400" b="0" i="0" u="none" strike="noStrike" cap="none" dirty="0" err="1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Marc</a:t>
            </a:r>
            <a:r>
              <a:rPr lang="ko-KR" sz="14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 </a:t>
            </a:r>
            <a:r>
              <a:rPr lang="ko-KR" sz="1400" b="0" i="0" u="none" strike="noStrike" cap="none" dirty="0" err="1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Pritchard</a:t>
            </a:r>
            <a:r>
              <a:rPr lang="ko-KR" sz="14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,</a:t>
            </a:r>
            <a:r>
              <a:rPr lang="en-US" altLang="ko-KR" sz="14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 </a:t>
            </a:r>
            <a:r>
              <a:rPr lang="ko-KR" sz="14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P&amp;G CEO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6496050" y="1575234"/>
            <a:ext cx="4267200" cy="364807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/>
          <p:nvPr/>
        </p:nvSpPr>
        <p:spPr>
          <a:xfrm flipH="1">
            <a:off x="8154992" y="3499282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Shape 257"/>
          <p:cNvSpPr/>
          <p:nvPr/>
        </p:nvSpPr>
        <p:spPr>
          <a:xfrm flipH="1">
            <a:off x="8307392" y="3651682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Shape 258"/>
          <p:cNvSpPr/>
          <p:nvPr/>
        </p:nvSpPr>
        <p:spPr>
          <a:xfrm flipH="1">
            <a:off x="8459792" y="3804082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/>
          <p:nvPr/>
        </p:nvSpPr>
        <p:spPr>
          <a:xfrm flipH="1">
            <a:off x="8597905" y="3651682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/>
          <p:nvPr/>
        </p:nvSpPr>
        <p:spPr>
          <a:xfrm flipH="1">
            <a:off x="8740780" y="3781857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Shape 261"/>
          <p:cNvSpPr/>
          <p:nvPr/>
        </p:nvSpPr>
        <p:spPr>
          <a:xfrm flipH="1">
            <a:off x="9212267" y="3053194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/>
          <p:nvPr/>
        </p:nvSpPr>
        <p:spPr>
          <a:xfrm flipH="1">
            <a:off x="8521705" y="2937307"/>
            <a:ext cx="136522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/>
          <p:nvPr/>
        </p:nvSpPr>
        <p:spPr>
          <a:xfrm flipH="1">
            <a:off x="8097842" y="3137332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/>
          <p:nvPr/>
        </p:nvSpPr>
        <p:spPr>
          <a:xfrm flipH="1">
            <a:off x="7759705" y="2861107"/>
            <a:ext cx="136522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/>
          <p:nvPr/>
        </p:nvSpPr>
        <p:spPr>
          <a:xfrm flipH="1">
            <a:off x="8174042" y="2818244"/>
            <a:ext cx="136523" cy="138110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/>
          <p:nvPr/>
        </p:nvSpPr>
        <p:spPr>
          <a:xfrm flipH="1">
            <a:off x="8647117" y="2724582"/>
            <a:ext cx="136523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Shape 267"/>
          <p:cNvSpPr/>
          <p:nvPr/>
        </p:nvSpPr>
        <p:spPr>
          <a:xfrm flipH="1">
            <a:off x="8226430" y="3280207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Shape 268"/>
          <p:cNvSpPr/>
          <p:nvPr/>
        </p:nvSpPr>
        <p:spPr>
          <a:xfrm flipH="1">
            <a:off x="9550405" y="3037319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/>
          <p:nvPr/>
        </p:nvSpPr>
        <p:spPr>
          <a:xfrm flipH="1">
            <a:off x="9280530" y="2688069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/>
          <p:nvPr/>
        </p:nvSpPr>
        <p:spPr>
          <a:xfrm flipH="1">
            <a:off x="9013830" y="2495982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Shape 271"/>
          <p:cNvSpPr/>
          <p:nvPr/>
        </p:nvSpPr>
        <p:spPr>
          <a:xfrm flipH="1">
            <a:off x="8458205" y="2370569"/>
            <a:ext cx="138110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/>
          <p:nvPr/>
        </p:nvSpPr>
        <p:spPr>
          <a:xfrm flipH="1">
            <a:off x="7872417" y="2580119"/>
            <a:ext cx="136523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/>
          <p:nvPr/>
        </p:nvSpPr>
        <p:spPr>
          <a:xfrm flipH="1">
            <a:off x="8242305" y="2454707"/>
            <a:ext cx="136522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Shape 274"/>
          <p:cNvSpPr/>
          <p:nvPr/>
        </p:nvSpPr>
        <p:spPr>
          <a:xfrm flipH="1">
            <a:off x="8693155" y="2442007"/>
            <a:ext cx="138110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/>
          <p:nvPr/>
        </p:nvSpPr>
        <p:spPr>
          <a:xfrm flipH="1">
            <a:off x="8877305" y="2824594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Shape 276"/>
          <p:cNvSpPr/>
          <p:nvPr/>
        </p:nvSpPr>
        <p:spPr>
          <a:xfrm flipH="1">
            <a:off x="9531355" y="2621394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/>
          <p:nvPr/>
        </p:nvSpPr>
        <p:spPr>
          <a:xfrm flipH="1">
            <a:off x="8337555" y="2884919"/>
            <a:ext cx="136522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/>
          <p:nvPr/>
        </p:nvSpPr>
        <p:spPr>
          <a:xfrm flipH="1">
            <a:off x="8364542" y="2681719"/>
            <a:ext cx="136523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Shape 279"/>
          <p:cNvSpPr/>
          <p:nvPr/>
        </p:nvSpPr>
        <p:spPr>
          <a:xfrm flipH="1">
            <a:off x="8112130" y="2284844"/>
            <a:ext cx="138110" cy="138110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Shape 280"/>
          <p:cNvSpPr/>
          <p:nvPr/>
        </p:nvSpPr>
        <p:spPr>
          <a:xfrm flipH="1">
            <a:off x="8877305" y="2297544"/>
            <a:ext cx="136522" cy="138110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/>
          <p:nvPr/>
        </p:nvSpPr>
        <p:spPr>
          <a:xfrm flipH="1">
            <a:off x="8983667" y="3096057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Shape 282"/>
          <p:cNvSpPr/>
          <p:nvPr/>
        </p:nvSpPr>
        <p:spPr>
          <a:xfrm flipH="1">
            <a:off x="9112255" y="2118157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Shape 283"/>
          <p:cNvSpPr/>
          <p:nvPr/>
        </p:nvSpPr>
        <p:spPr>
          <a:xfrm flipH="1">
            <a:off x="8556630" y="1992744"/>
            <a:ext cx="136522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/>
          <p:nvPr/>
        </p:nvSpPr>
        <p:spPr>
          <a:xfrm flipH="1">
            <a:off x="8340730" y="2076882"/>
            <a:ext cx="136522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/>
          <p:nvPr/>
        </p:nvSpPr>
        <p:spPr>
          <a:xfrm flipH="1">
            <a:off x="8791580" y="2064182"/>
            <a:ext cx="136522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/>
          <p:nvPr/>
        </p:nvSpPr>
        <p:spPr>
          <a:xfrm flipH="1">
            <a:off x="9288467" y="2372157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Shape 287"/>
          <p:cNvSpPr/>
          <p:nvPr/>
        </p:nvSpPr>
        <p:spPr>
          <a:xfrm flipH="1">
            <a:off x="9074155" y="3545319"/>
            <a:ext cx="138110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/>
          <p:nvPr/>
        </p:nvSpPr>
        <p:spPr>
          <a:xfrm flipH="1">
            <a:off x="8378830" y="3465944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Shape 289"/>
          <p:cNvSpPr/>
          <p:nvPr/>
        </p:nvSpPr>
        <p:spPr>
          <a:xfrm flipH="1">
            <a:off x="9344030" y="3545319"/>
            <a:ext cx="138110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/>
          <p:nvPr/>
        </p:nvSpPr>
        <p:spPr>
          <a:xfrm flipH="1">
            <a:off x="9161467" y="3246869"/>
            <a:ext cx="138110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Shape 291"/>
          <p:cNvSpPr/>
          <p:nvPr/>
        </p:nvSpPr>
        <p:spPr>
          <a:xfrm flipH="1">
            <a:off x="8105780" y="3888219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Shape 292"/>
          <p:cNvSpPr/>
          <p:nvPr/>
        </p:nvSpPr>
        <p:spPr>
          <a:xfrm flipH="1">
            <a:off x="9413880" y="3204007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Shape 293"/>
          <p:cNvSpPr/>
          <p:nvPr/>
        </p:nvSpPr>
        <p:spPr>
          <a:xfrm flipH="1">
            <a:off x="8864605" y="3654857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Shape 294"/>
          <p:cNvSpPr/>
          <p:nvPr/>
        </p:nvSpPr>
        <p:spPr>
          <a:xfrm flipH="1">
            <a:off x="7948617" y="3277032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/>
          <p:nvPr/>
        </p:nvSpPr>
        <p:spPr>
          <a:xfrm flipH="1">
            <a:off x="8918580" y="4343832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/>
          <p:nvPr/>
        </p:nvSpPr>
        <p:spPr>
          <a:xfrm flipH="1">
            <a:off x="9070980" y="4496232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/>
          <p:nvPr/>
        </p:nvSpPr>
        <p:spPr>
          <a:xfrm flipH="1">
            <a:off x="9223380" y="4648632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Shape 298"/>
          <p:cNvSpPr/>
          <p:nvPr/>
        </p:nvSpPr>
        <p:spPr>
          <a:xfrm flipH="1">
            <a:off x="9361492" y="4496232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Shape 299"/>
          <p:cNvSpPr/>
          <p:nvPr/>
        </p:nvSpPr>
        <p:spPr>
          <a:xfrm flipH="1">
            <a:off x="9504367" y="4626407"/>
            <a:ext cx="136523" cy="136522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Shape 300"/>
          <p:cNvSpPr/>
          <p:nvPr/>
        </p:nvSpPr>
        <p:spPr>
          <a:xfrm flipH="1">
            <a:off x="9975855" y="3897744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Shape 301"/>
          <p:cNvSpPr/>
          <p:nvPr/>
        </p:nvSpPr>
        <p:spPr>
          <a:xfrm flipH="1">
            <a:off x="9267830" y="3908857"/>
            <a:ext cx="136522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/>
          <p:nvPr/>
        </p:nvSpPr>
        <p:spPr>
          <a:xfrm flipH="1">
            <a:off x="8861430" y="3981882"/>
            <a:ext cx="136522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Shape 303"/>
          <p:cNvSpPr/>
          <p:nvPr/>
        </p:nvSpPr>
        <p:spPr>
          <a:xfrm flipH="1">
            <a:off x="7912105" y="3669144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Shape 304"/>
          <p:cNvSpPr/>
          <p:nvPr/>
        </p:nvSpPr>
        <p:spPr>
          <a:xfrm flipH="1">
            <a:off x="8332792" y="4204132"/>
            <a:ext cx="136523" cy="138110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Shape 305"/>
          <p:cNvSpPr/>
          <p:nvPr/>
        </p:nvSpPr>
        <p:spPr>
          <a:xfrm flipH="1">
            <a:off x="9412292" y="3773919"/>
            <a:ext cx="136523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Shape 306"/>
          <p:cNvSpPr/>
          <p:nvPr/>
        </p:nvSpPr>
        <p:spPr>
          <a:xfrm flipH="1">
            <a:off x="9572630" y="4034269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Shape 307"/>
          <p:cNvSpPr/>
          <p:nvPr/>
        </p:nvSpPr>
        <p:spPr>
          <a:xfrm flipH="1">
            <a:off x="10226680" y="3831069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/>
          <p:nvPr/>
        </p:nvSpPr>
        <p:spPr>
          <a:xfrm flipH="1">
            <a:off x="10044117" y="3532619"/>
            <a:ext cx="136523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Shape 309"/>
          <p:cNvSpPr/>
          <p:nvPr/>
        </p:nvSpPr>
        <p:spPr>
          <a:xfrm flipH="1">
            <a:off x="9777417" y="3340532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/>
          <p:nvPr/>
        </p:nvSpPr>
        <p:spPr>
          <a:xfrm flipH="1">
            <a:off x="7980367" y="2905557"/>
            <a:ext cx="138110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/>
          <p:nvPr/>
        </p:nvSpPr>
        <p:spPr>
          <a:xfrm flipH="1">
            <a:off x="8299455" y="3966007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/>
          <p:nvPr/>
        </p:nvSpPr>
        <p:spPr>
          <a:xfrm flipH="1">
            <a:off x="9005892" y="3299257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Shape 313"/>
          <p:cNvSpPr/>
          <p:nvPr/>
        </p:nvSpPr>
        <p:spPr>
          <a:xfrm flipH="1">
            <a:off x="9498017" y="3453244"/>
            <a:ext cx="138110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Shape 314"/>
          <p:cNvSpPr/>
          <p:nvPr/>
        </p:nvSpPr>
        <p:spPr>
          <a:xfrm flipH="1">
            <a:off x="9640892" y="3669144"/>
            <a:ext cx="136523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Shape 315"/>
          <p:cNvSpPr/>
          <p:nvPr/>
        </p:nvSpPr>
        <p:spPr>
          <a:xfrm flipH="1">
            <a:off x="10294942" y="3465944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Shape 316"/>
          <p:cNvSpPr/>
          <p:nvPr/>
        </p:nvSpPr>
        <p:spPr>
          <a:xfrm flipH="1">
            <a:off x="9128130" y="3756457"/>
            <a:ext cx="136522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Shape 317"/>
          <p:cNvSpPr/>
          <p:nvPr/>
        </p:nvSpPr>
        <p:spPr>
          <a:xfrm flipH="1">
            <a:off x="9231317" y="3421494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Shape 318"/>
          <p:cNvSpPr/>
          <p:nvPr/>
        </p:nvSpPr>
        <p:spPr>
          <a:xfrm flipH="1">
            <a:off x="8770942" y="2975407"/>
            <a:ext cx="138110" cy="138110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Shape 319"/>
          <p:cNvSpPr/>
          <p:nvPr/>
        </p:nvSpPr>
        <p:spPr>
          <a:xfrm flipH="1">
            <a:off x="9736142" y="3091294"/>
            <a:ext cx="136523" cy="138110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Shape 320"/>
          <p:cNvSpPr/>
          <p:nvPr/>
        </p:nvSpPr>
        <p:spPr>
          <a:xfrm flipH="1">
            <a:off x="9747255" y="3940607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/>
          <p:nvPr/>
        </p:nvSpPr>
        <p:spPr>
          <a:xfrm flipH="1">
            <a:off x="9975855" y="2897619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Shape 322"/>
          <p:cNvSpPr/>
          <p:nvPr/>
        </p:nvSpPr>
        <p:spPr>
          <a:xfrm flipH="1">
            <a:off x="10079042" y="2669019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/>
          <p:nvPr/>
        </p:nvSpPr>
        <p:spPr>
          <a:xfrm flipH="1">
            <a:off x="9099555" y="2803957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Shape 324"/>
          <p:cNvSpPr/>
          <p:nvPr/>
        </p:nvSpPr>
        <p:spPr>
          <a:xfrm flipH="1">
            <a:off x="9674230" y="2840469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Shape 325"/>
          <p:cNvSpPr/>
          <p:nvPr/>
        </p:nvSpPr>
        <p:spPr>
          <a:xfrm flipH="1">
            <a:off x="10052055" y="3216707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Shape 326"/>
          <p:cNvSpPr/>
          <p:nvPr/>
        </p:nvSpPr>
        <p:spPr>
          <a:xfrm flipH="1">
            <a:off x="9837742" y="4389869"/>
            <a:ext cx="138110" cy="136523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Shape 327"/>
          <p:cNvSpPr/>
          <p:nvPr/>
        </p:nvSpPr>
        <p:spPr>
          <a:xfrm flipH="1">
            <a:off x="9220205" y="4278744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/>
          <p:nvPr/>
        </p:nvSpPr>
        <p:spPr>
          <a:xfrm flipH="1">
            <a:off x="10107617" y="4389869"/>
            <a:ext cx="138110" cy="136523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/>
          <p:nvPr/>
        </p:nvSpPr>
        <p:spPr>
          <a:xfrm flipH="1">
            <a:off x="9925055" y="4091419"/>
            <a:ext cx="138110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/>
          <p:nvPr/>
        </p:nvSpPr>
        <p:spPr>
          <a:xfrm flipH="1">
            <a:off x="9523417" y="4227944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/>
          <p:cNvSpPr/>
          <p:nvPr/>
        </p:nvSpPr>
        <p:spPr>
          <a:xfrm flipH="1">
            <a:off x="10177467" y="4024744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Shape 332"/>
          <p:cNvSpPr/>
          <p:nvPr/>
        </p:nvSpPr>
        <p:spPr>
          <a:xfrm flipH="1">
            <a:off x="9628192" y="4499407"/>
            <a:ext cx="136523" cy="136522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Shape 333"/>
          <p:cNvSpPr/>
          <p:nvPr/>
        </p:nvSpPr>
        <p:spPr>
          <a:xfrm flipH="1">
            <a:off x="8712205" y="4121582"/>
            <a:ext cx="138110" cy="136522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Shape 334"/>
          <p:cNvSpPr/>
          <p:nvPr/>
        </p:nvSpPr>
        <p:spPr>
          <a:xfrm flipH="1">
            <a:off x="8440752" y="3110341"/>
            <a:ext cx="387341" cy="38257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Shape 335"/>
          <p:cNvSpPr/>
          <p:nvPr/>
        </p:nvSpPr>
        <p:spPr>
          <a:xfrm flipH="1">
            <a:off x="9885367" y="2208644"/>
            <a:ext cx="136523" cy="136523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Shape 336"/>
          <p:cNvSpPr/>
          <p:nvPr/>
        </p:nvSpPr>
        <p:spPr>
          <a:xfrm flipH="1">
            <a:off x="9618667" y="2016557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Shape 337"/>
          <p:cNvSpPr/>
          <p:nvPr/>
        </p:nvSpPr>
        <p:spPr>
          <a:xfrm flipH="1">
            <a:off x="9482142" y="2345169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Shape 338"/>
          <p:cNvSpPr/>
          <p:nvPr/>
        </p:nvSpPr>
        <p:spPr>
          <a:xfrm flipH="1">
            <a:off x="10136192" y="2141969"/>
            <a:ext cx="136523" cy="136523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Shape 339"/>
          <p:cNvSpPr/>
          <p:nvPr/>
        </p:nvSpPr>
        <p:spPr>
          <a:xfrm flipH="1">
            <a:off x="9482142" y="1818119"/>
            <a:ext cx="136523" cy="138110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Shape 340"/>
          <p:cNvSpPr/>
          <p:nvPr/>
        </p:nvSpPr>
        <p:spPr>
          <a:xfrm flipH="1">
            <a:off x="9717092" y="1638732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Shape 341"/>
          <p:cNvSpPr/>
          <p:nvPr/>
        </p:nvSpPr>
        <p:spPr>
          <a:xfrm flipH="1">
            <a:off x="9893305" y="1892732"/>
            <a:ext cx="136522" cy="136522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Shape 342"/>
          <p:cNvSpPr/>
          <p:nvPr/>
        </p:nvSpPr>
        <p:spPr>
          <a:xfrm flipH="1">
            <a:off x="10580692" y="2418194"/>
            <a:ext cx="136523" cy="136523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Shape 343"/>
          <p:cNvSpPr/>
          <p:nvPr/>
        </p:nvSpPr>
        <p:spPr>
          <a:xfrm flipH="1">
            <a:off x="9925055" y="2357869"/>
            <a:ext cx="136522" cy="136523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Shape 344"/>
          <p:cNvSpPr/>
          <p:nvPr/>
        </p:nvSpPr>
        <p:spPr>
          <a:xfrm flipH="1">
            <a:off x="9704392" y="2324532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Shape 345"/>
          <p:cNvSpPr/>
          <p:nvPr/>
        </p:nvSpPr>
        <p:spPr>
          <a:xfrm flipH="1">
            <a:off x="10279067" y="2361044"/>
            <a:ext cx="136523" cy="136523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Shape 346"/>
          <p:cNvSpPr/>
          <p:nvPr/>
        </p:nvSpPr>
        <p:spPr>
          <a:xfrm flipH="1">
            <a:off x="7680330" y="2283257"/>
            <a:ext cx="138110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Shape 347"/>
          <p:cNvSpPr/>
          <p:nvPr/>
        </p:nvSpPr>
        <p:spPr>
          <a:xfrm flipH="1">
            <a:off x="7124705" y="2157844"/>
            <a:ext cx="138110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Shape 348"/>
          <p:cNvSpPr/>
          <p:nvPr/>
        </p:nvSpPr>
        <p:spPr>
          <a:xfrm flipH="1">
            <a:off x="6538917" y="2367394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Shape 349"/>
          <p:cNvSpPr/>
          <p:nvPr/>
        </p:nvSpPr>
        <p:spPr>
          <a:xfrm flipH="1">
            <a:off x="6908805" y="2241982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Shape 350"/>
          <p:cNvSpPr/>
          <p:nvPr/>
        </p:nvSpPr>
        <p:spPr>
          <a:xfrm flipH="1">
            <a:off x="7359655" y="2229282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Shape 351"/>
          <p:cNvSpPr/>
          <p:nvPr/>
        </p:nvSpPr>
        <p:spPr>
          <a:xfrm flipH="1">
            <a:off x="6778630" y="2072119"/>
            <a:ext cx="138110" cy="138110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Shape 352"/>
          <p:cNvSpPr/>
          <p:nvPr/>
        </p:nvSpPr>
        <p:spPr>
          <a:xfrm flipH="1">
            <a:off x="7543805" y="2084819"/>
            <a:ext cx="136522" cy="138110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Shape 353"/>
          <p:cNvSpPr/>
          <p:nvPr/>
        </p:nvSpPr>
        <p:spPr>
          <a:xfrm flipH="1">
            <a:off x="7778755" y="1905432"/>
            <a:ext cx="136522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Shape 354"/>
          <p:cNvSpPr/>
          <p:nvPr/>
        </p:nvSpPr>
        <p:spPr>
          <a:xfrm flipH="1">
            <a:off x="7007230" y="1864157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Shape 355"/>
          <p:cNvSpPr/>
          <p:nvPr/>
        </p:nvSpPr>
        <p:spPr>
          <a:xfrm flipH="1">
            <a:off x="7458080" y="1851457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Shape 356"/>
          <p:cNvSpPr/>
          <p:nvPr/>
        </p:nvSpPr>
        <p:spPr>
          <a:xfrm flipH="1">
            <a:off x="7954967" y="2159432"/>
            <a:ext cx="136523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Shape 357"/>
          <p:cNvSpPr/>
          <p:nvPr/>
        </p:nvSpPr>
        <p:spPr>
          <a:xfrm flipH="1">
            <a:off x="6775455" y="3005569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Shape 358"/>
          <p:cNvSpPr/>
          <p:nvPr/>
        </p:nvSpPr>
        <p:spPr>
          <a:xfrm flipH="1">
            <a:off x="7727955" y="3348469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Shape 359"/>
          <p:cNvSpPr/>
          <p:nvPr/>
        </p:nvSpPr>
        <p:spPr>
          <a:xfrm flipH="1">
            <a:off x="6965955" y="3272269"/>
            <a:ext cx="136522" cy="136523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Shape 360"/>
          <p:cNvSpPr/>
          <p:nvPr/>
        </p:nvSpPr>
        <p:spPr>
          <a:xfrm flipH="1">
            <a:off x="7380292" y="3229407"/>
            <a:ext cx="136523" cy="138110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Shape 361"/>
          <p:cNvSpPr/>
          <p:nvPr/>
        </p:nvSpPr>
        <p:spPr>
          <a:xfrm flipH="1">
            <a:off x="7854955" y="3135744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Shape 362"/>
          <p:cNvSpPr/>
          <p:nvPr/>
        </p:nvSpPr>
        <p:spPr>
          <a:xfrm flipH="1">
            <a:off x="7232655" y="2813482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Shape 363"/>
          <p:cNvSpPr/>
          <p:nvPr/>
        </p:nvSpPr>
        <p:spPr>
          <a:xfrm flipH="1">
            <a:off x="6962780" y="2464232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Shape 364"/>
          <p:cNvSpPr/>
          <p:nvPr/>
        </p:nvSpPr>
        <p:spPr>
          <a:xfrm flipH="1">
            <a:off x="7078667" y="2991282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Shape 365"/>
          <p:cNvSpPr/>
          <p:nvPr/>
        </p:nvSpPr>
        <p:spPr>
          <a:xfrm flipH="1">
            <a:off x="6559555" y="2600757"/>
            <a:ext cx="136522" cy="136522"/>
          </a:xfrm>
          <a:prstGeom prst="ellipse">
            <a:avLst/>
          </a:prstGeom>
          <a:solidFill>
            <a:srgbClr val="00000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Shape 366"/>
          <p:cNvSpPr/>
          <p:nvPr/>
        </p:nvSpPr>
        <p:spPr>
          <a:xfrm flipH="1">
            <a:off x="7213605" y="2397557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Shape 367"/>
          <p:cNvSpPr/>
          <p:nvPr/>
        </p:nvSpPr>
        <p:spPr>
          <a:xfrm flipH="1">
            <a:off x="7545392" y="3296082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Shape 368"/>
          <p:cNvSpPr/>
          <p:nvPr/>
        </p:nvSpPr>
        <p:spPr>
          <a:xfrm flipH="1">
            <a:off x="7570792" y="3092882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Shape 369"/>
          <p:cNvSpPr/>
          <p:nvPr/>
        </p:nvSpPr>
        <p:spPr>
          <a:xfrm flipH="1">
            <a:off x="7186617" y="3316719"/>
            <a:ext cx="138110" cy="136523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Shape 370"/>
          <p:cNvSpPr/>
          <p:nvPr/>
        </p:nvSpPr>
        <p:spPr>
          <a:xfrm flipH="1">
            <a:off x="6575430" y="2818244"/>
            <a:ext cx="138110" cy="138110"/>
          </a:xfrm>
          <a:prstGeom prst="ellipse">
            <a:avLst/>
          </a:prstGeom>
          <a:solidFill>
            <a:srgbClr val="00000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Shape 371"/>
          <p:cNvSpPr/>
          <p:nvPr/>
        </p:nvSpPr>
        <p:spPr>
          <a:xfrm flipH="1">
            <a:off x="7418392" y="2867457"/>
            <a:ext cx="136523" cy="138110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Shape 372"/>
          <p:cNvSpPr/>
          <p:nvPr/>
        </p:nvSpPr>
        <p:spPr>
          <a:xfrm flipH="1">
            <a:off x="7658105" y="2673782"/>
            <a:ext cx="136522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Shape 373"/>
          <p:cNvSpPr/>
          <p:nvPr/>
        </p:nvSpPr>
        <p:spPr>
          <a:xfrm flipH="1">
            <a:off x="7002467" y="2613457"/>
            <a:ext cx="136523" cy="136522"/>
          </a:xfrm>
          <a:prstGeom prst="ellipse">
            <a:avLst/>
          </a:prstGeom>
          <a:solidFill>
            <a:srgbClr val="00000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Shape 374"/>
          <p:cNvSpPr/>
          <p:nvPr/>
        </p:nvSpPr>
        <p:spPr>
          <a:xfrm flipH="1">
            <a:off x="6781805" y="2578532"/>
            <a:ext cx="136522" cy="136522"/>
          </a:xfrm>
          <a:prstGeom prst="ellipse">
            <a:avLst/>
          </a:prstGeom>
          <a:solidFill>
            <a:srgbClr val="00000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Shape 375"/>
          <p:cNvSpPr/>
          <p:nvPr/>
        </p:nvSpPr>
        <p:spPr>
          <a:xfrm flipH="1">
            <a:off x="7356480" y="2616632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Shape 376"/>
          <p:cNvSpPr/>
          <p:nvPr/>
        </p:nvSpPr>
        <p:spPr>
          <a:xfrm flipH="1">
            <a:off x="7250117" y="1760969"/>
            <a:ext cx="138110" cy="138110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Shape 377"/>
          <p:cNvSpPr/>
          <p:nvPr/>
        </p:nvSpPr>
        <p:spPr>
          <a:xfrm flipH="1">
            <a:off x="8015292" y="1773669"/>
            <a:ext cx="136523" cy="138110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Shape 378"/>
          <p:cNvSpPr/>
          <p:nvPr/>
        </p:nvSpPr>
        <p:spPr>
          <a:xfrm flipH="1">
            <a:off x="8250242" y="1594282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Shape 379"/>
          <p:cNvSpPr/>
          <p:nvPr/>
        </p:nvSpPr>
        <p:spPr>
          <a:xfrm flipH="1">
            <a:off x="7702555" y="1695882"/>
            <a:ext cx="136522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Shape 380"/>
          <p:cNvSpPr/>
          <p:nvPr/>
        </p:nvSpPr>
        <p:spPr>
          <a:xfrm flipH="1">
            <a:off x="10421942" y="2084819"/>
            <a:ext cx="136523" cy="136523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Shape 381"/>
          <p:cNvSpPr/>
          <p:nvPr/>
        </p:nvSpPr>
        <p:spPr>
          <a:xfrm flipH="1">
            <a:off x="6751642" y="1767319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Shape 382"/>
          <p:cNvSpPr/>
          <p:nvPr/>
        </p:nvSpPr>
        <p:spPr>
          <a:xfrm flipH="1">
            <a:off x="9023355" y="1684769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Shape 383"/>
          <p:cNvSpPr/>
          <p:nvPr/>
        </p:nvSpPr>
        <p:spPr>
          <a:xfrm flipH="1">
            <a:off x="10094917" y="1662544"/>
            <a:ext cx="138110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Shape 384"/>
          <p:cNvSpPr/>
          <p:nvPr/>
        </p:nvSpPr>
        <p:spPr>
          <a:xfrm flipH="1">
            <a:off x="8620130" y="1821294"/>
            <a:ext cx="136522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Shape 385"/>
          <p:cNvSpPr/>
          <p:nvPr/>
        </p:nvSpPr>
        <p:spPr>
          <a:xfrm flipH="1">
            <a:off x="9274180" y="1618094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Shape 386"/>
          <p:cNvSpPr/>
          <p:nvPr/>
        </p:nvSpPr>
        <p:spPr>
          <a:xfrm flipH="1">
            <a:off x="8451855" y="1697469"/>
            <a:ext cx="136522" cy="138110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Shape 387"/>
          <p:cNvSpPr/>
          <p:nvPr/>
        </p:nvSpPr>
        <p:spPr>
          <a:xfrm flipH="1">
            <a:off x="10266367" y="1829232"/>
            <a:ext cx="136523" cy="136522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Shape 388"/>
          <p:cNvSpPr/>
          <p:nvPr/>
        </p:nvSpPr>
        <p:spPr>
          <a:xfrm flipH="1">
            <a:off x="8321680" y="1833994"/>
            <a:ext cx="136522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Shape 389"/>
          <p:cNvSpPr/>
          <p:nvPr/>
        </p:nvSpPr>
        <p:spPr>
          <a:xfrm flipH="1">
            <a:off x="9244017" y="1900669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Shape 390"/>
          <p:cNvSpPr/>
          <p:nvPr/>
        </p:nvSpPr>
        <p:spPr>
          <a:xfrm flipH="1">
            <a:off x="8843967" y="1799069"/>
            <a:ext cx="136523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Shape 391"/>
          <p:cNvSpPr/>
          <p:nvPr/>
        </p:nvSpPr>
        <p:spPr>
          <a:xfrm flipH="1">
            <a:off x="10244142" y="2913494"/>
            <a:ext cx="136523" cy="136523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Shape 392"/>
          <p:cNvSpPr/>
          <p:nvPr/>
        </p:nvSpPr>
        <p:spPr>
          <a:xfrm flipH="1">
            <a:off x="10504492" y="3788207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Shape 393"/>
          <p:cNvSpPr/>
          <p:nvPr/>
        </p:nvSpPr>
        <p:spPr>
          <a:xfrm flipH="1">
            <a:off x="10453692" y="3988232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Shape 394"/>
          <p:cNvSpPr/>
          <p:nvPr/>
        </p:nvSpPr>
        <p:spPr>
          <a:xfrm flipH="1">
            <a:off x="10196517" y="3675494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Shape 395"/>
          <p:cNvSpPr/>
          <p:nvPr/>
        </p:nvSpPr>
        <p:spPr>
          <a:xfrm flipH="1">
            <a:off x="9898067" y="3694544"/>
            <a:ext cx="136523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Shape 396"/>
          <p:cNvSpPr/>
          <p:nvPr/>
        </p:nvSpPr>
        <p:spPr>
          <a:xfrm flipH="1">
            <a:off x="10471155" y="3216707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Shape 397"/>
          <p:cNvSpPr/>
          <p:nvPr/>
        </p:nvSpPr>
        <p:spPr>
          <a:xfrm flipH="1">
            <a:off x="10191755" y="3331007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Shape 398"/>
          <p:cNvSpPr/>
          <p:nvPr/>
        </p:nvSpPr>
        <p:spPr>
          <a:xfrm flipH="1">
            <a:off x="10504492" y="3613582"/>
            <a:ext cx="136523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Shape 399"/>
          <p:cNvSpPr/>
          <p:nvPr/>
        </p:nvSpPr>
        <p:spPr>
          <a:xfrm flipH="1">
            <a:off x="7658105" y="3596119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Shape 400"/>
          <p:cNvSpPr/>
          <p:nvPr/>
        </p:nvSpPr>
        <p:spPr>
          <a:xfrm flipH="1">
            <a:off x="10429880" y="2967469"/>
            <a:ext cx="136522" cy="138110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Shape 401"/>
          <p:cNvSpPr/>
          <p:nvPr/>
        </p:nvSpPr>
        <p:spPr>
          <a:xfrm flipH="1">
            <a:off x="10348917" y="4358119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Shape 402"/>
          <p:cNvSpPr/>
          <p:nvPr/>
        </p:nvSpPr>
        <p:spPr>
          <a:xfrm flipH="1">
            <a:off x="10555292" y="2854757"/>
            <a:ext cx="136523" cy="136522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Shape 403"/>
          <p:cNvSpPr/>
          <p:nvPr/>
        </p:nvSpPr>
        <p:spPr>
          <a:xfrm flipH="1">
            <a:off x="10367967" y="2716644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Shape 404"/>
          <p:cNvSpPr/>
          <p:nvPr/>
        </p:nvSpPr>
        <p:spPr>
          <a:xfrm flipH="1">
            <a:off x="10577517" y="3415144"/>
            <a:ext cx="136523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Shape 405"/>
          <p:cNvSpPr/>
          <p:nvPr/>
        </p:nvSpPr>
        <p:spPr>
          <a:xfrm flipH="1">
            <a:off x="10531480" y="4266044"/>
            <a:ext cx="138110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/>
          <p:nvPr/>
        </p:nvSpPr>
        <p:spPr>
          <a:xfrm flipH="1">
            <a:off x="10309230" y="4651807"/>
            <a:ext cx="138110" cy="136522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Shape 407"/>
          <p:cNvSpPr/>
          <p:nvPr/>
        </p:nvSpPr>
        <p:spPr>
          <a:xfrm flipH="1">
            <a:off x="10618792" y="3967594"/>
            <a:ext cx="138110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Shape 408"/>
          <p:cNvSpPr/>
          <p:nvPr/>
        </p:nvSpPr>
        <p:spPr>
          <a:xfrm flipH="1">
            <a:off x="10121905" y="4178732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Shape 409"/>
          <p:cNvSpPr/>
          <p:nvPr/>
        </p:nvSpPr>
        <p:spPr>
          <a:xfrm flipH="1">
            <a:off x="9074155" y="4091419"/>
            <a:ext cx="136522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Shape 410"/>
          <p:cNvSpPr/>
          <p:nvPr/>
        </p:nvSpPr>
        <p:spPr>
          <a:xfrm flipH="1">
            <a:off x="7943855" y="4556557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Shape 411"/>
          <p:cNvSpPr/>
          <p:nvPr/>
        </p:nvSpPr>
        <p:spPr>
          <a:xfrm flipH="1">
            <a:off x="8081967" y="4404157"/>
            <a:ext cx="136523" cy="136522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Shape 412"/>
          <p:cNvSpPr/>
          <p:nvPr/>
        </p:nvSpPr>
        <p:spPr>
          <a:xfrm flipH="1">
            <a:off x="8224842" y="4534332"/>
            <a:ext cx="136523" cy="136522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Shape 413"/>
          <p:cNvSpPr/>
          <p:nvPr/>
        </p:nvSpPr>
        <p:spPr>
          <a:xfrm flipH="1">
            <a:off x="8558217" y="4297794"/>
            <a:ext cx="138110" cy="136523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Shape 414"/>
          <p:cNvSpPr/>
          <p:nvPr/>
        </p:nvSpPr>
        <p:spPr>
          <a:xfrm flipH="1">
            <a:off x="6584955" y="3727882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Shape 415"/>
          <p:cNvSpPr/>
          <p:nvPr/>
        </p:nvSpPr>
        <p:spPr>
          <a:xfrm flipH="1">
            <a:off x="8348667" y="4407332"/>
            <a:ext cx="136523" cy="136522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Shape 416"/>
          <p:cNvSpPr/>
          <p:nvPr/>
        </p:nvSpPr>
        <p:spPr>
          <a:xfrm flipH="1">
            <a:off x="9569455" y="4889932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Shape 417"/>
          <p:cNvSpPr/>
          <p:nvPr/>
        </p:nvSpPr>
        <p:spPr>
          <a:xfrm flipH="1">
            <a:off x="9985380" y="4696257"/>
            <a:ext cx="138110" cy="136522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Shape 418"/>
          <p:cNvSpPr/>
          <p:nvPr/>
        </p:nvSpPr>
        <p:spPr>
          <a:xfrm flipH="1">
            <a:off x="10142542" y="5046248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Shape 419"/>
          <p:cNvSpPr/>
          <p:nvPr/>
        </p:nvSpPr>
        <p:spPr>
          <a:xfrm flipH="1">
            <a:off x="6602417" y="4678794"/>
            <a:ext cx="136523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Shape 420"/>
          <p:cNvSpPr/>
          <p:nvPr/>
        </p:nvSpPr>
        <p:spPr>
          <a:xfrm flipH="1">
            <a:off x="6745292" y="4808969"/>
            <a:ext cx="136523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Shape 421"/>
          <p:cNvSpPr/>
          <p:nvPr/>
        </p:nvSpPr>
        <p:spPr>
          <a:xfrm flipH="1">
            <a:off x="7216780" y="4080307"/>
            <a:ext cx="136522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Shape 422"/>
          <p:cNvSpPr/>
          <p:nvPr/>
        </p:nvSpPr>
        <p:spPr>
          <a:xfrm flipH="1">
            <a:off x="8751892" y="4661332"/>
            <a:ext cx="136523" cy="136522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Shape 423"/>
          <p:cNvSpPr/>
          <p:nvPr/>
        </p:nvSpPr>
        <p:spPr>
          <a:xfrm flipH="1">
            <a:off x="8345492" y="4734357"/>
            <a:ext cx="136523" cy="136522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Shape 424"/>
          <p:cNvSpPr/>
          <p:nvPr/>
        </p:nvSpPr>
        <p:spPr>
          <a:xfrm flipH="1">
            <a:off x="6624642" y="3227819"/>
            <a:ext cx="136523" cy="136523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Shape 425"/>
          <p:cNvSpPr/>
          <p:nvPr/>
        </p:nvSpPr>
        <p:spPr>
          <a:xfrm flipH="1">
            <a:off x="6813555" y="4216832"/>
            <a:ext cx="136522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Shape 426"/>
          <p:cNvSpPr/>
          <p:nvPr/>
        </p:nvSpPr>
        <p:spPr>
          <a:xfrm flipH="1">
            <a:off x="7467605" y="4013632"/>
            <a:ext cx="136522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Shape 427"/>
          <p:cNvSpPr/>
          <p:nvPr/>
        </p:nvSpPr>
        <p:spPr>
          <a:xfrm flipH="1">
            <a:off x="6881817" y="3851707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Shape 428"/>
          <p:cNvSpPr/>
          <p:nvPr/>
        </p:nvSpPr>
        <p:spPr>
          <a:xfrm flipH="1">
            <a:off x="8612192" y="4508932"/>
            <a:ext cx="136523" cy="136522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Shape 429"/>
          <p:cNvSpPr/>
          <p:nvPr/>
        </p:nvSpPr>
        <p:spPr>
          <a:xfrm flipH="1">
            <a:off x="6988180" y="4123169"/>
            <a:ext cx="136522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Shape 430"/>
          <p:cNvSpPr/>
          <p:nvPr/>
        </p:nvSpPr>
        <p:spPr>
          <a:xfrm flipH="1">
            <a:off x="7078667" y="4572432"/>
            <a:ext cx="138110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Shape 431"/>
          <p:cNvSpPr/>
          <p:nvPr/>
        </p:nvSpPr>
        <p:spPr>
          <a:xfrm flipH="1">
            <a:off x="8704267" y="5031219"/>
            <a:ext cx="136523" cy="136523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Shape 432"/>
          <p:cNvSpPr/>
          <p:nvPr/>
        </p:nvSpPr>
        <p:spPr>
          <a:xfrm flipH="1">
            <a:off x="7348542" y="4572432"/>
            <a:ext cx="138110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Shape 433"/>
          <p:cNvSpPr/>
          <p:nvPr/>
        </p:nvSpPr>
        <p:spPr>
          <a:xfrm flipH="1">
            <a:off x="7165980" y="4273982"/>
            <a:ext cx="138110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Shape 434"/>
          <p:cNvSpPr/>
          <p:nvPr/>
        </p:nvSpPr>
        <p:spPr>
          <a:xfrm flipH="1">
            <a:off x="6764342" y="4410507"/>
            <a:ext cx="136523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Shape 435"/>
          <p:cNvSpPr/>
          <p:nvPr/>
        </p:nvSpPr>
        <p:spPr>
          <a:xfrm flipH="1">
            <a:off x="7418392" y="4207307"/>
            <a:ext cx="136523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Shape 436"/>
          <p:cNvSpPr/>
          <p:nvPr/>
        </p:nvSpPr>
        <p:spPr>
          <a:xfrm flipH="1">
            <a:off x="6869117" y="4681969"/>
            <a:ext cx="136523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Shape 437"/>
          <p:cNvSpPr/>
          <p:nvPr/>
        </p:nvSpPr>
        <p:spPr>
          <a:xfrm flipH="1">
            <a:off x="8196267" y="4874057"/>
            <a:ext cx="138110" cy="136522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Shape 438"/>
          <p:cNvSpPr/>
          <p:nvPr/>
        </p:nvSpPr>
        <p:spPr>
          <a:xfrm flipH="1">
            <a:off x="7747005" y="3970769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Shape 439"/>
          <p:cNvSpPr/>
          <p:nvPr/>
        </p:nvSpPr>
        <p:spPr>
          <a:xfrm flipH="1">
            <a:off x="7696205" y="4169207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Shape 440"/>
          <p:cNvSpPr/>
          <p:nvPr/>
        </p:nvSpPr>
        <p:spPr>
          <a:xfrm flipH="1">
            <a:off x="7473955" y="3699307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Shape 441"/>
          <p:cNvSpPr/>
          <p:nvPr/>
        </p:nvSpPr>
        <p:spPr>
          <a:xfrm flipH="1">
            <a:off x="7140580" y="3877107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Shape 442"/>
          <p:cNvSpPr/>
          <p:nvPr/>
        </p:nvSpPr>
        <p:spPr>
          <a:xfrm flipH="1">
            <a:off x="7747005" y="3796144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Shape 443"/>
          <p:cNvSpPr/>
          <p:nvPr/>
        </p:nvSpPr>
        <p:spPr>
          <a:xfrm flipH="1">
            <a:off x="7589842" y="4540682"/>
            <a:ext cx="136523" cy="136522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Shape 444"/>
          <p:cNvSpPr/>
          <p:nvPr/>
        </p:nvSpPr>
        <p:spPr>
          <a:xfrm flipH="1">
            <a:off x="7772405" y="4448607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Shape 445"/>
          <p:cNvSpPr/>
          <p:nvPr/>
        </p:nvSpPr>
        <p:spPr>
          <a:xfrm flipH="1">
            <a:off x="7550155" y="4834369"/>
            <a:ext cx="138110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Shape 446"/>
          <p:cNvSpPr/>
          <p:nvPr/>
        </p:nvSpPr>
        <p:spPr>
          <a:xfrm flipH="1">
            <a:off x="7859717" y="4150157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Shape 447"/>
          <p:cNvSpPr/>
          <p:nvPr/>
        </p:nvSpPr>
        <p:spPr>
          <a:xfrm flipH="1">
            <a:off x="7362830" y="4361294"/>
            <a:ext cx="136522" cy="136523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Shape 448"/>
          <p:cNvSpPr/>
          <p:nvPr/>
        </p:nvSpPr>
        <p:spPr>
          <a:xfrm flipH="1">
            <a:off x="8558217" y="4843894"/>
            <a:ext cx="136523" cy="136523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Shape 449"/>
          <p:cNvSpPr/>
          <p:nvPr/>
        </p:nvSpPr>
        <p:spPr>
          <a:xfrm flipH="1">
            <a:off x="6608767" y="3510394"/>
            <a:ext cx="136523" cy="136523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Shape 450"/>
          <p:cNvSpPr/>
          <p:nvPr/>
        </p:nvSpPr>
        <p:spPr>
          <a:xfrm flipH="1">
            <a:off x="7023105" y="3467532"/>
            <a:ext cx="136522" cy="138110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Shape 451"/>
          <p:cNvSpPr/>
          <p:nvPr/>
        </p:nvSpPr>
        <p:spPr>
          <a:xfrm flipH="1">
            <a:off x="7188205" y="3545319"/>
            <a:ext cx="136522" cy="136523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Shape 452"/>
          <p:cNvSpPr/>
          <p:nvPr/>
        </p:nvSpPr>
        <p:spPr>
          <a:xfrm flipH="1">
            <a:off x="6829430" y="3554844"/>
            <a:ext cx="138110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Shape 453"/>
          <p:cNvSpPr/>
          <p:nvPr/>
        </p:nvSpPr>
        <p:spPr>
          <a:xfrm flipH="1">
            <a:off x="7300917" y="3834244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Shape 454"/>
          <p:cNvSpPr/>
          <p:nvPr/>
        </p:nvSpPr>
        <p:spPr>
          <a:xfrm flipH="1">
            <a:off x="9721855" y="5042332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Shape 455"/>
          <p:cNvSpPr/>
          <p:nvPr/>
        </p:nvSpPr>
        <p:spPr>
          <a:xfrm>
            <a:off x="1603375" y="1581584"/>
            <a:ext cx="4267200" cy="364807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Shape 456"/>
          <p:cNvSpPr/>
          <p:nvPr/>
        </p:nvSpPr>
        <p:spPr>
          <a:xfrm flipH="1">
            <a:off x="2381260" y="2078468"/>
            <a:ext cx="277807" cy="273044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Shape 457"/>
          <p:cNvSpPr/>
          <p:nvPr/>
        </p:nvSpPr>
        <p:spPr>
          <a:xfrm flipH="1">
            <a:off x="5054610" y="3137330"/>
            <a:ext cx="276219" cy="273044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Shape 458"/>
          <p:cNvSpPr/>
          <p:nvPr/>
        </p:nvSpPr>
        <p:spPr>
          <a:xfrm flipH="1">
            <a:off x="2663835" y="3694543"/>
            <a:ext cx="276219" cy="273044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Shape 459"/>
          <p:cNvSpPr/>
          <p:nvPr/>
        </p:nvSpPr>
        <p:spPr>
          <a:xfrm flipH="1">
            <a:off x="3117855" y="1930832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Shape 460"/>
          <p:cNvSpPr/>
          <p:nvPr/>
        </p:nvSpPr>
        <p:spPr>
          <a:xfrm flipH="1">
            <a:off x="1754192" y="2316594"/>
            <a:ext cx="138110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Shape 461"/>
          <p:cNvSpPr/>
          <p:nvPr/>
        </p:nvSpPr>
        <p:spPr>
          <a:xfrm flipH="1">
            <a:off x="2271717" y="2442007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Shape 462"/>
          <p:cNvSpPr/>
          <p:nvPr/>
        </p:nvSpPr>
        <p:spPr>
          <a:xfrm flipH="1">
            <a:off x="1617667" y="2118157"/>
            <a:ext cx="136523" cy="138110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Shape 463"/>
          <p:cNvSpPr/>
          <p:nvPr/>
        </p:nvSpPr>
        <p:spPr>
          <a:xfrm flipH="1">
            <a:off x="2028830" y="2192769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Shape 464"/>
          <p:cNvSpPr/>
          <p:nvPr/>
        </p:nvSpPr>
        <p:spPr>
          <a:xfrm flipH="1">
            <a:off x="2716217" y="2718232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Shape 465"/>
          <p:cNvSpPr/>
          <p:nvPr/>
        </p:nvSpPr>
        <p:spPr>
          <a:xfrm flipH="1">
            <a:off x="2706692" y="2507094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Shape 466"/>
          <p:cNvSpPr/>
          <p:nvPr/>
        </p:nvSpPr>
        <p:spPr>
          <a:xfrm flipH="1">
            <a:off x="2416180" y="2661082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Shape 467"/>
          <p:cNvSpPr/>
          <p:nvPr/>
        </p:nvSpPr>
        <p:spPr>
          <a:xfrm flipH="1">
            <a:off x="2359030" y="1837169"/>
            <a:ext cx="138110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Shape 468"/>
          <p:cNvSpPr/>
          <p:nvPr/>
        </p:nvSpPr>
        <p:spPr>
          <a:xfrm flipH="1">
            <a:off x="2222505" y="2165782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Shape 469"/>
          <p:cNvSpPr/>
          <p:nvPr/>
        </p:nvSpPr>
        <p:spPr>
          <a:xfrm flipH="1">
            <a:off x="2876555" y="1962582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Shape 470"/>
          <p:cNvSpPr/>
          <p:nvPr/>
        </p:nvSpPr>
        <p:spPr>
          <a:xfrm flipH="1">
            <a:off x="2222505" y="1638732"/>
            <a:ext cx="136522" cy="138110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Shape 471"/>
          <p:cNvSpPr/>
          <p:nvPr/>
        </p:nvSpPr>
        <p:spPr>
          <a:xfrm flipH="1">
            <a:off x="2633667" y="1713344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Shape 472"/>
          <p:cNvSpPr/>
          <p:nvPr/>
        </p:nvSpPr>
        <p:spPr>
          <a:xfrm flipH="1">
            <a:off x="2738442" y="2178482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Shape 473"/>
          <p:cNvSpPr/>
          <p:nvPr/>
        </p:nvSpPr>
        <p:spPr>
          <a:xfrm flipH="1">
            <a:off x="2500317" y="2400732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Shape 474"/>
          <p:cNvSpPr/>
          <p:nvPr/>
        </p:nvSpPr>
        <p:spPr>
          <a:xfrm flipH="1">
            <a:off x="1985967" y="1926069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Shape 475"/>
          <p:cNvSpPr/>
          <p:nvPr/>
        </p:nvSpPr>
        <p:spPr>
          <a:xfrm flipH="1">
            <a:off x="2835280" y="1673657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Shape 476"/>
          <p:cNvSpPr/>
          <p:nvPr/>
        </p:nvSpPr>
        <p:spPr>
          <a:xfrm flipH="1">
            <a:off x="2216155" y="1975282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Shape 477"/>
          <p:cNvSpPr/>
          <p:nvPr/>
        </p:nvSpPr>
        <p:spPr>
          <a:xfrm flipH="1">
            <a:off x="3006730" y="1649844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Shape 478"/>
          <p:cNvSpPr/>
          <p:nvPr/>
        </p:nvSpPr>
        <p:spPr>
          <a:xfrm flipH="1">
            <a:off x="1722442" y="1911782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Shape 479"/>
          <p:cNvSpPr/>
          <p:nvPr/>
        </p:nvSpPr>
        <p:spPr>
          <a:xfrm flipH="1">
            <a:off x="2024067" y="2442007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Shape 480"/>
          <p:cNvSpPr/>
          <p:nvPr/>
        </p:nvSpPr>
        <p:spPr>
          <a:xfrm flipH="1">
            <a:off x="4692655" y="3346882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Shape 481"/>
          <p:cNvSpPr/>
          <p:nvPr/>
        </p:nvSpPr>
        <p:spPr>
          <a:xfrm flipH="1">
            <a:off x="4556130" y="3675494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Shape 482"/>
          <p:cNvSpPr/>
          <p:nvPr/>
        </p:nvSpPr>
        <p:spPr>
          <a:xfrm flipH="1">
            <a:off x="5210180" y="3472294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Shape 483"/>
          <p:cNvSpPr/>
          <p:nvPr/>
        </p:nvSpPr>
        <p:spPr>
          <a:xfrm flipH="1">
            <a:off x="4556130" y="3148444"/>
            <a:ext cx="136522" cy="138110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Shape 484"/>
          <p:cNvSpPr/>
          <p:nvPr/>
        </p:nvSpPr>
        <p:spPr>
          <a:xfrm flipH="1">
            <a:off x="4800605" y="3170669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Shape 485"/>
          <p:cNvSpPr/>
          <p:nvPr/>
        </p:nvSpPr>
        <p:spPr>
          <a:xfrm flipH="1">
            <a:off x="5110167" y="3716769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Shape 486"/>
          <p:cNvSpPr/>
          <p:nvPr/>
        </p:nvSpPr>
        <p:spPr>
          <a:xfrm flipH="1">
            <a:off x="5654680" y="3748519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Shape 487"/>
          <p:cNvSpPr/>
          <p:nvPr/>
        </p:nvSpPr>
        <p:spPr>
          <a:xfrm flipH="1">
            <a:off x="5645155" y="3535794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Shape 488"/>
          <p:cNvSpPr/>
          <p:nvPr/>
        </p:nvSpPr>
        <p:spPr>
          <a:xfrm flipH="1">
            <a:off x="4779967" y="3653269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Shape 489"/>
          <p:cNvSpPr/>
          <p:nvPr/>
        </p:nvSpPr>
        <p:spPr>
          <a:xfrm flipH="1">
            <a:off x="5354642" y="3691369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Shape 490"/>
          <p:cNvSpPr/>
          <p:nvPr/>
        </p:nvSpPr>
        <p:spPr>
          <a:xfrm flipH="1">
            <a:off x="5448305" y="3013507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Shape 491"/>
          <p:cNvSpPr/>
          <p:nvPr/>
        </p:nvSpPr>
        <p:spPr>
          <a:xfrm flipH="1">
            <a:off x="5329242" y="2884919"/>
            <a:ext cx="138110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Shape 492"/>
          <p:cNvSpPr/>
          <p:nvPr/>
        </p:nvSpPr>
        <p:spPr>
          <a:xfrm flipH="1">
            <a:off x="5160967" y="2669019"/>
            <a:ext cx="136523" cy="138110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Shape 493"/>
          <p:cNvSpPr/>
          <p:nvPr/>
        </p:nvSpPr>
        <p:spPr>
          <a:xfrm flipH="1">
            <a:off x="5572130" y="2743632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Shape 494"/>
          <p:cNvSpPr/>
          <p:nvPr/>
        </p:nvSpPr>
        <p:spPr>
          <a:xfrm flipH="1">
            <a:off x="5603880" y="3208769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Shape 495"/>
          <p:cNvSpPr/>
          <p:nvPr/>
        </p:nvSpPr>
        <p:spPr>
          <a:xfrm flipH="1">
            <a:off x="5438780" y="3431019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Shape 496"/>
          <p:cNvSpPr/>
          <p:nvPr/>
        </p:nvSpPr>
        <p:spPr>
          <a:xfrm flipH="1">
            <a:off x="4348167" y="3558019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Shape 497"/>
          <p:cNvSpPr/>
          <p:nvPr/>
        </p:nvSpPr>
        <p:spPr>
          <a:xfrm flipH="1">
            <a:off x="4924430" y="2956357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Shape 498"/>
          <p:cNvSpPr/>
          <p:nvPr/>
        </p:nvSpPr>
        <p:spPr>
          <a:xfrm flipH="1">
            <a:off x="5092705" y="2919844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Shape 499"/>
          <p:cNvSpPr/>
          <p:nvPr/>
        </p:nvSpPr>
        <p:spPr>
          <a:xfrm flipH="1">
            <a:off x="4830767" y="2816657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Shape 500"/>
          <p:cNvSpPr/>
          <p:nvPr/>
        </p:nvSpPr>
        <p:spPr>
          <a:xfrm flipH="1">
            <a:off x="4660905" y="2942069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Shape 501"/>
          <p:cNvSpPr/>
          <p:nvPr/>
        </p:nvSpPr>
        <p:spPr>
          <a:xfrm flipH="1">
            <a:off x="2428880" y="4372407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/>
          <p:nvPr/>
        </p:nvSpPr>
        <p:spPr>
          <a:xfrm flipH="1">
            <a:off x="2293942" y="3880282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Shape 503"/>
          <p:cNvSpPr/>
          <p:nvPr/>
        </p:nvSpPr>
        <p:spPr>
          <a:xfrm flipH="1">
            <a:off x="2157417" y="4208894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Shape 504"/>
          <p:cNvSpPr/>
          <p:nvPr/>
        </p:nvSpPr>
        <p:spPr>
          <a:xfrm flipH="1">
            <a:off x="2811467" y="4005694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Shape 505"/>
          <p:cNvSpPr/>
          <p:nvPr/>
        </p:nvSpPr>
        <p:spPr>
          <a:xfrm flipH="1">
            <a:off x="2157417" y="3681844"/>
            <a:ext cx="136523" cy="138110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Shape 506"/>
          <p:cNvSpPr/>
          <p:nvPr/>
        </p:nvSpPr>
        <p:spPr>
          <a:xfrm flipH="1">
            <a:off x="2401892" y="3705657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Shape 507"/>
          <p:cNvSpPr/>
          <p:nvPr/>
        </p:nvSpPr>
        <p:spPr>
          <a:xfrm flipH="1">
            <a:off x="2711455" y="4251757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Shape 508"/>
          <p:cNvSpPr/>
          <p:nvPr/>
        </p:nvSpPr>
        <p:spPr>
          <a:xfrm flipH="1">
            <a:off x="3203580" y="4108882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Shape 509"/>
          <p:cNvSpPr/>
          <p:nvPr/>
        </p:nvSpPr>
        <p:spPr>
          <a:xfrm flipH="1">
            <a:off x="2379667" y="4188257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Shape 510"/>
          <p:cNvSpPr/>
          <p:nvPr/>
        </p:nvSpPr>
        <p:spPr>
          <a:xfrm flipH="1">
            <a:off x="3048005" y="3548494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Shape 511"/>
          <p:cNvSpPr/>
          <p:nvPr/>
        </p:nvSpPr>
        <p:spPr>
          <a:xfrm flipH="1">
            <a:off x="2998792" y="3765982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Shape 512"/>
          <p:cNvSpPr/>
          <p:nvPr/>
        </p:nvSpPr>
        <p:spPr>
          <a:xfrm flipH="1">
            <a:off x="2762255" y="3202419"/>
            <a:ext cx="136522" cy="138110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Shape 513"/>
          <p:cNvSpPr/>
          <p:nvPr/>
        </p:nvSpPr>
        <p:spPr>
          <a:xfrm flipH="1">
            <a:off x="3173417" y="3277032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Shape 514"/>
          <p:cNvSpPr/>
          <p:nvPr/>
        </p:nvSpPr>
        <p:spPr>
          <a:xfrm flipH="1">
            <a:off x="3040067" y="3964419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Shape 515"/>
          <p:cNvSpPr/>
          <p:nvPr/>
        </p:nvSpPr>
        <p:spPr>
          <a:xfrm flipH="1">
            <a:off x="1949455" y="4093007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Shape 516"/>
          <p:cNvSpPr/>
          <p:nvPr/>
        </p:nvSpPr>
        <p:spPr>
          <a:xfrm flipH="1">
            <a:off x="2692405" y="3454832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Shape 517"/>
          <p:cNvSpPr/>
          <p:nvPr/>
        </p:nvSpPr>
        <p:spPr>
          <a:xfrm flipH="1">
            <a:off x="2432055" y="3351644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Shape 518"/>
          <p:cNvSpPr/>
          <p:nvPr/>
        </p:nvSpPr>
        <p:spPr>
          <a:xfrm flipH="1">
            <a:off x="2260605" y="3475469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Shape 519"/>
          <p:cNvSpPr/>
          <p:nvPr/>
        </p:nvSpPr>
        <p:spPr>
          <a:xfrm flipH="1">
            <a:off x="2562230" y="4005694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Shape 520"/>
          <p:cNvSpPr/>
          <p:nvPr/>
        </p:nvSpPr>
        <p:spPr>
          <a:xfrm flipH="1">
            <a:off x="4462473" y="4697843"/>
            <a:ext cx="277806" cy="273044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Shape 521"/>
          <p:cNvSpPr/>
          <p:nvPr/>
        </p:nvSpPr>
        <p:spPr>
          <a:xfrm flipH="1">
            <a:off x="4129092" y="4145394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Shape 522"/>
          <p:cNvSpPr/>
          <p:nvPr/>
        </p:nvSpPr>
        <p:spPr>
          <a:xfrm flipH="1">
            <a:off x="4102105" y="4907394"/>
            <a:ext cx="138110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Shape 523"/>
          <p:cNvSpPr/>
          <p:nvPr/>
        </p:nvSpPr>
        <p:spPr>
          <a:xfrm flipH="1">
            <a:off x="3884617" y="4467657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Shape 524"/>
          <p:cNvSpPr/>
          <p:nvPr/>
        </p:nvSpPr>
        <p:spPr>
          <a:xfrm flipH="1">
            <a:off x="4619630" y="5032807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Shape 525"/>
          <p:cNvSpPr/>
          <p:nvPr/>
        </p:nvSpPr>
        <p:spPr>
          <a:xfrm flipH="1">
            <a:off x="3965580" y="4708957"/>
            <a:ext cx="136522" cy="138110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Shape 526"/>
          <p:cNvSpPr/>
          <p:nvPr/>
        </p:nvSpPr>
        <p:spPr>
          <a:xfrm flipH="1">
            <a:off x="5222880" y="4943907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Shape 527"/>
          <p:cNvSpPr/>
          <p:nvPr/>
        </p:nvSpPr>
        <p:spPr>
          <a:xfrm flipH="1">
            <a:off x="4378330" y="4194607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Shape 528"/>
          <p:cNvSpPr/>
          <p:nvPr/>
        </p:nvSpPr>
        <p:spPr>
          <a:xfrm flipH="1">
            <a:off x="5032380" y="4815319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Shape 529"/>
          <p:cNvSpPr/>
          <p:nvPr/>
        </p:nvSpPr>
        <p:spPr>
          <a:xfrm flipH="1">
            <a:off x="5286380" y="4639107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Shape 530"/>
          <p:cNvSpPr/>
          <p:nvPr/>
        </p:nvSpPr>
        <p:spPr>
          <a:xfrm flipH="1">
            <a:off x="4808542" y="4235882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Shape 531"/>
          <p:cNvSpPr/>
          <p:nvPr/>
        </p:nvSpPr>
        <p:spPr>
          <a:xfrm flipH="1">
            <a:off x="4856167" y="4574019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Shape 532"/>
          <p:cNvSpPr/>
          <p:nvPr/>
        </p:nvSpPr>
        <p:spPr>
          <a:xfrm flipH="1">
            <a:off x="5049842" y="4480357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Shape 533"/>
          <p:cNvSpPr/>
          <p:nvPr/>
        </p:nvSpPr>
        <p:spPr>
          <a:xfrm flipH="1">
            <a:off x="4981580" y="4304144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Shape 534"/>
          <p:cNvSpPr/>
          <p:nvPr/>
        </p:nvSpPr>
        <p:spPr>
          <a:xfrm flipH="1">
            <a:off x="4848230" y="4991532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Shape 535"/>
          <p:cNvSpPr/>
          <p:nvPr/>
        </p:nvSpPr>
        <p:spPr>
          <a:xfrm flipH="1">
            <a:off x="4038605" y="5093132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Shape 536"/>
          <p:cNvSpPr/>
          <p:nvPr/>
        </p:nvSpPr>
        <p:spPr>
          <a:xfrm flipH="1">
            <a:off x="4333880" y="4516869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Shape 537"/>
          <p:cNvSpPr/>
          <p:nvPr/>
        </p:nvSpPr>
        <p:spPr>
          <a:xfrm flipH="1">
            <a:off x="4500567" y="4480357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Shape 538"/>
          <p:cNvSpPr/>
          <p:nvPr/>
        </p:nvSpPr>
        <p:spPr>
          <a:xfrm flipH="1">
            <a:off x="4240217" y="4377169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Shape 539"/>
          <p:cNvSpPr/>
          <p:nvPr/>
        </p:nvSpPr>
        <p:spPr>
          <a:xfrm flipH="1">
            <a:off x="4068767" y="4502582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Shape 540"/>
          <p:cNvSpPr/>
          <p:nvPr/>
        </p:nvSpPr>
        <p:spPr>
          <a:xfrm flipH="1">
            <a:off x="4371980" y="5032807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Shape 541"/>
          <p:cNvSpPr/>
          <p:nvPr/>
        </p:nvSpPr>
        <p:spPr>
          <a:xfrm flipH="1">
            <a:off x="4310073" y="1843518"/>
            <a:ext cx="276219" cy="273044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Shape 542"/>
          <p:cNvSpPr/>
          <p:nvPr/>
        </p:nvSpPr>
        <p:spPr>
          <a:xfrm flipH="1">
            <a:off x="3948117" y="2051482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Shape 543"/>
          <p:cNvSpPr/>
          <p:nvPr/>
        </p:nvSpPr>
        <p:spPr>
          <a:xfrm flipH="1">
            <a:off x="4170367" y="2491219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Shape 544"/>
          <p:cNvSpPr/>
          <p:nvPr/>
        </p:nvSpPr>
        <p:spPr>
          <a:xfrm flipH="1">
            <a:off x="4570417" y="2159432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Shape 545"/>
          <p:cNvSpPr/>
          <p:nvPr/>
        </p:nvSpPr>
        <p:spPr>
          <a:xfrm flipH="1">
            <a:off x="3811592" y="1853044"/>
            <a:ext cx="136523" cy="138110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Shape 546"/>
          <p:cNvSpPr/>
          <p:nvPr/>
        </p:nvSpPr>
        <p:spPr>
          <a:xfrm flipH="1">
            <a:off x="4056067" y="1876857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Shape 547"/>
          <p:cNvSpPr/>
          <p:nvPr/>
        </p:nvSpPr>
        <p:spPr>
          <a:xfrm flipH="1">
            <a:off x="4454530" y="2321357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Shape 548"/>
          <p:cNvSpPr/>
          <p:nvPr/>
        </p:nvSpPr>
        <p:spPr>
          <a:xfrm flipH="1">
            <a:off x="4062417" y="2265794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Shape 549"/>
          <p:cNvSpPr/>
          <p:nvPr/>
        </p:nvSpPr>
        <p:spPr>
          <a:xfrm flipH="1">
            <a:off x="4703767" y="1719694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Shape 550"/>
          <p:cNvSpPr/>
          <p:nvPr/>
        </p:nvSpPr>
        <p:spPr>
          <a:xfrm flipH="1">
            <a:off x="4568830" y="1645082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Shape 551"/>
          <p:cNvSpPr/>
          <p:nvPr/>
        </p:nvSpPr>
        <p:spPr>
          <a:xfrm flipH="1">
            <a:off x="4654555" y="1937182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Shape 552"/>
          <p:cNvSpPr/>
          <p:nvPr/>
        </p:nvSpPr>
        <p:spPr>
          <a:xfrm flipH="1">
            <a:off x="4876805" y="1800657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Shape 553"/>
          <p:cNvSpPr/>
          <p:nvPr/>
        </p:nvSpPr>
        <p:spPr>
          <a:xfrm flipH="1">
            <a:off x="4840292" y="2200707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Shape 554"/>
          <p:cNvSpPr/>
          <p:nvPr/>
        </p:nvSpPr>
        <p:spPr>
          <a:xfrm flipH="1">
            <a:off x="3603630" y="2264207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Shape 555"/>
          <p:cNvSpPr/>
          <p:nvPr/>
        </p:nvSpPr>
        <p:spPr>
          <a:xfrm flipH="1">
            <a:off x="4179892" y="1660957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Shape 556"/>
          <p:cNvSpPr/>
          <p:nvPr/>
        </p:nvSpPr>
        <p:spPr>
          <a:xfrm flipH="1">
            <a:off x="4348167" y="1626032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Shape 557"/>
          <p:cNvSpPr/>
          <p:nvPr/>
        </p:nvSpPr>
        <p:spPr>
          <a:xfrm flipH="1">
            <a:off x="3916367" y="1646669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Shape 558"/>
          <p:cNvSpPr/>
          <p:nvPr/>
        </p:nvSpPr>
        <p:spPr>
          <a:xfrm flipH="1">
            <a:off x="4279905" y="2241982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Shape 559"/>
          <p:cNvSpPr/>
          <p:nvPr/>
        </p:nvSpPr>
        <p:spPr>
          <a:xfrm flipH="1">
            <a:off x="220667" y="6296601"/>
            <a:ext cx="136523" cy="136522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560" name="Shape 560"/>
          <p:cNvSpPr/>
          <p:nvPr/>
        </p:nvSpPr>
        <p:spPr>
          <a:xfrm flipH="1">
            <a:off x="220667" y="6571238"/>
            <a:ext cx="138110" cy="136523"/>
          </a:xfrm>
          <a:prstGeom prst="ellipse">
            <a:avLst/>
          </a:prstGeom>
          <a:solidFill>
            <a:srgbClr val="00000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561" name="Shape 561"/>
          <p:cNvSpPr/>
          <p:nvPr/>
        </p:nvSpPr>
        <p:spPr>
          <a:xfrm>
            <a:off x="411268" y="6196038"/>
            <a:ext cx="1560613" cy="369332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rme"/>
              <a:buNone/>
            </a:pPr>
            <a:r>
              <a:rPr lang="en-US" altLang="ko-KR" sz="16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Non-active user</a:t>
            </a:r>
            <a:endParaRPr lang="ko-KR" sz="1600" b="0" i="0" u="none" strike="noStrike" cap="none" dirty="0">
              <a:solidFill>
                <a:srgbClr val="FFFFFF"/>
              </a:solidFill>
              <a:latin typeface="+mj-ea"/>
              <a:ea typeface="+mj-ea"/>
              <a:cs typeface="Carme"/>
              <a:sym typeface="Carme"/>
            </a:endParaRPr>
          </a:p>
        </p:txBody>
      </p:sp>
      <p:sp>
        <p:nvSpPr>
          <p:cNvPr id="562" name="Shape 562"/>
          <p:cNvSpPr/>
          <p:nvPr/>
        </p:nvSpPr>
        <p:spPr>
          <a:xfrm>
            <a:off x="409542" y="6450878"/>
            <a:ext cx="1757959" cy="369332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rme"/>
              <a:buNone/>
            </a:pPr>
            <a:r>
              <a:rPr lang="en-US" altLang="ko-KR" sz="16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False user</a:t>
            </a:r>
            <a:endParaRPr lang="ko-KR" sz="1600" b="0" i="0" u="none" strike="noStrike" cap="none" dirty="0">
              <a:solidFill>
                <a:srgbClr val="FFFFFF"/>
              </a:solidFill>
              <a:latin typeface="+mj-ea"/>
              <a:ea typeface="+mj-ea"/>
              <a:cs typeface="Carme"/>
              <a:sym typeface="Carme"/>
            </a:endParaRPr>
          </a:p>
        </p:txBody>
      </p:sp>
      <p:pic>
        <p:nvPicPr>
          <p:cNvPr id="563" name="Shape 563" descr="Robin8-logo-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4450" y="6370637"/>
            <a:ext cx="1942048" cy="439635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Shape 564"/>
          <p:cNvSpPr/>
          <p:nvPr/>
        </p:nvSpPr>
        <p:spPr>
          <a:xfrm>
            <a:off x="422275" y="276225"/>
            <a:ext cx="7885117" cy="138499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rme"/>
              <a:buNone/>
            </a:pPr>
            <a:r>
              <a:rPr lang="ko-KR" altLang="en-US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정확하지 않고 거짓된 정보는</a:t>
            </a:r>
            <a:br>
              <a:rPr lang="en-US" altLang="ko-KR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</a:br>
            <a:r>
              <a:rPr lang="ko-KR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디지털 마케팅</a:t>
            </a:r>
            <a:r>
              <a:rPr lang="ko-KR" altLang="en-US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에서</a:t>
            </a:r>
            <a:r>
              <a:rPr lang="ko-KR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 </a:t>
            </a:r>
            <a:r>
              <a:rPr lang="ko-KR" sz="2800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개선</a:t>
            </a:r>
            <a:r>
              <a:rPr lang="ko-KR" altLang="en-US" sz="2800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되어야 할</a:t>
            </a:r>
            <a:r>
              <a:rPr lang="ko-KR" sz="2800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 사항</a:t>
            </a:r>
            <a:r>
              <a:rPr lang="ko-KR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입니다.</a:t>
            </a:r>
          </a:p>
        </p:txBody>
      </p:sp>
      <p:sp>
        <p:nvSpPr>
          <p:cNvPr id="565" name="Shape 565"/>
          <p:cNvSpPr/>
          <p:nvPr/>
        </p:nvSpPr>
        <p:spPr>
          <a:xfrm flipH="1">
            <a:off x="222255" y="6031488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566" name="Shape 566"/>
          <p:cNvSpPr/>
          <p:nvPr/>
        </p:nvSpPr>
        <p:spPr>
          <a:xfrm>
            <a:off x="410914" y="5918562"/>
            <a:ext cx="3046115" cy="369332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rme"/>
              <a:buNone/>
            </a:pPr>
            <a:r>
              <a:rPr lang="en-US" altLang="ko-KR" sz="16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Follower</a:t>
            </a:r>
            <a:endParaRPr lang="ko-KR" sz="1600" b="0" i="0" u="none" strike="noStrike" cap="none" dirty="0">
              <a:solidFill>
                <a:srgbClr val="FFFFFF"/>
              </a:solidFill>
              <a:latin typeface="+mj-ea"/>
              <a:ea typeface="+mj-ea"/>
              <a:cs typeface="Carme"/>
              <a:sym typeface="Carme"/>
            </a:endParaRPr>
          </a:p>
        </p:txBody>
      </p:sp>
      <p:sp>
        <p:nvSpPr>
          <p:cNvPr id="567" name="Shape 567"/>
          <p:cNvSpPr/>
          <p:nvPr/>
        </p:nvSpPr>
        <p:spPr>
          <a:xfrm flipH="1">
            <a:off x="228605" y="5475863"/>
            <a:ext cx="138110" cy="136523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568" name="Shape 568"/>
          <p:cNvSpPr/>
          <p:nvPr/>
        </p:nvSpPr>
        <p:spPr>
          <a:xfrm>
            <a:off x="422989" y="5372462"/>
            <a:ext cx="2087567" cy="646331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rme"/>
              <a:buNone/>
            </a:pPr>
            <a:r>
              <a:rPr lang="en-US" altLang="ko-KR" sz="16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Key Opinion Leader</a:t>
            </a:r>
            <a:endParaRPr lang="ko-KR" sz="1600" b="0" i="0" u="none" strike="noStrike" cap="none" dirty="0">
              <a:solidFill>
                <a:srgbClr val="FFFFFF"/>
              </a:solidFill>
              <a:latin typeface="+mj-ea"/>
              <a:ea typeface="+mj-ea"/>
              <a:cs typeface="Arial"/>
              <a:sym typeface="Arial"/>
            </a:endParaRPr>
          </a:p>
        </p:txBody>
      </p:sp>
      <p:sp>
        <p:nvSpPr>
          <p:cNvPr id="569" name="Shape 569"/>
          <p:cNvSpPr/>
          <p:nvPr/>
        </p:nvSpPr>
        <p:spPr>
          <a:xfrm flipH="1">
            <a:off x="225430" y="5755263"/>
            <a:ext cx="138110" cy="136523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570" name="Shape 570"/>
          <p:cNvSpPr/>
          <p:nvPr/>
        </p:nvSpPr>
        <p:spPr>
          <a:xfrm>
            <a:off x="411268" y="5636828"/>
            <a:ext cx="4243287" cy="369332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rme"/>
              <a:buNone/>
            </a:pPr>
            <a:r>
              <a:rPr lang="ko-KR" sz="16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Micro-</a:t>
            </a:r>
            <a:r>
              <a:rPr lang="ko-KR" sz="1600" b="0" i="0" u="none" strike="noStrike" cap="none" dirty="0" err="1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influencers</a:t>
            </a:r>
            <a:endParaRPr lang="ko-KR" sz="1600" b="0" i="0" u="none" strike="noStrike" cap="none" dirty="0">
              <a:solidFill>
                <a:srgbClr val="FFFFFF"/>
              </a:solidFill>
              <a:latin typeface="+mj-ea"/>
              <a:ea typeface="+mj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/>
          <p:nvPr/>
        </p:nvSpPr>
        <p:spPr>
          <a:xfrm rot="5400000">
            <a:off x="4695031" y="3661568"/>
            <a:ext cx="107951" cy="1579564"/>
          </a:xfrm>
          <a:prstGeom prst="roundRect">
            <a:avLst>
              <a:gd name="adj" fmla="val 16667"/>
            </a:avLst>
          </a:prstGeom>
          <a:solidFill>
            <a:srgbClr val="535354">
              <a:alpha val="60784"/>
            </a:srgbClr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Shape 576"/>
          <p:cNvSpPr/>
          <p:nvPr/>
        </p:nvSpPr>
        <p:spPr>
          <a:xfrm rot="5400000">
            <a:off x="4681537" y="3659187"/>
            <a:ext cx="228601" cy="1520826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Shape 577"/>
          <p:cNvSpPr/>
          <p:nvPr/>
        </p:nvSpPr>
        <p:spPr>
          <a:xfrm rot="5400000">
            <a:off x="4710112" y="3341687"/>
            <a:ext cx="257176" cy="1454151"/>
          </a:xfrm>
          <a:prstGeom prst="roundRect">
            <a:avLst>
              <a:gd name="adj" fmla="val 16667"/>
            </a:avLst>
          </a:prstGeom>
          <a:solidFill>
            <a:srgbClr val="00BEE3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Shape 578"/>
          <p:cNvSpPr/>
          <p:nvPr/>
        </p:nvSpPr>
        <p:spPr>
          <a:xfrm>
            <a:off x="2569492" y="3316063"/>
            <a:ext cx="1578646" cy="1577924"/>
          </a:xfrm>
          <a:prstGeom prst="ellipse">
            <a:avLst/>
          </a:prstGeom>
          <a:solidFill>
            <a:srgbClr val="018CA7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9" name="Shape 579"/>
          <p:cNvGrpSpPr/>
          <p:nvPr/>
        </p:nvGrpSpPr>
        <p:grpSpPr>
          <a:xfrm>
            <a:off x="6702425" y="3970337"/>
            <a:ext cx="1330327" cy="592140"/>
            <a:chOff x="0" y="0"/>
            <a:chExt cx="1330326" cy="592139"/>
          </a:xfrm>
        </p:grpSpPr>
        <p:sp>
          <p:nvSpPr>
            <p:cNvPr id="580" name="Shape 580"/>
            <p:cNvSpPr/>
            <p:nvPr/>
          </p:nvSpPr>
          <p:spPr>
            <a:xfrm rot="5400000">
              <a:off x="567500" y="-533978"/>
              <a:ext cx="228848" cy="1296803"/>
            </a:xfrm>
            <a:prstGeom prst="roundRect">
              <a:avLst>
                <a:gd name="adj" fmla="val 16667"/>
              </a:avLst>
            </a:prstGeom>
            <a:solidFill>
              <a:srgbClr val="00BEE3"/>
            </a:solidFill>
            <a:ln>
              <a:noFill/>
            </a:ln>
          </p:spPr>
          <p:txBody>
            <a:bodyPr wrap="square" lIns="45700" tIns="45700" rIns="45700" bIns="45700" anchor="t" anchorCtr="0">
              <a:noAutofit/>
            </a:bodyPr>
            <a:lstStyle/>
            <a:p>
              <a:pPr marL="0" marR="0" lvl="0" indent="-11430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Shape 581"/>
            <p:cNvSpPr/>
            <p:nvPr/>
          </p:nvSpPr>
          <p:spPr>
            <a:xfrm rot="5400000">
              <a:off x="553244" y="-170657"/>
              <a:ext cx="228601" cy="1296989"/>
            </a:xfrm>
            <a:prstGeom prst="roundRect">
              <a:avLst>
                <a:gd name="adj" fmla="val 16667"/>
              </a:avLst>
            </a:prstGeom>
            <a:solidFill>
              <a:srgbClr val="7F7F7F"/>
            </a:solidFill>
            <a:ln>
              <a:noFill/>
            </a:ln>
          </p:spPr>
          <p:txBody>
            <a:bodyPr wrap="square" lIns="45700" tIns="45700" rIns="45700" bIns="45700" anchor="t" anchorCtr="0">
              <a:noAutofit/>
            </a:bodyPr>
            <a:lstStyle/>
            <a:p>
              <a:pPr marL="0" marR="0" lvl="0" indent="-11430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Shape 582"/>
            <p:cNvSpPr/>
            <p:nvPr/>
          </p:nvSpPr>
          <p:spPr>
            <a:xfrm rot="5400000">
              <a:off x="599753" y="-136648"/>
              <a:ext cx="108118" cy="1296803"/>
            </a:xfrm>
            <a:prstGeom prst="roundRect">
              <a:avLst>
                <a:gd name="adj" fmla="val 16667"/>
              </a:avLst>
            </a:prstGeom>
            <a:solidFill>
              <a:srgbClr val="535354">
                <a:alpha val="60784"/>
              </a:srgbClr>
            </a:solidFill>
            <a:ln>
              <a:noFill/>
            </a:ln>
          </p:spPr>
          <p:txBody>
            <a:bodyPr wrap="square" lIns="45700" tIns="45700" rIns="45700" bIns="45700" anchor="t" anchorCtr="0">
              <a:noAutofit/>
            </a:bodyPr>
            <a:lstStyle/>
            <a:p>
              <a:pPr marL="0" marR="0" lvl="0" indent="-11430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Shape 583"/>
            <p:cNvSpPr/>
            <p:nvPr/>
          </p:nvSpPr>
          <p:spPr>
            <a:xfrm rot="5400000">
              <a:off x="594342" y="-513714"/>
              <a:ext cx="108118" cy="1296803"/>
            </a:xfrm>
            <a:prstGeom prst="roundRect">
              <a:avLst>
                <a:gd name="adj" fmla="val 16667"/>
              </a:avLst>
            </a:prstGeom>
            <a:solidFill>
              <a:srgbClr val="0092AE">
                <a:alpha val="48627"/>
              </a:srgbClr>
            </a:solidFill>
            <a:ln>
              <a:noFill/>
            </a:ln>
          </p:spPr>
          <p:txBody>
            <a:bodyPr wrap="square" lIns="45700" tIns="45700" rIns="45700" bIns="45700" anchor="t" anchorCtr="0">
              <a:noAutofit/>
            </a:bodyPr>
            <a:lstStyle/>
            <a:p>
              <a:pPr marL="0" marR="0" lvl="0" indent="-11430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4" name="Shape 584"/>
          <p:cNvSpPr/>
          <p:nvPr/>
        </p:nvSpPr>
        <p:spPr>
          <a:xfrm>
            <a:off x="7931151" y="3412331"/>
            <a:ext cx="1578646" cy="1577924"/>
          </a:xfrm>
          <a:prstGeom prst="ellipse">
            <a:avLst/>
          </a:prstGeom>
          <a:solidFill>
            <a:srgbClr val="018CA7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Shape 585"/>
          <p:cNvSpPr/>
          <p:nvPr/>
        </p:nvSpPr>
        <p:spPr>
          <a:xfrm>
            <a:off x="6245225" y="2309812"/>
            <a:ext cx="107950" cy="1296988"/>
          </a:xfrm>
          <a:prstGeom prst="roundRect">
            <a:avLst>
              <a:gd name="adj" fmla="val 16667"/>
            </a:avLst>
          </a:prstGeom>
          <a:solidFill>
            <a:srgbClr val="535354">
              <a:alpha val="60784"/>
            </a:srgbClr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Shape 586"/>
          <p:cNvSpPr/>
          <p:nvPr/>
        </p:nvSpPr>
        <p:spPr>
          <a:xfrm>
            <a:off x="6151562" y="2292350"/>
            <a:ext cx="228601" cy="1296988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Shape 587"/>
          <p:cNvSpPr/>
          <p:nvPr/>
        </p:nvSpPr>
        <p:spPr>
          <a:xfrm>
            <a:off x="5779643" y="2267985"/>
            <a:ext cx="236982" cy="1296988"/>
          </a:xfrm>
          <a:prstGeom prst="roundRect">
            <a:avLst>
              <a:gd name="adj" fmla="val 16667"/>
            </a:avLst>
          </a:prstGeom>
          <a:solidFill>
            <a:srgbClr val="00BEE3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Shape 588"/>
          <p:cNvSpPr/>
          <p:nvPr/>
        </p:nvSpPr>
        <p:spPr>
          <a:xfrm>
            <a:off x="5293977" y="819201"/>
            <a:ext cx="1578646" cy="1577924"/>
          </a:xfrm>
          <a:prstGeom prst="ellipse">
            <a:avLst/>
          </a:prstGeom>
          <a:solidFill>
            <a:srgbClr val="018CA7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Shape 589"/>
          <p:cNvSpPr/>
          <p:nvPr/>
        </p:nvSpPr>
        <p:spPr>
          <a:xfrm>
            <a:off x="5867400" y="2314575"/>
            <a:ext cx="107950" cy="1296988"/>
          </a:xfrm>
          <a:prstGeom prst="roundRect">
            <a:avLst>
              <a:gd name="adj" fmla="val 16667"/>
            </a:avLst>
          </a:prstGeom>
          <a:solidFill>
            <a:srgbClr val="0092AE">
              <a:alpha val="48627"/>
            </a:srgbClr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Shape 590"/>
          <p:cNvSpPr/>
          <p:nvPr/>
        </p:nvSpPr>
        <p:spPr>
          <a:xfrm rot="5400000">
            <a:off x="4764881" y="3367881"/>
            <a:ext cx="114301" cy="1420813"/>
          </a:xfrm>
          <a:prstGeom prst="roundRect">
            <a:avLst>
              <a:gd name="adj" fmla="val 16667"/>
            </a:avLst>
          </a:prstGeom>
          <a:solidFill>
            <a:srgbClr val="0092AE">
              <a:alpha val="48627"/>
            </a:srgbClr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Shape 591"/>
          <p:cNvSpPr/>
          <p:nvPr/>
        </p:nvSpPr>
        <p:spPr>
          <a:xfrm>
            <a:off x="5334000" y="3505200"/>
            <a:ext cx="1524000" cy="1524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Shape 592"/>
          <p:cNvSpPr/>
          <p:nvPr/>
        </p:nvSpPr>
        <p:spPr>
          <a:xfrm rot="-5400000">
            <a:off x="5418950" y="2732493"/>
            <a:ext cx="963614" cy="276999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비전&amp;지출</a:t>
            </a:r>
          </a:p>
        </p:txBody>
      </p:sp>
      <p:sp>
        <p:nvSpPr>
          <p:cNvPr id="593" name="Shape 593"/>
          <p:cNvSpPr/>
          <p:nvPr/>
        </p:nvSpPr>
        <p:spPr>
          <a:xfrm rot="-5400000">
            <a:off x="5835496" y="2890603"/>
            <a:ext cx="860731" cy="276999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허위데이터</a:t>
            </a:r>
          </a:p>
        </p:txBody>
      </p:sp>
      <p:sp>
        <p:nvSpPr>
          <p:cNvPr id="594" name="Shape 594"/>
          <p:cNvSpPr/>
          <p:nvPr/>
        </p:nvSpPr>
        <p:spPr>
          <a:xfrm>
            <a:off x="4175126" y="3940174"/>
            <a:ext cx="898526" cy="276999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읽기&amp;클릭</a:t>
            </a:r>
          </a:p>
        </p:txBody>
      </p:sp>
      <p:sp>
        <p:nvSpPr>
          <p:cNvPr id="595" name="Shape 595"/>
          <p:cNvSpPr/>
          <p:nvPr/>
        </p:nvSpPr>
        <p:spPr>
          <a:xfrm>
            <a:off x="7022306" y="3936956"/>
            <a:ext cx="963613" cy="276999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창작&amp;공유</a:t>
            </a:r>
          </a:p>
        </p:txBody>
      </p:sp>
      <p:sp>
        <p:nvSpPr>
          <p:cNvPr id="596" name="Shape 596"/>
          <p:cNvSpPr/>
          <p:nvPr/>
        </p:nvSpPr>
        <p:spPr>
          <a:xfrm>
            <a:off x="6926263" y="4285477"/>
            <a:ext cx="1155701" cy="276999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데이터남용</a:t>
            </a:r>
          </a:p>
        </p:txBody>
      </p:sp>
      <p:sp>
        <p:nvSpPr>
          <p:cNvPr id="597" name="Shape 597"/>
          <p:cNvSpPr/>
          <p:nvPr/>
        </p:nvSpPr>
        <p:spPr>
          <a:xfrm>
            <a:off x="4074204" y="4276149"/>
            <a:ext cx="1532585" cy="46166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허위데이터남용</a:t>
            </a:r>
          </a:p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rme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Shape 598"/>
          <p:cNvSpPr/>
          <p:nvPr/>
        </p:nvSpPr>
        <p:spPr>
          <a:xfrm>
            <a:off x="5248275" y="5057775"/>
            <a:ext cx="1682750" cy="46166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블랙 박스 </a:t>
            </a:r>
          </a:p>
        </p:txBody>
      </p:sp>
      <p:sp>
        <p:nvSpPr>
          <p:cNvPr id="599" name="Shape 599"/>
          <p:cNvSpPr/>
          <p:nvPr/>
        </p:nvSpPr>
        <p:spPr>
          <a:xfrm rot="10800000">
            <a:off x="5802312" y="3325812"/>
            <a:ext cx="200026" cy="173039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Shape 600"/>
          <p:cNvSpPr/>
          <p:nvPr/>
        </p:nvSpPr>
        <p:spPr>
          <a:xfrm>
            <a:off x="6156325" y="2425700"/>
            <a:ext cx="201613" cy="17303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Shape 601"/>
          <p:cNvSpPr/>
          <p:nvPr/>
        </p:nvSpPr>
        <p:spPr>
          <a:xfrm rot="-5400000">
            <a:off x="6854031" y="3996531"/>
            <a:ext cx="200026" cy="17303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Shape 602"/>
          <p:cNvSpPr/>
          <p:nvPr/>
        </p:nvSpPr>
        <p:spPr>
          <a:xfrm rot="5400000">
            <a:off x="7743825" y="4365625"/>
            <a:ext cx="201613" cy="17303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Shape 603"/>
          <p:cNvSpPr/>
          <p:nvPr/>
        </p:nvSpPr>
        <p:spPr>
          <a:xfrm rot="5400000">
            <a:off x="5142706" y="3987006"/>
            <a:ext cx="200026" cy="17303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Shape 604"/>
          <p:cNvSpPr/>
          <p:nvPr/>
        </p:nvSpPr>
        <p:spPr>
          <a:xfrm rot="-5400000">
            <a:off x="4118768" y="4333081"/>
            <a:ext cx="200026" cy="17303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Shape 605"/>
          <p:cNvSpPr/>
          <p:nvPr/>
        </p:nvSpPr>
        <p:spPr>
          <a:xfrm>
            <a:off x="5464172" y="1373361"/>
            <a:ext cx="1238252" cy="46166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광고주</a:t>
            </a:r>
          </a:p>
        </p:txBody>
      </p:sp>
      <p:sp>
        <p:nvSpPr>
          <p:cNvPr id="606" name="Shape 606"/>
          <p:cNvSpPr/>
          <p:nvPr/>
        </p:nvSpPr>
        <p:spPr>
          <a:xfrm>
            <a:off x="8078323" y="3851701"/>
            <a:ext cx="1279525" cy="830997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altLang="en-US" sz="2400">
                <a:solidFill>
                  <a:srgbClr val="FFFFFF"/>
                </a:solidFill>
              </a:rPr>
              <a:t>인플루언서</a:t>
            </a:r>
            <a:endParaRPr lang="ko-KR" sz="2400" dirty="0">
              <a:solidFill>
                <a:srgbClr val="FFFFFF"/>
              </a:solidFill>
            </a:endParaRPr>
          </a:p>
        </p:txBody>
      </p:sp>
      <p:sp>
        <p:nvSpPr>
          <p:cNvPr id="607" name="Shape 607"/>
          <p:cNvSpPr/>
          <p:nvPr/>
        </p:nvSpPr>
        <p:spPr>
          <a:xfrm>
            <a:off x="2736054" y="3936956"/>
            <a:ext cx="1238252" cy="46166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소비자</a:t>
            </a:r>
          </a:p>
        </p:txBody>
      </p:sp>
      <p:sp>
        <p:nvSpPr>
          <p:cNvPr id="608" name="Shape 608"/>
          <p:cNvSpPr/>
          <p:nvPr/>
        </p:nvSpPr>
        <p:spPr>
          <a:xfrm>
            <a:off x="385330" y="276225"/>
            <a:ext cx="4733925" cy="2246769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ko-KR" altLang="en-US" sz="2800" dirty="0">
                <a:solidFill>
                  <a:schemeClr val="lt1"/>
                </a:solidFill>
                <a:latin typeface="+mj-ea"/>
                <a:ea typeface="+mj-ea"/>
                <a:cs typeface="Calibri"/>
                <a:sym typeface="Calibri"/>
              </a:rPr>
              <a:t>모든 과정은 마치 블랙박스처럼 가려져 있어서</a:t>
            </a:r>
            <a:r>
              <a:rPr lang="en-US" altLang="ko-KR" sz="2800" dirty="0">
                <a:solidFill>
                  <a:schemeClr val="lt1"/>
                </a:solidFill>
                <a:latin typeface="+mj-ea"/>
                <a:ea typeface="+mj-ea"/>
                <a:cs typeface="Calibri"/>
                <a:sym typeface="Calibri"/>
              </a:rPr>
              <a:t>,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ko-KR" altLang="en-US" sz="28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Calibri"/>
                <a:sym typeface="Calibri"/>
              </a:rPr>
              <a:t>데이터에 대한 가시성과 통제성이 떨어지고</a:t>
            </a:r>
            <a:r>
              <a:rPr lang="en-US" altLang="ko-KR" sz="28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Calibri"/>
                <a:sym typeface="Calibri"/>
              </a:rPr>
              <a:t>, </a:t>
            </a:r>
            <a:br>
              <a:rPr lang="en-US" altLang="ko-KR" sz="2800" b="0" i="0" u="none" strike="noStrike" cap="none" dirty="0">
                <a:solidFill>
                  <a:schemeClr val="lt1"/>
                </a:solidFill>
                <a:latin typeface="+mj-ea"/>
                <a:ea typeface="+mj-ea"/>
                <a:cs typeface="Calibri"/>
                <a:sym typeface="Calibri"/>
              </a:rPr>
            </a:br>
            <a:r>
              <a:rPr lang="ko-KR" altLang="en-US" sz="2800" dirty="0">
                <a:solidFill>
                  <a:schemeClr val="lt1"/>
                </a:solidFill>
                <a:latin typeface="+mj-ea"/>
                <a:ea typeface="+mj-ea"/>
                <a:cs typeface="Calibri"/>
                <a:sym typeface="Calibri"/>
              </a:rPr>
              <a:t>남용과 사기의 문제가 발생하고 있습니다</a:t>
            </a:r>
            <a:r>
              <a:rPr lang="en-US" altLang="ko-KR" sz="2800" dirty="0">
                <a:solidFill>
                  <a:schemeClr val="lt1"/>
                </a:solidFill>
                <a:latin typeface="+mj-ea"/>
                <a:ea typeface="+mj-ea"/>
                <a:cs typeface="Calibri"/>
                <a:sym typeface="Calibri"/>
              </a:rPr>
              <a:t>.</a:t>
            </a:r>
            <a:endParaRPr lang="ko-KR" sz="2800" b="0" i="0" u="none" strike="noStrike" cap="none" dirty="0">
              <a:solidFill>
                <a:schemeClr val="lt1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pic>
        <p:nvPicPr>
          <p:cNvPr id="609" name="Shape 609" descr="Robin8-logo-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4450" y="6370637"/>
            <a:ext cx="1942048" cy="439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" name="Shape 614"/>
          <p:cNvCxnSpPr/>
          <p:nvPr/>
        </p:nvCxnSpPr>
        <p:spPr>
          <a:xfrm>
            <a:off x="4409794" y="2173157"/>
            <a:ext cx="2131040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5" name="Shape 615"/>
          <p:cNvCxnSpPr/>
          <p:nvPr/>
        </p:nvCxnSpPr>
        <p:spPr>
          <a:xfrm>
            <a:off x="6059719" y="2181703"/>
            <a:ext cx="1782763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6" name="Shape 616"/>
          <p:cNvCxnSpPr/>
          <p:nvPr/>
        </p:nvCxnSpPr>
        <p:spPr>
          <a:xfrm rot="10800000" flipH="1">
            <a:off x="6305860" y="727079"/>
            <a:ext cx="1" cy="2406272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7" name="Shape 617"/>
          <p:cNvSpPr/>
          <p:nvPr/>
        </p:nvSpPr>
        <p:spPr>
          <a:xfrm>
            <a:off x="5593726" y="551195"/>
            <a:ext cx="1401421" cy="133348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Shape 618"/>
          <p:cNvSpPr/>
          <p:nvPr/>
        </p:nvSpPr>
        <p:spPr>
          <a:xfrm>
            <a:off x="5426057" y="397404"/>
            <a:ext cx="1713578" cy="1636132"/>
          </a:xfrm>
          <a:prstGeom prst="ellipse">
            <a:avLst/>
          </a:prstGeom>
          <a:noFill/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Shape 619"/>
          <p:cNvSpPr/>
          <p:nvPr/>
        </p:nvSpPr>
        <p:spPr>
          <a:xfrm>
            <a:off x="7321536" y="1499893"/>
            <a:ext cx="1317030" cy="125914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3805222" y="1499893"/>
            <a:ext cx="1319227" cy="125914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Shape 621"/>
          <p:cNvSpPr/>
          <p:nvPr/>
        </p:nvSpPr>
        <p:spPr>
          <a:xfrm>
            <a:off x="5671073" y="983680"/>
            <a:ext cx="1270286" cy="46166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en-US" altLang="ko-KR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Ranking</a:t>
            </a:r>
            <a:endParaRPr lang="ko-KR" sz="2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Shape 622"/>
          <p:cNvSpPr/>
          <p:nvPr/>
        </p:nvSpPr>
        <p:spPr>
          <a:xfrm>
            <a:off x="7356181" y="1905177"/>
            <a:ext cx="1270576" cy="46166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en-US" altLang="ko-KR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Matching</a:t>
            </a:r>
            <a:endParaRPr lang="ko-KR" sz="2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Shape 623"/>
          <p:cNvSpPr/>
          <p:nvPr/>
        </p:nvSpPr>
        <p:spPr>
          <a:xfrm>
            <a:off x="4005982" y="1892867"/>
            <a:ext cx="926045" cy="46166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en-US" altLang="ko-KR" sz="2000" b="1" dirty="0">
                <a:solidFill>
                  <a:srgbClr val="FFFFFF"/>
                </a:solidFill>
              </a:rPr>
              <a:t>Profile</a:t>
            </a:r>
            <a:endParaRPr lang="ko-KR" sz="2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Shape 624"/>
          <p:cNvSpPr/>
          <p:nvPr/>
        </p:nvSpPr>
        <p:spPr>
          <a:xfrm>
            <a:off x="6574211" y="3592885"/>
            <a:ext cx="942035" cy="8865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9950" y="0"/>
                </a:moveTo>
                <a:lnTo>
                  <a:pt x="100050" y="0"/>
                </a:lnTo>
                <a:lnTo>
                  <a:pt x="120000" y="2000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20000"/>
                </a:lnTo>
                <a:cubicBezTo>
                  <a:pt x="0" y="8955"/>
                  <a:pt x="8933" y="0"/>
                  <a:pt x="19950" y="0"/>
                </a:cubicBezTo>
                <a:close/>
              </a:path>
            </a:pathLst>
          </a:custGeom>
          <a:solidFill>
            <a:srgbClr val="00BEE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Shape 625"/>
          <p:cNvSpPr/>
          <p:nvPr/>
        </p:nvSpPr>
        <p:spPr>
          <a:xfrm>
            <a:off x="5038559" y="3590635"/>
            <a:ext cx="989604" cy="8865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9950" y="0"/>
                </a:moveTo>
                <a:lnTo>
                  <a:pt x="100050" y="0"/>
                </a:lnTo>
                <a:lnTo>
                  <a:pt x="120000" y="2000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20000"/>
                </a:lnTo>
                <a:cubicBezTo>
                  <a:pt x="0" y="8955"/>
                  <a:pt x="8933" y="0"/>
                  <a:pt x="19950" y="0"/>
                </a:cubicBezTo>
                <a:close/>
              </a:path>
            </a:pathLst>
          </a:custGeom>
          <a:solidFill>
            <a:srgbClr val="00BEE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Shape 626"/>
          <p:cNvSpPr/>
          <p:nvPr/>
        </p:nvSpPr>
        <p:spPr>
          <a:xfrm rot="-5400000">
            <a:off x="6074911" y="2292472"/>
            <a:ext cx="467887" cy="213293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33138" y="0"/>
                  <a:pt x="60000" y="1055"/>
                  <a:pt x="60000" y="2361"/>
                </a:cubicBezTo>
                <a:lnTo>
                  <a:pt x="60000" y="57638"/>
                </a:lnTo>
                <a:cubicBezTo>
                  <a:pt x="60000" y="58944"/>
                  <a:pt x="86861" y="60000"/>
                  <a:pt x="120000" y="60000"/>
                </a:cubicBezTo>
                <a:cubicBezTo>
                  <a:pt x="86861" y="60000"/>
                  <a:pt x="60000" y="61055"/>
                  <a:pt x="60000" y="62361"/>
                </a:cubicBezTo>
                <a:lnTo>
                  <a:pt x="60000" y="117638"/>
                </a:lnTo>
                <a:cubicBezTo>
                  <a:pt x="60000" y="118944"/>
                  <a:pt x="33138" y="120000"/>
                  <a:pt x="0" y="120000"/>
                </a:cubicBezTo>
              </a:path>
            </a:pathLst>
          </a:custGeom>
          <a:solidFill>
            <a:srgbClr val="018CA7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Shape 627"/>
          <p:cNvSpPr/>
          <p:nvPr/>
        </p:nvSpPr>
        <p:spPr>
          <a:xfrm>
            <a:off x="5161424" y="3820491"/>
            <a:ext cx="743873" cy="830997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en-US" altLang="ko-KR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endParaRPr lang="ko-KR" sz="2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Shape 628"/>
          <p:cNvSpPr/>
          <p:nvPr/>
        </p:nvSpPr>
        <p:spPr>
          <a:xfrm>
            <a:off x="6333823" y="3677333"/>
            <a:ext cx="1422809" cy="46166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en-US" altLang="ko-KR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Big </a:t>
            </a:r>
          </a:p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en-US" altLang="ko-KR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lang="ko-KR" sz="2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Shape 629"/>
          <p:cNvSpPr/>
          <p:nvPr/>
        </p:nvSpPr>
        <p:spPr>
          <a:xfrm rot="10800000">
            <a:off x="5829878" y="4685112"/>
            <a:ext cx="952678" cy="157188"/>
          </a:xfrm>
          <a:prstGeom prst="triangle">
            <a:avLst>
              <a:gd name="adj" fmla="val 50000"/>
            </a:avLst>
          </a:prstGeom>
          <a:solidFill>
            <a:srgbClr val="00BEE3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Shape 630"/>
          <p:cNvSpPr/>
          <p:nvPr/>
        </p:nvSpPr>
        <p:spPr>
          <a:xfrm>
            <a:off x="6495869" y="5012987"/>
            <a:ext cx="235307" cy="18997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Shape 631"/>
          <p:cNvSpPr/>
          <p:nvPr/>
        </p:nvSpPr>
        <p:spPr>
          <a:xfrm>
            <a:off x="5830465" y="4887994"/>
            <a:ext cx="927942" cy="46166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rme"/>
              <a:buNone/>
            </a:pPr>
            <a:r>
              <a:rPr lang="ko-KR" sz="2400" b="0" i="0" u="none" strike="noStrike" cap="none">
                <a:solidFill>
                  <a:srgbClr val="FFFFFF"/>
                </a:solidFill>
                <a:latin typeface="Carme"/>
                <a:ea typeface="Carme"/>
                <a:cs typeface="Carme"/>
                <a:sym typeface="Carme"/>
              </a:rPr>
              <a:t>ROI</a:t>
            </a:r>
          </a:p>
        </p:txBody>
      </p:sp>
      <p:sp>
        <p:nvSpPr>
          <p:cNvPr id="632" name="Shape 632"/>
          <p:cNvSpPr/>
          <p:nvPr/>
        </p:nvSpPr>
        <p:spPr>
          <a:xfrm>
            <a:off x="177829" y="4842301"/>
            <a:ext cx="4800220" cy="2246769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Robin</a:t>
            </a:r>
            <a:r>
              <a:rPr lang="ko-KR" sz="2800" b="0" i="0" u="none" strike="noStrike" cap="none" baseline="30000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8  </a:t>
            </a:r>
            <a:r>
              <a:rPr lang="ko-KR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인공지능과 빅데이터 기술을 이용</a:t>
            </a:r>
            <a:r>
              <a:rPr lang="ko-KR" altLang="en-US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하여</a:t>
            </a:r>
            <a:r>
              <a:rPr lang="ko-KR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 </a:t>
            </a:r>
            <a:br>
              <a:rPr lang="en-US" altLang="ko-KR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</a:br>
            <a:r>
              <a:rPr lang="ko-KR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소셜 미디어 </a:t>
            </a:r>
            <a:r>
              <a:rPr lang="ko-KR" altLang="en-US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사</a:t>
            </a:r>
            <a:r>
              <a:rPr lang="ko-KR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용자 </a:t>
            </a:r>
            <a:r>
              <a:rPr lang="ko-KR" altLang="en-US" sz="2800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프로필과</a:t>
            </a:r>
            <a:r>
              <a:rPr lang="ko-KR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 브랜드</a:t>
            </a:r>
            <a:r>
              <a:rPr lang="ko-KR" altLang="en-US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를 매칭합니다</a:t>
            </a:r>
            <a:r>
              <a:rPr lang="en-US" altLang="ko-KR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.</a:t>
            </a:r>
            <a:endParaRPr lang="ko-KR" sz="2800" b="0" i="0" u="none" strike="noStrike" cap="none" dirty="0">
              <a:solidFill>
                <a:srgbClr val="FFFFFF"/>
              </a:solidFill>
              <a:latin typeface="+mj-ea"/>
              <a:ea typeface="+mj-ea"/>
              <a:cs typeface="Carme"/>
              <a:sym typeface="Carme"/>
            </a:endParaRPr>
          </a:p>
        </p:txBody>
      </p:sp>
      <p:pic>
        <p:nvPicPr>
          <p:cNvPr id="633" name="Shape 633" descr="Robin8-logo-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4450" y="6370637"/>
            <a:ext cx="1942048" cy="439635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Shape 634"/>
          <p:cNvSpPr/>
          <p:nvPr/>
        </p:nvSpPr>
        <p:spPr>
          <a:xfrm>
            <a:off x="7123262" y="1313410"/>
            <a:ext cx="1713578" cy="1636132"/>
          </a:xfrm>
          <a:prstGeom prst="ellipse">
            <a:avLst/>
          </a:prstGeom>
          <a:noFill/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Shape 635"/>
          <p:cNvSpPr/>
          <p:nvPr/>
        </p:nvSpPr>
        <p:spPr>
          <a:xfrm>
            <a:off x="3608046" y="1311398"/>
            <a:ext cx="1713578" cy="1636132"/>
          </a:xfrm>
          <a:prstGeom prst="ellipse">
            <a:avLst/>
          </a:prstGeom>
          <a:noFill/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/>
          <p:nvPr/>
        </p:nvSpPr>
        <p:spPr>
          <a:xfrm>
            <a:off x="5095875" y="3746541"/>
            <a:ext cx="1578646" cy="1577924"/>
          </a:xfrm>
          <a:prstGeom prst="ellipse">
            <a:avLst/>
          </a:prstGeom>
          <a:solidFill>
            <a:srgbClr val="018CA7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Shape 641"/>
          <p:cNvSpPr/>
          <p:nvPr/>
        </p:nvSpPr>
        <p:spPr>
          <a:xfrm>
            <a:off x="2864408" y="2490645"/>
            <a:ext cx="1578646" cy="1577924"/>
          </a:xfrm>
          <a:prstGeom prst="ellipse">
            <a:avLst/>
          </a:prstGeom>
          <a:solidFill>
            <a:srgbClr val="018CA7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2" name="Shape 642"/>
          <p:cNvCxnSpPr/>
          <p:nvPr/>
        </p:nvCxnSpPr>
        <p:spPr>
          <a:xfrm>
            <a:off x="5900737" y="2747962"/>
            <a:ext cx="1" cy="1731963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3" name="Shape 643"/>
          <p:cNvCxnSpPr/>
          <p:nvPr/>
        </p:nvCxnSpPr>
        <p:spPr>
          <a:xfrm flipH="1">
            <a:off x="4302039" y="2346318"/>
            <a:ext cx="717595" cy="498017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4" name="Shape 644"/>
          <p:cNvCxnSpPr/>
          <p:nvPr/>
        </p:nvCxnSpPr>
        <p:spPr>
          <a:xfrm>
            <a:off x="6767512" y="2355849"/>
            <a:ext cx="973139" cy="661989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5" name="Shape 645"/>
          <p:cNvSpPr/>
          <p:nvPr/>
        </p:nvSpPr>
        <p:spPr>
          <a:xfrm>
            <a:off x="7351409" y="2436847"/>
            <a:ext cx="1578646" cy="1577924"/>
          </a:xfrm>
          <a:prstGeom prst="ellipse">
            <a:avLst/>
          </a:prstGeom>
          <a:solidFill>
            <a:srgbClr val="018CA7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Shape 646"/>
          <p:cNvSpPr/>
          <p:nvPr/>
        </p:nvSpPr>
        <p:spPr>
          <a:xfrm>
            <a:off x="5367323" y="3997311"/>
            <a:ext cx="1079474" cy="107947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/>
          <p:nvPr/>
        </p:nvSpPr>
        <p:spPr>
          <a:xfrm>
            <a:off x="7606536" y="2667977"/>
            <a:ext cx="1079473" cy="1079474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Shape 648"/>
          <p:cNvSpPr/>
          <p:nvPr/>
        </p:nvSpPr>
        <p:spPr>
          <a:xfrm>
            <a:off x="3135298" y="2725723"/>
            <a:ext cx="1079474" cy="1079474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Shape 649"/>
          <p:cNvSpPr/>
          <p:nvPr/>
        </p:nvSpPr>
        <p:spPr>
          <a:xfrm>
            <a:off x="5491172" y="4304670"/>
            <a:ext cx="776288" cy="46166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전파</a:t>
            </a:r>
          </a:p>
        </p:txBody>
      </p:sp>
      <p:sp>
        <p:nvSpPr>
          <p:cNvPr id="650" name="Shape 650"/>
          <p:cNvSpPr/>
          <p:nvPr/>
        </p:nvSpPr>
        <p:spPr>
          <a:xfrm>
            <a:off x="7606537" y="2976881"/>
            <a:ext cx="1079472" cy="46166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마케팅</a:t>
            </a:r>
          </a:p>
        </p:txBody>
      </p:sp>
      <p:sp>
        <p:nvSpPr>
          <p:cNvPr id="651" name="Shape 651"/>
          <p:cNvSpPr/>
          <p:nvPr/>
        </p:nvSpPr>
        <p:spPr>
          <a:xfrm>
            <a:off x="3266380" y="2994976"/>
            <a:ext cx="774701" cy="46166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창조</a:t>
            </a:r>
          </a:p>
        </p:txBody>
      </p:sp>
      <p:sp>
        <p:nvSpPr>
          <p:cNvPr id="652" name="Shape 652"/>
          <p:cNvSpPr/>
          <p:nvPr/>
        </p:nvSpPr>
        <p:spPr>
          <a:xfrm>
            <a:off x="4746666" y="578301"/>
            <a:ext cx="2325637" cy="2169661"/>
          </a:xfrm>
          <a:prstGeom prst="ellipse">
            <a:avLst/>
          </a:prstGeom>
          <a:noFill/>
          <a:ln w="762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Shape 653"/>
          <p:cNvSpPr/>
          <p:nvPr/>
        </p:nvSpPr>
        <p:spPr>
          <a:xfrm flipH="1">
            <a:off x="5810264" y="1157282"/>
            <a:ext cx="387341" cy="38257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Shape 654"/>
          <p:cNvSpPr/>
          <p:nvPr/>
        </p:nvSpPr>
        <p:spPr>
          <a:xfrm flipH="1">
            <a:off x="5426495" y="1042545"/>
            <a:ext cx="276219" cy="273044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Shape 655"/>
          <p:cNvSpPr/>
          <p:nvPr/>
        </p:nvSpPr>
        <p:spPr>
          <a:xfrm flipH="1">
            <a:off x="5884056" y="846833"/>
            <a:ext cx="276219" cy="273044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Shape 656"/>
          <p:cNvSpPr/>
          <p:nvPr/>
        </p:nvSpPr>
        <p:spPr>
          <a:xfrm flipH="1">
            <a:off x="6255559" y="917802"/>
            <a:ext cx="276219" cy="274631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Shape 657"/>
          <p:cNvSpPr/>
          <p:nvPr/>
        </p:nvSpPr>
        <p:spPr>
          <a:xfrm flipH="1">
            <a:off x="6492600" y="1232663"/>
            <a:ext cx="277806" cy="273044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Shape 658"/>
          <p:cNvSpPr/>
          <p:nvPr/>
        </p:nvSpPr>
        <p:spPr>
          <a:xfrm flipH="1">
            <a:off x="5676910" y="2230434"/>
            <a:ext cx="276219" cy="273044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Shape 659"/>
          <p:cNvSpPr/>
          <p:nvPr/>
        </p:nvSpPr>
        <p:spPr>
          <a:xfrm flipH="1">
            <a:off x="5251460" y="1428746"/>
            <a:ext cx="277807" cy="273044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Shape 660"/>
          <p:cNvSpPr/>
          <p:nvPr/>
        </p:nvSpPr>
        <p:spPr>
          <a:xfrm flipH="1">
            <a:off x="5535623" y="1501771"/>
            <a:ext cx="276219" cy="274632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Shape 661"/>
          <p:cNvSpPr/>
          <p:nvPr/>
        </p:nvSpPr>
        <p:spPr>
          <a:xfrm flipH="1">
            <a:off x="5042726" y="1071039"/>
            <a:ext cx="276219" cy="274631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Shape 662"/>
          <p:cNvSpPr/>
          <p:nvPr/>
        </p:nvSpPr>
        <p:spPr>
          <a:xfrm flipH="1">
            <a:off x="5564604" y="742949"/>
            <a:ext cx="276219" cy="273044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Shape 663"/>
          <p:cNvSpPr/>
          <p:nvPr/>
        </p:nvSpPr>
        <p:spPr>
          <a:xfrm flipH="1">
            <a:off x="4940310" y="1574796"/>
            <a:ext cx="276219" cy="273044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Shape 664"/>
          <p:cNvSpPr/>
          <p:nvPr/>
        </p:nvSpPr>
        <p:spPr>
          <a:xfrm flipH="1">
            <a:off x="6200795" y="1478810"/>
            <a:ext cx="277807" cy="273044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Shape 665"/>
          <p:cNvSpPr/>
          <p:nvPr/>
        </p:nvSpPr>
        <p:spPr>
          <a:xfrm flipH="1">
            <a:off x="6202377" y="2100257"/>
            <a:ext cx="387341" cy="38257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Shape 666"/>
          <p:cNvSpPr/>
          <p:nvPr/>
        </p:nvSpPr>
        <p:spPr>
          <a:xfrm flipH="1">
            <a:off x="5099064" y="1817682"/>
            <a:ext cx="387341" cy="38257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Shape 667"/>
          <p:cNvSpPr/>
          <p:nvPr/>
        </p:nvSpPr>
        <p:spPr>
          <a:xfrm flipH="1">
            <a:off x="5600710" y="1863721"/>
            <a:ext cx="276219" cy="273044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Shape 668"/>
          <p:cNvSpPr/>
          <p:nvPr/>
        </p:nvSpPr>
        <p:spPr>
          <a:xfrm flipH="1">
            <a:off x="5922973" y="1943096"/>
            <a:ext cx="277806" cy="273044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Shape 669"/>
          <p:cNvSpPr/>
          <p:nvPr/>
        </p:nvSpPr>
        <p:spPr>
          <a:xfrm flipH="1">
            <a:off x="6416682" y="1822450"/>
            <a:ext cx="276219" cy="273044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Shape 670"/>
          <p:cNvSpPr/>
          <p:nvPr/>
        </p:nvSpPr>
        <p:spPr>
          <a:xfrm flipH="1">
            <a:off x="6613535" y="1562096"/>
            <a:ext cx="276219" cy="273044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Shape 671"/>
          <p:cNvSpPr/>
          <p:nvPr/>
        </p:nvSpPr>
        <p:spPr>
          <a:xfrm flipH="1">
            <a:off x="5918428" y="1600202"/>
            <a:ext cx="276219" cy="274632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Shape 672"/>
          <p:cNvSpPr/>
          <p:nvPr/>
        </p:nvSpPr>
        <p:spPr>
          <a:xfrm flipH="1">
            <a:off x="5349885" y="2209796"/>
            <a:ext cx="277807" cy="273044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Shape 673"/>
          <p:cNvSpPr/>
          <p:nvPr/>
        </p:nvSpPr>
        <p:spPr>
          <a:xfrm flipH="1">
            <a:off x="5967423" y="2360609"/>
            <a:ext cx="276219" cy="273044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Shape 675"/>
          <p:cNvSpPr/>
          <p:nvPr/>
        </p:nvSpPr>
        <p:spPr>
          <a:xfrm>
            <a:off x="477691" y="5378842"/>
            <a:ext cx="2985943" cy="369332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rme"/>
              <a:buNone/>
            </a:pPr>
            <a:r>
              <a:rPr lang="en-US" altLang="ko-KR" sz="1800" b="0" i="0" u="none" strike="noStrike" cap="none" dirty="0">
                <a:solidFill>
                  <a:srgbClr val="FFFFFF"/>
                </a:solidFill>
                <a:latin typeface="Carme"/>
                <a:ea typeface="Carme"/>
                <a:cs typeface="Carme"/>
                <a:sym typeface="Carme"/>
              </a:rPr>
              <a:t>Key</a:t>
            </a:r>
            <a:r>
              <a:rPr lang="ko-KR" altLang="en-US" sz="1800" b="0" i="0" u="none" strike="noStrike" cap="none" dirty="0">
                <a:solidFill>
                  <a:srgbClr val="FFFFFF"/>
                </a:solidFill>
                <a:latin typeface="Carme"/>
                <a:ea typeface="Carme"/>
                <a:cs typeface="Carme"/>
                <a:sym typeface="Carme"/>
              </a:rPr>
              <a:t> </a:t>
            </a:r>
            <a:r>
              <a:rPr lang="en-US" altLang="ko-KR" sz="1800" b="0" i="0" u="none" strike="noStrike" cap="none" dirty="0">
                <a:solidFill>
                  <a:srgbClr val="FFFFFF"/>
                </a:solidFill>
                <a:latin typeface="Carme"/>
                <a:ea typeface="Carme"/>
                <a:cs typeface="Carme"/>
                <a:sym typeface="Carme"/>
              </a:rPr>
              <a:t>Opinion Leader</a:t>
            </a:r>
            <a:endParaRPr lang="ko-KR"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Shape 676"/>
          <p:cNvSpPr/>
          <p:nvPr/>
        </p:nvSpPr>
        <p:spPr>
          <a:xfrm>
            <a:off x="477691" y="5710464"/>
            <a:ext cx="4168141" cy="369332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rme"/>
              <a:buNone/>
            </a:pPr>
            <a:r>
              <a:rPr lang="ko-KR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Micro-</a:t>
            </a:r>
            <a:r>
              <a:rPr lang="ko-KR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influencers</a:t>
            </a:r>
            <a:endParaRPr lang="ko-KR"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7" name="Shape 677" descr="Robin8-logo-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4450" y="6370637"/>
            <a:ext cx="1942048" cy="439635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Shape 678"/>
          <p:cNvSpPr/>
          <p:nvPr/>
        </p:nvSpPr>
        <p:spPr>
          <a:xfrm flipH="1">
            <a:off x="285752" y="5816839"/>
            <a:ext cx="136523" cy="13811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Shape 679"/>
          <p:cNvSpPr/>
          <p:nvPr/>
        </p:nvSpPr>
        <p:spPr>
          <a:xfrm flipH="1">
            <a:off x="285752" y="5479526"/>
            <a:ext cx="136523" cy="138110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Shape 632">
            <a:extLst>
              <a:ext uri="{FF2B5EF4-FFF2-40B4-BE49-F238E27FC236}">
                <a16:creationId xmlns:a16="http://schemas.microsoft.com/office/drawing/2014/main" id="{1B5F755D-3EEC-4601-8932-788F0FDD6351}"/>
              </a:ext>
            </a:extLst>
          </p:cNvPr>
          <p:cNvSpPr/>
          <p:nvPr/>
        </p:nvSpPr>
        <p:spPr>
          <a:xfrm>
            <a:off x="177829" y="279751"/>
            <a:ext cx="4800220" cy="2246769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Robin</a:t>
            </a:r>
            <a:r>
              <a:rPr lang="ko-KR" sz="2800" b="0" i="0" u="none" strike="noStrike" cap="none" baseline="30000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/>
              </a:rPr>
              <a:t>8  </a:t>
            </a:r>
            <a:r>
              <a:rPr lang="ko-KR" altLang="en-US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플랫폼의 </a:t>
            </a:r>
            <a:r>
              <a:rPr lang="en-US" altLang="ko-KR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KOL</a:t>
            </a:r>
            <a:r>
              <a:rPr lang="ko-KR" altLang="en-US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은 컨텐츠를 만들고</a:t>
            </a:r>
            <a:r>
              <a:rPr lang="en-US" altLang="ko-KR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, </a:t>
            </a:r>
            <a:r>
              <a:rPr lang="ko-KR" altLang="en-US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나누고</a:t>
            </a:r>
            <a:r>
              <a:rPr lang="en-US" altLang="ko-KR" sz="2800" b="0" i="0" u="none" strike="noStrike" cap="none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, </a:t>
            </a:r>
            <a:r>
              <a:rPr lang="ko-KR" altLang="en-US" sz="2800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판매합니다</a:t>
            </a:r>
            <a:r>
              <a:rPr lang="en-US" altLang="ko-KR" sz="2800" dirty="0">
                <a:solidFill>
                  <a:srgbClr val="FFFFFF"/>
                </a:solidFill>
                <a:latin typeface="+mj-ea"/>
                <a:ea typeface="+mj-ea"/>
                <a:cs typeface="Carme"/>
                <a:sym typeface="Carme"/>
              </a:rPr>
              <a:t>.</a:t>
            </a:r>
            <a:endParaRPr lang="ko-KR" sz="2800" b="0" i="0" u="none" strike="noStrike" cap="none" dirty="0">
              <a:solidFill>
                <a:srgbClr val="FFFFFF"/>
              </a:solidFill>
              <a:latin typeface="+mj-ea"/>
              <a:ea typeface="+mj-ea"/>
              <a:cs typeface="Carme"/>
              <a:sym typeface="Carm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/>
          <p:nvPr/>
        </p:nvSpPr>
        <p:spPr>
          <a:xfrm>
            <a:off x="6633033" y="2633660"/>
            <a:ext cx="1578646" cy="1577924"/>
          </a:xfrm>
          <a:prstGeom prst="ellipse">
            <a:avLst/>
          </a:prstGeom>
          <a:solidFill>
            <a:srgbClr val="018CA7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Shape 685"/>
          <p:cNvSpPr/>
          <p:nvPr/>
        </p:nvSpPr>
        <p:spPr>
          <a:xfrm>
            <a:off x="9131651" y="2653740"/>
            <a:ext cx="1578646" cy="1577924"/>
          </a:xfrm>
          <a:prstGeom prst="ellipse">
            <a:avLst/>
          </a:prstGeom>
          <a:solidFill>
            <a:srgbClr val="018CA7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Shape 686"/>
          <p:cNvSpPr/>
          <p:nvPr/>
        </p:nvSpPr>
        <p:spPr>
          <a:xfrm>
            <a:off x="4124966" y="2644215"/>
            <a:ext cx="1578646" cy="1577924"/>
          </a:xfrm>
          <a:prstGeom prst="ellipse">
            <a:avLst/>
          </a:prstGeom>
          <a:solidFill>
            <a:srgbClr val="018CA7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Shape 687"/>
          <p:cNvSpPr/>
          <p:nvPr/>
        </p:nvSpPr>
        <p:spPr>
          <a:xfrm>
            <a:off x="1626348" y="2627310"/>
            <a:ext cx="1578646" cy="1577924"/>
          </a:xfrm>
          <a:prstGeom prst="ellipse">
            <a:avLst/>
          </a:prstGeom>
          <a:solidFill>
            <a:srgbClr val="018CA7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Shape 688"/>
          <p:cNvSpPr/>
          <p:nvPr/>
        </p:nvSpPr>
        <p:spPr>
          <a:xfrm>
            <a:off x="9381237" y="2903841"/>
            <a:ext cx="1079473" cy="1081061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Shape 689"/>
          <p:cNvSpPr/>
          <p:nvPr/>
        </p:nvSpPr>
        <p:spPr>
          <a:xfrm>
            <a:off x="9532830" y="3184644"/>
            <a:ext cx="776288" cy="46166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관리</a:t>
            </a:r>
          </a:p>
        </p:txBody>
      </p:sp>
      <p:sp>
        <p:nvSpPr>
          <p:cNvPr id="690" name="Shape 690"/>
          <p:cNvSpPr/>
          <p:nvPr/>
        </p:nvSpPr>
        <p:spPr>
          <a:xfrm>
            <a:off x="6888160" y="2875741"/>
            <a:ext cx="1079473" cy="107947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Shape 691"/>
          <p:cNvSpPr/>
          <p:nvPr/>
        </p:nvSpPr>
        <p:spPr>
          <a:xfrm>
            <a:off x="7034212" y="3156850"/>
            <a:ext cx="776288" cy="46166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판단</a:t>
            </a:r>
          </a:p>
        </p:txBody>
      </p:sp>
      <p:sp>
        <p:nvSpPr>
          <p:cNvPr id="692" name="Shape 692"/>
          <p:cNvSpPr/>
          <p:nvPr/>
        </p:nvSpPr>
        <p:spPr>
          <a:xfrm>
            <a:off x="1875934" y="2874948"/>
            <a:ext cx="1079473" cy="1081061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Shape 693"/>
          <p:cNvSpPr/>
          <p:nvPr/>
        </p:nvSpPr>
        <p:spPr>
          <a:xfrm>
            <a:off x="2006286" y="3156851"/>
            <a:ext cx="776288" cy="46166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추적</a:t>
            </a:r>
          </a:p>
        </p:txBody>
      </p:sp>
      <p:sp>
        <p:nvSpPr>
          <p:cNvPr id="694" name="Shape 694"/>
          <p:cNvSpPr/>
          <p:nvPr/>
        </p:nvSpPr>
        <p:spPr>
          <a:xfrm>
            <a:off x="4371248" y="2893440"/>
            <a:ext cx="1079474" cy="107947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Shape 695"/>
          <p:cNvSpPr/>
          <p:nvPr/>
        </p:nvSpPr>
        <p:spPr>
          <a:xfrm>
            <a:off x="4521235" y="3156851"/>
            <a:ext cx="776288" cy="46166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ko-KR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확인</a:t>
            </a:r>
          </a:p>
        </p:txBody>
      </p:sp>
      <p:pic>
        <p:nvPicPr>
          <p:cNvPr id="696" name="Shape 696" descr="Robin8-logo-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4450" y="6370637"/>
            <a:ext cx="1942048" cy="439635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Shape 697"/>
          <p:cNvSpPr/>
          <p:nvPr/>
        </p:nvSpPr>
        <p:spPr>
          <a:xfrm>
            <a:off x="422274" y="276225"/>
            <a:ext cx="8958963" cy="646331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ko-KR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Robin</a:t>
            </a:r>
            <a:r>
              <a:rPr lang="ko-KR" sz="2800" b="0" i="0" u="none" strike="noStrike" cap="none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lang="ko-KR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의 시스템은 마케팅 효과를 </a:t>
            </a:r>
            <a:r>
              <a:rPr lang="ko-KR" alt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관리할</a:t>
            </a:r>
            <a:r>
              <a:rPr lang="en-US" altLang="ko-KR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alt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수 있습니다</a:t>
            </a:r>
            <a:r>
              <a:rPr lang="en-US" altLang="ko-KR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ko-KR"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Shape 698"/>
          <p:cNvSpPr/>
          <p:nvPr/>
        </p:nvSpPr>
        <p:spPr>
          <a:xfrm>
            <a:off x="1127548" y="2146303"/>
            <a:ext cx="2579589" cy="2579589"/>
          </a:xfrm>
          <a:prstGeom prst="blockArc">
            <a:avLst>
              <a:gd name="adj1" fmla="val 10800000"/>
              <a:gd name="adj2" fmla="val 77059"/>
              <a:gd name="adj3" fmla="val 3206"/>
            </a:avLst>
          </a:prstGeom>
          <a:solidFill>
            <a:srgbClr val="FFFF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Shape 699"/>
          <p:cNvSpPr/>
          <p:nvPr/>
        </p:nvSpPr>
        <p:spPr>
          <a:xfrm>
            <a:off x="6134233" y="2189026"/>
            <a:ext cx="2579589" cy="2579589"/>
          </a:xfrm>
          <a:prstGeom prst="blockArc">
            <a:avLst>
              <a:gd name="adj1" fmla="val 10800000"/>
              <a:gd name="adj2" fmla="val 77059"/>
              <a:gd name="adj3" fmla="val 3206"/>
            </a:avLst>
          </a:prstGeom>
          <a:solidFill>
            <a:srgbClr val="FFFF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Shape 700"/>
          <p:cNvSpPr/>
          <p:nvPr/>
        </p:nvSpPr>
        <p:spPr>
          <a:xfrm rot="10800000">
            <a:off x="3630530" y="2189026"/>
            <a:ext cx="2579589" cy="2579589"/>
          </a:xfrm>
          <a:prstGeom prst="blockArc">
            <a:avLst>
              <a:gd name="adj1" fmla="val 10800000"/>
              <a:gd name="adj2" fmla="val 77059"/>
              <a:gd name="adj3" fmla="val 3206"/>
            </a:avLst>
          </a:prstGeom>
          <a:solidFill>
            <a:srgbClr val="FFFF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Shape 701"/>
          <p:cNvSpPr/>
          <p:nvPr/>
        </p:nvSpPr>
        <p:spPr>
          <a:xfrm rot="10800000">
            <a:off x="8632851" y="2239612"/>
            <a:ext cx="2579589" cy="2579589"/>
          </a:xfrm>
          <a:prstGeom prst="blockArc">
            <a:avLst>
              <a:gd name="adj1" fmla="val 10800000"/>
              <a:gd name="adj2" fmla="val 77059"/>
              <a:gd name="adj3" fmla="val 3206"/>
            </a:avLst>
          </a:prstGeom>
          <a:solidFill>
            <a:srgbClr val="FFFFFF"/>
          </a:solidFill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Shape 706" descr="Robin8-logo-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4450" y="6370637"/>
            <a:ext cx="1942048" cy="439635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Shape 707"/>
          <p:cNvSpPr/>
          <p:nvPr/>
        </p:nvSpPr>
        <p:spPr>
          <a:xfrm>
            <a:off x="397305" y="6265230"/>
            <a:ext cx="3046115" cy="369332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rme"/>
              <a:buNone/>
            </a:pPr>
            <a:r>
              <a:rPr lang="en-US" altLang="ko-KR" sz="1800" b="0" i="0" u="none" strike="noStrike" cap="none" dirty="0">
                <a:solidFill>
                  <a:srgbClr val="FFFFFF"/>
                </a:solidFill>
                <a:latin typeface="Carme"/>
                <a:ea typeface="Carme"/>
                <a:cs typeface="Carme"/>
                <a:sym typeface="Carme"/>
              </a:rPr>
              <a:t>Followers</a:t>
            </a:r>
            <a:endParaRPr lang="ko-KR" sz="1800" b="0" i="0" u="none" strike="noStrike" cap="none" dirty="0">
              <a:solidFill>
                <a:srgbClr val="FFFFFF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708" name="Shape 708"/>
          <p:cNvSpPr/>
          <p:nvPr/>
        </p:nvSpPr>
        <p:spPr>
          <a:xfrm>
            <a:off x="397305" y="5702188"/>
            <a:ext cx="4326545" cy="369332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rme"/>
              <a:buNone/>
            </a:pPr>
            <a:r>
              <a:rPr lang="en-US" altLang="ko-KR" sz="1800" b="0" i="0" u="none" strike="noStrike" cap="none" dirty="0">
                <a:solidFill>
                  <a:srgbClr val="FFFFFF"/>
                </a:solidFill>
                <a:latin typeface="Carme"/>
                <a:ea typeface="Carme"/>
                <a:cs typeface="Carme"/>
                <a:sym typeface="Carme"/>
              </a:rPr>
              <a:t>Key</a:t>
            </a:r>
            <a:r>
              <a:rPr lang="ko-KR" altLang="en-US" sz="1800" b="0" i="0" u="none" strike="noStrike" cap="none" dirty="0">
                <a:solidFill>
                  <a:srgbClr val="FFFFFF"/>
                </a:solidFill>
                <a:latin typeface="Carme"/>
                <a:ea typeface="Carme"/>
                <a:cs typeface="Carme"/>
                <a:sym typeface="Carme"/>
              </a:rPr>
              <a:t> </a:t>
            </a:r>
            <a:r>
              <a:rPr lang="en-US" altLang="ko-KR" sz="1800" b="0" i="0" u="none" strike="noStrike" cap="none" dirty="0">
                <a:solidFill>
                  <a:srgbClr val="FFFFFF"/>
                </a:solidFill>
                <a:latin typeface="Carme"/>
                <a:ea typeface="Carme"/>
                <a:cs typeface="Carme"/>
                <a:sym typeface="Carme"/>
              </a:rPr>
              <a:t>Opin</a:t>
            </a:r>
            <a:r>
              <a:rPr lang="en-US" altLang="ko-KR" sz="1800" dirty="0">
                <a:solidFill>
                  <a:srgbClr val="FFFFFF"/>
                </a:solidFill>
                <a:latin typeface="Carme"/>
                <a:ea typeface="Carme"/>
                <a:cs typeface="Carme"/>
                <a:sym typeface="Carme"/>
              </a:rPr>
              <a:t>ion Leader</a:t>
            </a:r>
            <a:endParaRPr lang="ko-KR"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Shape 709"/>
          <p:cNvSpPr/>
          <p:nvPr/>
        </p:nvSpPr>
        <p:spPr>
          <a:xfrm>
            <a:off x="379844" y="5980102"/>
            <a:ext cx="3862390" cy="369332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rme"/>
              <a:buNone/>
            </a:pPr>
            <a:r>
              <a:rPr lang="ko-KR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Micro-</a:t>
            </a:r>
            <a:r>
              <a:rPr lang="ko-KR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Influencers</a:t>
            </a:r>
            <a:endParaRPr lang="ko-KR"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Shape 710"/>
          <p:cNvSpPr/>
          <p:nvPr/>
        </p:nvSpPr>
        <p:spPr>
          <a:xfrm>
            <a:off x="5842795" y="286030"/>
            <a:ext cx="4481513" cy="52322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rme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Shape 711"/>
          <p:cNvSpPr/>
          <p:nvPr/>
        </p:nvSpPr>
        <p:spPr>
          <a:xfrm>
            <a:off x="3116864" y="1776561"/>
            <a:ext cx="4267200" cy="364807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Shape 712"/>
          <p:cNvSpPr/>
          <p:nvPr/>
        </p:nvSpPr>
        <p:spPr>
          <a:xfrm flipH="1">
            <a:off x="3894749" y="2273445"/>
            <a:ext cx="277807" cy="273044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Shape 713"/>
          <p:cNvSpPr/>
          <p:nvPr/>
        </p:nvSpPr>
        <p:spPr>
          <a:xfrm flipH="1">
            <a:off x="6568099" y="3332307"/>
            <a:ext cx="276219" cy="273044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Shape 714"/>
          <p:cNvSpPr/>
          <p:nvPr/>
        </p:nvSpPr>
        <p:spPr>
          <a:xfrm flipH="1">
            <a:off x="4177324" y="3889520"/>
            <a:ext cx="276219" cy="273044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Shape 715"/>
          <p:cNvSpPr/>
          <p:nvPr/>
        </p:nvSpPr>
        <p:spPr>
          <a:xfrm flipH="1">
            <a:off x="4631344" y="2125809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Shape 716"/>
          <p:cNvSpPr/>
          <p:nvPr/>
        </p:nvSpPr>
        <p:spPr>
          <a:xfrm flipH="1">
            <a:off x="3267681" y="2511571"/>
            <a:ext cx="138110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Shape 717"/>
          <p:cNvSpPr/>
          <p:nvPr/>
        </p:nvSpPr>
        <p:spPr>
          <a:xfrm flipH="1">
            <a:off x="3785206" y="2636984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Shape 718"/>
          <p:cNvSpPr/>
          <p:nvPr/>
        </p:nvSpPr>
        <p:spPr>
          <a:xfrm flipH="1">
            <a:off x="3131156" y="2313134"/>
            <a:ext cx="136523" cy="138110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Shape 719"/>
          <p:cNvSpPr/>
          <p:nvPr/>
        </p:nvSpPr>
        <p:spPr>
          <a:xfrm flipH="1">
            <a:off x="3542319" y="2387746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Shape 720"/>
          <p:cNvSpPr/>
          <p:nvPr/>
        </p:nvSpPr>
        <p:spPr>
          <a:xfrm flipH="1">
            <a:off x="4229706" y="2913209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Shape 721"/>
          <p:cNvSpPr/>
          <p:nvPr/>
        </p:nvSpPr>
        <p:spPr>
          <a:xfrm flipH="1">
            <a:off x="4220181" y="2702071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Shape 722"/>
          <p:cNvSpPr/>
          <p:nvPr/>
        </p:nvSpPr>
        <p:spPr>
          <a:xfrm flipH="1">
            <a:off x="3929669" y="2856059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Shape 723"/>
          <p:cNvSpPr/>
          <p:nvPr/>
        </p:nvSpPr>
        <p:spPr>
          <a:xfrm flipH="1">
            <a:off x="3872519" y="2032146"/>
            <a:ext cx="138110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Shape 724"/>
          <p:cNvSpPr/>
          <p:nvPr/>
        </p:nvSpPr>
        <p:spPr>
          <a:xfrm flipH="1">
            <a:off x="3735994" y="2360759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Shape 725"/>
          <p:cNvSpPr/>
          <p:nvPr/>
        </p:nvSpPr>
        <p:spPr>
          <a:xfrm flipH="1">
            <a:off x="4390044" y="2157559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Shape 726"/>
          <p:cNvSpPr/>
          <p:nvPr/>
        </p:nvSpPr>
        <p:spPr>
          <a:xfrm flipH="1">
            <a:off x="3735994" y="1833709"/>
            <a:ext cx="136522" cy="138110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Shape 727"/>
          <p:cNvSpPr/>
          <p:nvPr/>
        </p:nvSpPr>
        <p:spPr>
          <a:xfrm flipH="1">
            <a:off x="4147156" y="1908321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Shape 728"/>
          <p:cNvSpPr/>
          <p:nvPr/>
        </p:nvSpPr>
        <p:spPr>
          <a:xfrm flipH="1">
            <a:off x="4251931" y="2373459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Shape 729"/>
          <p:cNvSpPr/>
          <p:nvPr/>
        </p:nvSpPr>
        <p:spPr>
          <a:xfrm flipH="1">
            <a:off x="4013806" y="2595709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Shape 730"/>
          <p:cNvSpPr/>
          <p:nvPr/>
        </p:nvSpPr>
        <p:spPr>
          <a:xfrm flipH="1">
            <a:off x="3499456" y="2121046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Shape 731"/>
          <p:cNvSpPr/>
          <p:nvPr/>
        </p:nvSpPr>
        <p:spPr>
          <a:xfrm flipH="1">
            <a:off x="4348769" y="1868634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Shape 732"/>
          <p:cNvSpPr/>
          <p:nvPr/>
        </p:nvSpPr>
        <p:spPr>
          <a:xfrm flipH="1">
            <a:off x="3729644" y="2170259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Shape 733"/>
          <p:cNvSpPr/>
          <p:nvPr/>
        </p:nvSpPr>
        <p:spPr>
          <a:xfrm flipH="1">
            <a:off x="4520219" y="1844821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Shape 734"/>
          <p:cNvSpPr/>
          <p:nvPr/>
        </p:nvSpPr>
        <p:spPr>
          <a:xfrm flipH="1">
            <a:off x="3235931" y="2106759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Shape 735"/>
          <p:cNvSpPr/>
          <p:nvPr/>
        </p:nvSpPr>
        <p:spPr>
          <a:xfrm flipH="1">
            <a:off x="3537556" y="2636984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Shape 736"/>
          <p:cNvSpPr/>
          <p:nvPr/>
        </p:nvSpPr>
        <p:spPr>
          <a:xfrm flipH="1">
            <a:off x="6206144" y="3541859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Shape 737"/>
          <p:cNvSpPr/>
          <p:nvPr/>
        </p:nvSpPr>
        <p:spPr>
          <a:xfrm flipH="1">
            <a:off x="6069619" y="3870471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Shape 738"/>
          <p:cNvSpPr/>
          <p:nvPr/>
        </p:nvSpPr>
        <p:spPr>
          <a:xfrm flipH="1">
            <a:off x="6723669" y="3667271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Shape 739"/>
          <p:cNvSpPr/>
          <p:nvPr/>
        </p:nvSpPr>
        <p:spPr>
          <a:xfrm flipH="1">
            <a:off x="6069619" y="3343421"/>
            <a:ext cx="136522" cy="138110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Shape 740"/>
          <p:cNvSpPr/>
          <p:nvPr/>
        </p:nvSpPr>
        <p:spPr>
          <a:xfrm flipH="1">
            <a:off x="6314094" y="3365646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Shape 741"/>
          <p:cNvSpPr/>
          <p:nvPr/>
        </p:nvSpPr>
        <p:spPr>
          <a:xfrm flipH="1">
            <a:off x="6623656" y="3911746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Shape 742"/>
          <p:cNvSpPr/>
          <p:nvPr/>
        </p:nvSpPr>
        <p:spPr>
          <a:xfrm flipH="1">
            <a:off x="7168169" y="3943496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Shape 743"/>
          <p:cNvSpPr/>
          <p:nvPr/>
        </p:nvSpPr>
        <p:spPr>
          <a:xfrm flipH="1">
            <a:off x="7158644" y="3730771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Shape 744"/>
          <p:cNvSpPr/>
          <p:nvPr/>
        </p:nvSpPr>
        <p:spPr>
          <a:xfrm flipH="1">
            <a:off x="6293456" y="3848246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Shape 745"/>
          <p:cNvSpPr/>
          <p:nvPr/>
        </p:nvSpPr>
        <p:spPr>
          <a:xfrm flipH="1">
            <a:off x="6868131" y="3886346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Shape 746"/>
          <p:cNvSpPr/>
          <p:nvPr/>
        </p:nvSpPr>
        <p:spPr>
          <a:xfrm flipH="1">
            <a:off x="6961794" y="3208484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Shape 747"/>
          <p:cNvSpPr/>
          <p:nvPr/>
        </p:nvSpPr>
        <p:spPr>
          <a:xfrm flipH="1">
            <a:off x="6842731" y="3079896"/>
            <a:ext cx="138110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Shape 748"/>
          <p:cNvSpPr/>
          <p:nvPr/>
        </p:nvSpPr>
        <p:spPr>
          <a:xfrm flipH="1">
            <a:off x="6674456" y="2863996"/>
            <a:ext cx="136523" cy="138110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Shape 749"/>
          <p:cNvSpPr/>
          <p:nvPr/>
        </p:nvSpPr>
        <p:spPr>
          <a:xfrm flipH="1">
            <a:off x="7085619" y="2938609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Shape 750"/>
          <p:cNvSpPr/>
          <p:nvPr/>
        </p:nvSpPr>
        <p:spPr>
          <a:xfrm flipH="1">
            <a:off x="7117369" y="3403746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Shape 751"/>
          <p:cNvSpPr/>
          <p:nvPr/>
        </p:nvSpPr>
        <p:spPr>
          <a:xfrm flipH="1">
            <a:off x="6952269" y="3625996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Shape 752"/>
          <p:cNvSpPr/>
          <p:nvPr/>
        </p:nvSpPr>
        <p:spPr>
          <a:xfrm flipH="1">
            <a:off x="5861656" y="3752996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Shape 753"/>
          <p:cNvSpPr/>
          <p:nvPr/>
        </p:nvSpPr>
        <p:spPr>
          <a:xfrm flipH="1">
            <a:off x="6437919" y="3151334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Shape 754"/>
          <p:cNvSpPr/>
          <p:nvPr/>
        </p:nvSpPr>
        <p:spPr>
          <a:xfrm flipH="1">
            <a:off x="6606194" y="3114821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Shape 755"/>
          <p:cNvSpPr/>
          <p:nvPr/>
        </p:nvSpPr>
        <p:spPr>
          <a:xfrm flipH="1">
            <a:off x="6344256" y="3011634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Shape 756"/>
          <p:cNvSpPr/>
          <p:nvPr/>
        </p:nvSpPr>
        <p:spPr>
          <a:xfrm flipH="1">
            <a:off x="6174394" y="3137046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Shape 757"/>
          <p:cNvSpPr/>
          <p:nvPr/>
        </p:nvSpPr>
        <p:spPr>
          <a:xfrm flipH="1">
            <a:off x="3942369" y="4567384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Shape 758"/>
          <p:cNvSpPr/>
          <p:nvPr/>
        </p:nvSpPr>
        <p:spPr>
          <a:xfrm flipH="1">
            <a:off x="3807431" y="4075259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Shape 759"/>
          <p:cNvSpPr/>
          <p:nvPr/>
        </p:nvSpPr>
        <p:spPr>
          <a:xfrm flipH="1">
            <a:off x="3670906" y="4403871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Shape 760"/>
          <p:cNvSpPr/>
          <p:nvPr/>
        </p:nvSpPr>
        <p:spPr>
          <a:xfrm flipH="1">
            <a:off x="4324956" y="4200671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Shape 761"/>
          <p:cNvSpPr/>
          <p:nvPr/>
        </p:nvSpPr>
        <p:spPr>
          <a:xfrm flipH="1">
            <a:off x="3670906" y="3876821"/>
            <a:ext cx="136523" cy="138110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Shape 762"/>
          <p:cNvSpPr/>
          <p:nvPr/>
        </p:nvSpPr>
        <p:spPr>
          <a:xfrm flipH="1">
            <a:off x="3915381" y="3900634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Shape 763"/>
          <p:cNvSpPr/>
          <p:nvPr/>
        </p:nvSpPr>
        <p:spPr>
          <a:xfrm flipH="1">
            <a:off x="4224944" y="4446734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Shape 764"/>
          <p:cNvSpPr/>
          <p:nvPr/>
        </p:nvSpPr>
        <p:spPr>
          <a:xfrm flipH="1">
            <a:off x="4717069" y="4303859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Shape 765"/>
          <p:cNvSpPr/>
          <p:nvPr/>
        </p:nvSpPr>
        <p:spPr>
          <a:xfrm flipH="1">
            <a:off x="3893156" y="4383234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Shape 766"/>
          <p:cNvSpPr/>
          <p:nvPr/>
        </p:nvSpPr>
        <p:spPr>
          <a:xfrm flipH="1">
            <a:off x="4561494" y="3743471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Shape 767"/>
          <p:cNvSpPr/>
          <p:nvPr/>
        </p:nvSpPr>
        <p:spPr>
          <a:xfrm flipH="1">
            <a:off x="4512281" y="3960959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Shape 768"/>
          <p:cNvSpPr/>
          <p:nvPr/>
        </p:nvSpPr>
        <p:spPr>
          <a:xfrm flipH="1">
            <a:off x="4275744" y="3397396"/>
            <a:ext cx="136522" cy="138110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Shape 769"/>
          <p:cNvSpPr/>
          <p:nvPr/>
        </p:nvSpPr>
        <p:spPr>
          <a:xfrm flipH="1">
            <a:off x="4686906" y="3472009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Shape 770"/>
          <p:cNvSpPr/>
          <p:nvPr/>
        </p:nvSpPr>
        <p:spPr>
          <a:xfrm flipH="1">
            <a:off x="4553556" y="4159396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Shape 771"/>
          <p:cNvSpPr/>
          <p:nvPr/>
        </p:nvSpPr>
        <p:spPr>
          <a:xfrm flipH="1">
            <a:off x="3462944" y="4287984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Shape 772"/>
          <p:cNvSpPr/>
          <p:nvPr/>
        </p:nvSpPr>
        <p:spPr>
          <a:xfrm flipH="1">
            <a:off x="4205894" y="3649809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Shape 773"/>
          <p:cNvSpPr/>
          <p:nvPr/>
        </p:nvSpPr>
        <p:spPr>
          <a:xfrm flipH="1">
            <a:off x="3945544" y="3546621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Shape 774"/>
          <p:cNvSpPr/>
          <p:nvPr/>
        </p:nvSpPr>
        <p:spPr>
          <a:xfrm flipH="1">
            <a:off x="3774094" y="3670446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Shape 775"/>
          <p:cNvSpPr/>
          <p:nvPr/>
        </p:nvSpPr>
        <p:spPr>
          <a:xfrm flipH="1">
            <a:off x="4075719" y="4200671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Shape 776"/>
          <p:cNvSpPr/>
          <p:nvPr/>
        </p:nvSpPr>
        <p:spPr>
          <a:xfrm flipH="1">
            <a:off x="5975962" y="4892820"/>
            <a:ext cx="277806" cy="273044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Shape 777"/>
          <p:cNvSpPr/>
          <p:nvPr/>
        </p:nvSpPr>
        <p:spPr>
          <a:xfrm flipH="1">
            <a:off x="5642581" y="4340371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Shape 778"/>
          <p:cNvSpPr/>
          <p:nvPr/>
        </p:nvSpPr>
        <p:spPr>
          <a:xfrm flipH="1">
            <a:off x="5615594" y="5102371"/>
            <a:ext cx="138110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Shape 779"/>
          <p:cNvSpPr/>
          <p:nvPr/>
        </p:nvSpPr>
        <p:spPr>
          <a:xfrm flipH="1">
            <a:off x="5398106" y="4662634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Shape 780"/>
          <p:cNvSpPr/>
          <p:nvPr/>
        </p:nvSpPr>
        <p:spPr>
          <a:xfrm flipH="1">
            <a:off x="6133119" y="5227784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Shape 781"/>
          <p:cNvSpPr/>
          <p:nvPr/>
        </p:nvSpPr>
        <p:spPr>
          <a:xfrm flipH="1">
            <a:off x="5479069" y="4903934"/>
            <a:ext cx="136522" cy="138110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Shape 782"/>
          <p:cNvSpPr/>
          <p:nvPr/>
        </p:nvSpPr>
        <p:spPr>
          <a:xfrm flipH="1">
            <a:off x="6736369" y="5138884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Shape 783"/>
          <p:cNvSpPr/>
          <p:nvPr/>
        </p:nvSpPr>
        <p:spPr>
          <a:xfrm flipH="1">
            <a:off x="5891819" y="4389584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Shape 784"/>
          <p:cNvSpPr/>
          <p:nvPr/>
        </p:nvSpPr>
        <p:spPr>
          <a:xfrm flipH="1">
            <a:off x="6799869" y="4834084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Shape 785"/>
          <p:cNvSpPr/>
          <p:nvPr/>
        </p:nvSpPr>
        <p:spPr>
          <a:xfrm flipH="1">
            <a:off x="6322031" y="4430859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Shape 786"/>
          <p:cNvSpPr/>
          <p:nvPr/>
        </p:nvSpPr>
        <p:spPr>
          <a:xfrm flipH="1">
            <a:off x="6369656" y="4768996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Shape 787"/>
          <p:cNvSpPr/>
          <p:nvPr/>
        </p:nvSpPr>
        <p:spPr>
          <a:xfrm flipH="1">
            <a:off x="6563331" y="4675334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Shape 788"/>
          <p:cNvSpPr/>
          <p:nvPr/>
        </p:nvSpPr>
        <p:spPr>
          <a:xfrm flipH="1">
            <a:off x="6495069" y="4499121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Shape 789"/>
          <p:cNvSpPr/>
          <p:nvPr/>
        </p:nvSpPr>
        <p:spPr>
          <a:xfrm flipH="1">
            <a:off x="6361719" y="5186509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Shape 790"/>
          <p:cNvSpPr/>
          <p:nvPr/>
        </p:nvSpPr>
        <p:spPr>
          <a:xfrm flipH="1">
            <a:off x="5552094" y="5288109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Shape 791"/>
          <p:cNvSpPr/>
          <p:nvPr/>
        </p:nvSpPr>
        <p:spPr>
          <a:xfrm flipH="1">
            <a:off x="5847369" y="4711846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Shape 792"/>
          <p:cNvSpPr/>
          <p:nvPr/>
        </p:nvSpPr>
        <p:spPr>
          <a:xfrm flipH="1">
            <a:off x="6014056" y="4675334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Shape 793"/>
          <p:cNvSpPr/>
          <p:nvPr/>
        </p:nvSpPr>
        <p:spPr>
          <a:xfrm flipH="1">
            <a:off x="5753706" y="4572146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Shape 794"/>
          <p:cNvSpPr/>
          <p:nvPr/>
        </p:nvSpPr>
        <p:spPr>
          <a:xfrm flipH="1">
            <a:off x="5582256" y="4697559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Shape 795"/>
          <p:cNvSpPr/>
          <p:nvPr/>
        </p:nvSpPr>
        <p:spPr>
          <a:xfrm flipH="1">
            <a:off x="5885469" y="5227784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Shape 796"/>
          <p:cNvSpPr/>
          <p:nvPr/>
        </p:nvSpPr>
        <p:spPr>
          <a:xfrm flipH="1">
            <a:off x="5823562" y="2038495"/>
            <a:ext cx="276219" cy="273044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Shape 797"/>
          <p:cNvSpPr/>
          <p:nvPr/>
        </p:nvSpPr>
        <p:spPr>
          <a:xfrm flipH="1">
            <a:off x="5461606" y="2246459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Shape 798"/>
          <p:cNvSpPr/>
          <p:nvPr/>
        </p:nvSpPr>
        <p:spPr>
          <a:xfrm flipH="1">
            <a:off x="5683856" y="2686196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Shape 799"/>
          <p:cNvSpPr/>
          <p:nvPr/>
        </p:nvSpPr>
        <p:spPr>
          <a:xfrm flipH="1">
            <a:off x="6083906" y="2354409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Shape 800"/>
          <p:cNvSpPr/>
          <p:nvPr/>
        </p:nvSpPr>
        <p:spPr>
          <a:xfrm flipH="1">
            <a:off x="5325081" y="2048021"/>
            <a:ext cx="136523" cy="138110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Shape 801"/>
          <p:cNvSpPr/>
          <p:nvPr/>
        </p:nvSpPr>
        <p:spPr>
          <a:xfrm flipH="1">
            <a:off x="5569556" y="2071834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Shape 802"/>
          <p:cNvSpPr/>
          <p:nvPr/>
        </p:nvSpPr>
        <p:spPr>
          <a:xfrm flipH="1">
            <a:off x="5968019" y="2516334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Shape 803"/>
          <p:cNvSpPr/>
          <p:nvPr/>
        </p:nvSpPr>
        <p:spPr>
          <a:xfrm flipH="1">
            <a:off x="5575906" y="2460771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Shape 804"/>
          <p:cNvSpPr/>
          <p:nvPr/>
        </p:nvSpPr>
        <p:spPr>
          <a:xfrm flipH="1">
            <a:off x="6217256" y="1914671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Shape 805"/>
          <p:cNvSpPr/>
          <p:nvPr/>
        </p:nvSpPr>
        <p:spPr>
          <a:xfrm flipH="1">
            <a:off x="6168044" y="2132159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Shape 806"/>
          <p:cNvSpPr/>
          <p:nvPr/>
        </p:nvSpPr>
        <p:spPr>
          <a:xfrm flipH="1">
            <a:off x="6390294" y="1995634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Shape 807"/>
          <p:cNvSpPr/>
          <p:nvPr/>
        </p:nvSpPr>
        <p:spPr>
          <a:xfrm flipH="1">
            <a:off x="6353781" y="2395684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Shape 808"/>
          <p:cNvSpPr/>
          <p:nvPr/>
        </p:nvSpPr>
        <p:spPr>
          <a:xfrm flipH="1">
            <a:off x="5117119" y="2459184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Shape 809"/>
          <p:cNvSpPr/>
          <p:nvPr/>
        </p:nvSpPr>
        <p:spPr>
          <a:xfrm flipH="1">
            <a:off x="5693381" y="1855934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Shape 810"/>
          <p:cNvSpPr/>
          <p:nvPr/>
        </p:nvSpPr>
        <p:spPr>
          <a:xfrm flipH="1">
            <a:off x="5861656" y="1821009"/>
            <a:ext cx="136523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Shape 811"/>
          <p:cNvSpPr/>
          <p:nvPr/>
        </p:nvSpPr>
        <p:spPr>
          <a:xfrm flipH="1">
            <a:off x="5429856" y="1841646"/>
            <a:ext cx="136523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Shape 812"/>
          <p:cNvSpPr/>
          <p:nvPr/>
        </p:nvSpPr>
        <p:spPr>
          <a:xfrm flipH="1">
            <a:off x="5793394" y="2436959"/>
            <a:ext cx="136522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Shape 813"/>
          <p:cNvSpPr/>
          <p:nvPr/>
        </p:nvSpPr>
        <p:spPr>
          <a:xfrm flipH="1">
            <a:off x="6545869" y="5007121"/>
            <a:ext cx="136522" cy="136523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Shape 814"/>
          <p:cNvSpPr/>
          <p:nvPr/>
        </p:nvSpPr>
        <p:spPr>
          <a:xfrm flipH="1">
            <a:off x="6082319" y="1836884"/>
            <a:ext cx="138110" cy="136522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Shape 815"/>
          <p:cNvSpPr/>
          <p:nvPr/>
        </p:nvSpPr>
        <p:spPr>
          <a:xfrm>
            <a:off x="422273" y="276225"/>
            <a:ext cx="6831617" cy="646331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ko-KR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Robin</a:t>
            </a:r>
            <a:r>
              <a:rPr lang="ko-KR" sz="2800" b="0" i="0" u="none" strike="noStrike" cap="none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lang="ko-KR" alt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컨텐츠 창작자</a:t>
            </a:r>
            <a:r>
              <a:rPr lang="ko-KR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에 집중하여 원가효율과 마케팅 효과 향상</a:t>
            </a:r>
            <a:r>
              <a:rPr lang="ko-KR" alt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에 기여합니다</a:t>
            </a:r>
            <a:r>
              <a:rPr lang="en-US" altLang="ko-KR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ko-KR"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Shape 816"/>
          <p:cNvSpPr/>
          <p:nvPr/>
        </p:nvSpPr>
        <p:spPr>
          <a:xfrm flipH="1">
            <a:off x="224642" y="6371605"/>
            <a:ext cx="136523" cy="138110"/>
          </a:xfrm>
          <a:prstGeom prst="ellipse">
            <a:avLst/>
          </a:prstGeom>
          <a:solidFill>
            <a:srgbClr val="00BEE3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Shape 817"/>
          <p:cNvSpPr/>
          <p:nvPr/>
        </p:nvSpPr>
        <p:spPr>
          <a:xfrm flipH="1">
            <a:off x="223838" y="5808563"/>
            <a:ext cx="136523" cy="138110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Shape 818"/>
          <p:cNvSpPr/>
          <p:nvPr/>
        </p:nvSpPr>
        <p:spPr>
          <a:xfrm flipH="1">
            <a:off x="223838" y="6086477"/>
            <a:ext cx="136523" cy="13811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657</Words>
  <Application>Microsoft Office PowerPoint</Application>
  <PresentationFormat>와이드스크린</PresentationFormat>
  <Paragraphs>164</Paragraphs>
  <Slides>17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8" baseType="lpstr">
      <vt:lpstr>Arial</vt:lpstr>
      <vt:lpstr>Futura Condensed</vt:lpstr>
      <vt:lpstr>맑은 고딕</vt:lpstr>
      <vt:lpstr>Carme</vt:lpstr>
      <vt:lpstr>Calibri</vt:lpstr>
      <vt:lpstr>Noto Sans Symbols</vt:lpstr>
      <vt:lpstr>Georgia</vt:lpstr>
      <vt:lpstr>Times New Roman</vt:lpstr>
      <vt:lpstr>Helvetica Neue</vt:lpstr>
      <vt:lpstr>Tahoma</vt:lpstr>
      <vt:lpstr>Office Theme</vt:lpstr>
      <vt:lpstr>Robin8 블록체인 프로젝트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Robin8 블록체인 프로젝트</dc:title>
  <cp:lastModifiedBy>유승종</cp:lastModifiedBy>
  <cp:revision>12</cp:revision>
  <dcterms:modified xsi:type="dcterms:W3CDTF">2017-11-27T19:45:21Z</dcterms:modified>
</cp:coreProperties>
</file>