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5" r:id="rId10"/>
    <p:sldId id="266" r:id="rId11"/>
    <p:sldId id="267" r:id="rId12"/>
    <p:sldId id="264" r:id="rId13"/>
    <p:sldId id="268" r:id="rId14"/>
    <p:sldId id="269" r:id="rId15"/>
    <p:sldId id="270" r:id="rId16"/>
    <p:sldId id="271" r:id="rId17"/>
    <p:sldId id="272" r:id="rId18"/>
    <p:sldId id="273" r:id="rId19"/>
    <p:sldId id="284" r:id="rId20"/>
    <p:sldId id="275" r:id="rId21"/>
    <p:sldId id="276" r:id="rId22"/>
    <p:sldId id="277" r:id="rId23"/>
    <p:sldId id="278" r:id="rId24"/>
    <p:sldId id="279" r:id="rId25"/>
    <p:sldId id="280" r:id="rId26"/>
    <p:sldId id="281" r:id="rId27"/>
    <p:sldId id="282" r:id="rId28"/>
    <p:sldId id="283" r:id="rId29"/>
  </p:sldIdLst>
  <p:sldSz cx="7632700" cy="108077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647336"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647336"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647336"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647336"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647336"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647336"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647336"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647336"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647336"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3404">
          <p15:clr>
            <a:srgbClr val="A4A3A4"/>
          </p15:clr>
        </p15:guide>
        <p15:guide id="2" orient="horz" pos="410">
          <p15:clr>
            <a:srgbClr val="A4A3A4"/>
          </p15:clr>
        </p15:guide>
        <p15:guide id="3" orient="horz" pos="6398">
          <p15:clr>
            <a:srgbClr val="A4A3A4"/>
          </p15:clr>
        </p15:guide>
        <p15:guide id="4" orient="horz" pos="1136">
          <p15:clr>
            <a:srgbClr val="A4A3A4"/>
          </p15:clr>
        </p15:guide>
        <p15:guide id="5" orient="horz" pos="5899">
          <p15:clr>
            <a:srgbClr val="A4A3A4"/>
          </p15:clr>
        </p15:guide>
        <p15:guide id="6" pos="2404">
          <p15:clr>
            <a:srgbClr val="A4A3A4"/>
          </p15:clr>
        </p15:guide>
        <p15:guide id="7" pos="363">
          <p15:clr>
            <a:srgbClr val="A4A3A4"/>
          </p15:clr>
        </p15:guide>
        <p15:guide id="8" pos="4445">
          <p15:clr>
            <a:srgbClr val="A4A3A4"/>
          </p15:clr>
        </p15:guide>
        <p15:guide id="9" pos="3901">
          <p15:clr>
            <a:srgbClr val="A4A3A4"/>
          </p15:clr>
        </p15:guide>
        <p15:guide id="10" pos="104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3C49"/>
    <a:srgbClr val="374352"/>
    <a:srgbClr val="00221C"/>
    <a:srgbClr val="003A42"/>
    <a:srgbClr val="004E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3175" cap="flat">
              <a:solidFill>
                <a:srgbClr val="929292"/>
              </a:solidFill>
              <a:prstDash val="solid"/>
              <a:miter lim="400000"/>
            </a:ln>
          </a:left>
          <a:right>
            <a:ln w="3175" cap="flat">
              <a:solidFill>
                <a:srgbClr val="929292"/>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929292"/>
              </a:solidFill>
              <a:prstDash val="solid"/>
              <a:miter lim="400000"/>
            </a:ln>
          </a:insideH>
          <a:insideV>
            <a:ln w="3175"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830" autoAdjust="0"/>
    <p:restoredTop sz="94676" autoAdjust="0"/>
  </p:normalViewPr>
  <p:slideViewPr>
    <p:cSldViewPr snapToObjects="1" showGuides="1">
      <p:cViewPr varScale="1">
        <p:scale>
          <a:sx n="59" d="100"/>
          <a:sy n="59" d="100"/>
        </p:scale>
        <p:origin x="2628" y="78"/>
      </p:cViewPr>
      <p:guideLst>
        <p:guide orient="horz" pos="3404"/>
        <p:guide orient="horz" pos="410"/>
        <p:guide orient="horz" pos="6398"/>
        <p:guide orient="horz" pos="1136"/>
        <p:guide orient="horz" pos="5899"/>
        <p:guide pos="2404"/>
        <p:guide pos="363"/>
        <p:guide pos="4445"/>
        <p:guide pos="3901"/>
        <p:guide pos="1043"/>
      </p:guideLst>
    </p:cSldViewPr>
  </p:slideViewPr>
  <p:notesTextViewPr>
    <p:cViewPr>
      <p:scale>
        <a:sx n="1" d="1"/>
        <a:sy n="1" d="1"/>
      </p:scale>
      <p:origin x="0" y="0"/>
    </p:cViewPr>
  </p:notesTextViewPr>
  <p:sorterViewPr>
    <p:cViewPr>
      <p:scale>
        <a:sx n="100" d="100"/>
        <a:sy n="100" d="100"/>
      </p:scale>
      <p:origin x="0" y="252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35919076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2217738" y="685800"/>
            <a:ext cx="2422525" cy="3429000"/>
          </a:xfrm>
        </p:spPr>
      </p:sp>
      <p:sp>
        <p:nvSpPr>
          <p:cNvPr id="3" name="슬라이드 노트 개체 틀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11188965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标题与副标题">
    <p:spTree>
      <p:nvGrpSpPr>
        <p:cNvPr id="1" name=""/>
        <p:cNvGrpSpPr/>
        <p:nvPr/>
      </p:nvGrpSpPr>
      <p:grpSpPr>
        <a:xfrm>
          <a:off x="0" y="0"/>
          <a:ext cx="0" cy="0"/>
          <a:chOff x="0" y="0"/>
          <a:chExt cx="0" cy="0"/>
        </a:xfrm>
      </p:grpSpPr>
      <p:pic>
        <p:nvPicPr>
          <p:cNvPr id="5" name="图片-5.png" descr="图片-5.png"/>
          <p:cNvPicPr>
            <a:picLocks noChangeAspect="1"/>
          </p:cNvPicPr>
          <p:nvPr userDrawn="1"/>
        </p:nvPicPr>
        <p:blipFill>
          <a:blip r:embed="rId2" cstate="print">
            <a:extLst/>
          </a:blip>
          <a:stretch>
            <a:fillRect/>
          </a:stretch>
        </p:blipFill>
        <p:spPr>
          <a:xfrm>
            <a:off x="-13140" y="10097874"/>
            <a:ext cx="7740000" cy="728045"/>
          </a:xfrm>
          <a:prstGeom prst="rect">
            <a:avLst/>
          </a:prstGeom>
          <a:ln w="3175">
            <a:miter lim="400000"/>
          </a:ln>
        </p:spPr>
      </p:pic>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引文">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2900293" y="5663992"/>
            <a:ext cx="1832114" cy="620276"/>
          </a:xfrm>
          <a:prstGeom prst="rect">
            <a:avLst/>
          </a:prstGeom>
        </p:spPr>
        <p:txBody>
          <a:bodyPr>
            <a:spAutoFit/>
          </a:bodyPr>
          <a:lstStyle>
            <a:lvl1pPr>
              <a:defRPr sz="2000" i="1"/>
            </a:lvl1pPr>
          </a:lstStyle>
          <a:p>
            <a:r>
              <a:t>–Johnny Appleseed</a:t>
            </a:r>
          </a:p>
        </p:txBody>
      </p:sp>
      <p:sp>
        <p:nvSpPr>
          <p:cNvPr id="94" name="“在此键入引文。”"/>
          <p:cNvSpPr txBox="1">
            <a:spLocks noGrp="1"/>
          </p:cNvSpPr>
          <p:nvPr>
            <p:ph type="body" sz="quarter" idx="14"/>
          </p:nvPr>
        </p:nvSpPr>
        <p:spPr>
          <a:xfrm>
            <a:off x="2900293" y="4764199"/>
            <a:ext cx="1832114" cy="1172577"/>
          </a:xfrm>
          <a:prstGeom prst="rect">
            <a:avLst/>
          </a:prstGeom>
        </p:spPr>
        <p:txBody>
          <a:bodyPr anchor="ctr">
            <a:spAutoFit/>
          </a:bodyPr>
          <a:lstStyle>
            <a:lvl1pPr>
              <a:defRPr sz="3200">
                <a:latin typeface="+mn-lt"/>
                <a:ea typeface="+mn-ea"/>
                <a:cs typeface="+mn-cs"/>
                <a:sym typeface="Helvetica Neue Medium"/>
              </a:defRPr>
            </a:lvl1pPr>
          </a:lstStyle>
          <a:p>
            <a:r>
              <a:t>“在此键入引文。”</a:t>
            </a:r>
          </a:p>
        </p:txBody>
      </p:sp>
      <p:sp>
        <p:nvSpPr>
          <p:cNvPr id="95" name="幻灯片编号"/>
          <p:cNvSpPr txBox="1">
            <a:spLocks noGrp="1"/>
          </p:cNvSpPr>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照片">
    <p:spTree>
      <p:nvGrpSpPr>
        <p:cNvPr id="1" name=""/>
        <p:cNvGrpSpPr/>
        <p:nvPr/>
      </p:nvGrpSpPr>
      <p:grpSpPr>
        <a:xfrm>
          <a:off x="0" y="0"/>
          <a:ext cx="0" cy="0"/>
          <a:chOff x="0" y="0"/>
          <a:chExt cx="0" cy="0"/>
        </a:xfrm>
      </p:grpSpPr>
      <p:sp>
        <p:nvSpPr>
          <p:cNvPr id="102" name="图像"/>
          <p:cNvSpPr>
            <a:spLocks noGrp="1"/>
          </p:cNvSpPr>
          <p:nvPr>
            <p:ph type="pic" sz="quarter" idx="13"/>
          </p:nvPr>
        </p:nvSpPr>
        <p:spPr>
          <a:xfrm>
            <a:off x="2677950" y="4550050"/>
            <a:ext cx="2276800" cy="1707600"/>
          </a:xfrm>
          <a:prstGeom prst="rect">
            <a:avLst/>
          </a:prstGeom>
        </p:spPr>
        <p:txBody>
          <a:bodyPr lIns="91439" tIns="45719" rIns="91439" bIns="45719">
            <a:noAutofit/>
          </a:bodyPr>
          <a:lstStyle/>
          <a:p>
            <a:endParaRPr/>
          </a:p>
        </p:txBody>
      </p:sp>
      <p:sp>
        <p:nvSpPr>
          <p:cNvPr id="103" name="幻灯片编号"/>
          <p:cNvSpPr txBox="1">
            <a:spLocks noGrp="1"/>
          </p:cNvSpPr>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10" name="幻灯片编号"/>
          <p:cNvSpPr txBox="1">
            <a:spLocks noGrp="1"/>
          </p:cNvSpPr>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照片 - 水平">
    <p:spTree>
      <p:nvGrpSpPr>
        <p:cNvPr id="1" name=""/>
        <p:cNvGrpSpPr/>
        <p:nvPr/>
      </p:nvGrpSpPr>
      <p:grpSpPr>
        <a:xfrm>
          <a:off x="0" y="0"/>
          <a:ext cx="0" cy="0"/>
          <a:chOff x="0" y="0"/>
          <a:chExt cx="0" cy="0"/>
        </a:xfrm>
      </p:grpSpPr>
      <p:pic>
        <p:nvPicPr>
          <p:cNvPr id="6" name="屏幕快照 2017-10-27 下午4.22.57.png" descr="屏幕快照 2017-10-27 下午4.22.57.png"/>
          <p:cNvPicPr>
            <a:picLocks noChangeAspect="1"/>
          </p:cNvPicPr>
          <p:nvPr userDrawn="1"/>
        </p:nvPicPr>
        <p:blipFill>
          <a:blip r:embed="rId2" cstate="print">
            <a:extLst/>
          </a:blip>
          <a:stretch>
            <a:fillRect/>
          </a:stretch>
        </p:blipFill>
        <p:spPr>
          <a:xfrm>
            <a:off x="-405" y="2661"/>
            <a:ext cx="7633510" cy="10802378"/>
          </a:xfrm>
          <a:prstGeom prst="rect">
            <a:avLst/>
          </a:prstGeom>
          <a:ln w="3175">
            <a:miter lim="400000"/>
          </a:ln>
        </p:spPr>
      </p:pic>
      <p:pic>
        <p:nvPicPr>
          <p:cNvPr id="7" name="图片-2.png" descr="图片-2.png"/>
          <p:cNvPicPr>
            <a:picLocks noChangeAspect="1"/>
          </p:cNvPicPr>
          <p:nvPr userDrawn="1"/>
        </p:nvPicPr>
        <p:blipFill>
          <a:blip r:embed="rId3" cstate="print">
            <a:extLst/>
          </a:blip>
          <a:stretch>
            <a:fillRect/>
          </a:stretch>
        </p:blipFill>
        <p:spPr>
          <a:xfrm>
            <a:off x="70792" y="10093706"/>
            <a:ext cx="7562313" cy="711333"/>
          </a:xfrm>
          <a:prstGeom prst="rect">
            <a:avLst/>
          </a:prstGeom>
          <a:ln w="3175">
            <a:miter lim="400000"/>
          </a:ln>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标题 - 居中">
    <p:spTree>
      <p:nvGrpSpPr>
        <p:cNvPr id="1" name=""/>
        <p:cNvGrpSpPr/>
        <p:nvPr/>
      </p:nvGrpSpPr>
      <p:grpSpPr>
        <a:xfrm>
          <a:off x="0" y="0"/>
          <a:ext cx="0" cy="0"/>
          <a:chOff x="0" y="0"/>
          <a:chExt cx="0" cy="0"/>
        </a:xfrm>
      </p:grpSpPr>
      <p:sp>
        <p:nvSpPr>
          <p:cNvPr id="30" name="标题文本"/>
          <p:cNvSpPr txBox="1">
            <a:spLocks noGrp="1"/>
          </p:cNvSpPr>
          <p:nvPr>
            <p:ph type="title"/>
          </p:nvPr>
        </p:nvSpPr>
        <p:spPr>
          <a:xfrm>
            <a:off x="2900293" y="5114803"/>
            <a:ext cx="1832114" cy="578094"/>
          </a:xfrm>
          <a:prstGeom prst="rect">
            <a:avLst/>
          </a:prstGeom>
        </p:spPr>
        <p:txBody>
          <a:bodyPr anchor="ctr"/>
          <a:lstStyle/>
          <a:p>
            <a:r>
              <a:t>标题文本</a:t>
            </a:r>
          </a:p>
        </p:txBody>
      </p:sp>
      <p:sp>
        <p:nvSpPr>
          <p:cNvPr id="31" name="幻灯片编号"/>
          <p:cNvSpPr txBox="1">
            <a:spLocks noGrp="1"/>
          </p:cNvSpPr>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照片 - 垂直">
    <p:spTree>
      <p:nvGrpSpPr>
        <p:cNvPr id="1" name=""/>
        <p:cNvGrpSpPr/>
        <p:nvPr/>
      </p:nvGrpSpPr>
      <p:grpSpPr>
        <a:xfrm>
          <a:off x="0" y="0"/>
          <a:ext cx="0" cy="0"/>
          <a:chOff x="0" y="0"/>
          <a:chExt cx="0" cy="0"/>
        </a:xfrm>
      </p:grpSpPr>
      <p:sp>
        <p:nvSpPr>
          <p:cNvPr id="38" name="图像"/>
          <p:cNvSpPr>
            <a:spLocks noGrp="1"/>
          </p:cNvSpPr>
          <p:nvPr>
            <p:ph type="pic" sz="quarter" idx="13"/>
          </p:nvPr>
        </p:nvSpPr>
        <p:spPr>
          <a:xfrm>
            <a:off x="3854148" y="4661221"/>
            <a:ext cx="933845" cy="1438565"/>
          </a:xfrm>
          <a:prstGeom prst="rect">
            <a:avLst/>
          </a:prstGeom>
        </p:spPr>
        <p:txBody>
          <a:bodyPr lIns="91439" tIns="45719" rIns="91439" bIns="45719">
            <a:noAutofit/>
          </a:bodyPr>
          <a:lstStyle/>
          <a:p>
            <a:endParaRPr/>
          </a:p>
        </p:txBody>
      </p:sp>
      <p:sp>
        <p:nvSpPr>
          <p:cNvPr id="39" name="标题文本"/>
          <p:cNvSpPr txBox="1">
            <a:spLocks noGrp="1"/>
          </p:cNvSpPr>
          <p:nvPr>
            <p:ph type="title"/>
          </p:nvPr>
        </p:nvSpPr>
        <p:spPr>
          <a:xfrm>
            <a:off x="2844707" y="4661221"/>
            <a:ext cx="933845" cy="698161"/>
          </a:xfrm>
          <a:prstGeom prst="rect">
            <a:avLst/>
          </a:prstGeom>
        </p:spPr>
        <p:txBody>
          <a:bodyPr/>
          <a:lstStyle>
            <a:lvl1pPr>
              <a:defRPr sz="6200"/>
            </a:lvl1pPr>
          </a:lstStyle>
          <a:p>
            <a:r>
              <a:t>标题文本</a:t>
            </a:r>
          </a:p>
        </p:txBody>
      </p:sp>
      <p:sp>
        <p:nvSpPr>
          <p:cNvPr id="40" name="正文级别 1…"/>
          <p:cNvSpPr txBox="1">
            <a:spLocks noGrp="1"/>
          </p:cNvSpPr>
          <p:nvPr>
            <p:ph type="body" sz="quarter" idx="1"/>
          </p:nvPr>
        </p:nvSpPr>
        <p:spPr>
          <a:xfrm>
            <a:off x="2844707" y="5377168"/>
            <a:ext cx="933845" cy="720395"/>
          </a:xfrm>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41" name="幻灯片编号"/>
          <p:cNvSpPr txBox="1">
            <a:spLocks noGrp="1"/>
          </p:cNvSpPr>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标题 - 顶部对齐">
    <p:spTree>
      <p:nvGrpSpPr>
        <p:cNvPr id="1" name=""/>
        <p:cNvGrpSpPr/>
        <p:nvPr/>
      </p:nvGrpSpPr>
      <p:grpSpPr>
        <a:xfrm>
          <a:off x="0" y="0"/>
          <a:ext cx="0" cy="0"/>
          <a:chOff x="0" y="0"/>
          <a:chExt cx="0" cy="0"/>
        </a:xfrm>
      </p:grpSpPr>
      <p:sp>
        <p:nvSpPr>
          <p:cNvPr id="48" name="标题文本"/>
          <p:cNvSpPr txBox="1">
            <a:spLocks noGrp="1"/>
          </p:cNvSpPr>
          <p:nvPr>
            <p:ph type="title"/>
          </p:nvPr>
        </p:nvSpPr>
        <p:spPr>
          <a:xfrm>
            <a:off x="2844707" y="4594518"/>
            <a:ext cx="1943286" cy="377986"/>
          </a:xfrm>
          <a:prstGeom prst="rect">
            <a:avLst/>
          </a:prstGeom>
        </p:spPr>
        <p:txBody>
          <a:bodyPr anchor="ctr"/>
          <a:lstStyle/>
          <a:p>
            <a:r>
              <a:t>标题文本</a:t>
            </a:r>
          </a:p>
        </p:txBody>
      </p:sp>
      <p:sp>
        <p:nvSpPr>
          <p:cNvPr id="49" name="幻灯片编号"/>
          <p:cNvSpPr txBox="1">
            <a:spLocks noGrp="1"/>
          </p:cNvSpPr>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标题与项目符号">
    <p:spTree>
      <p:nvGrpSpPr>
        <p:cNvPr id="1" name=""/>
        <p:cNvGrpSpPr/>
        <p:nvPr/>
      </p:nvGrpSpPr>
      <p:grpSpPr>
        <a:xfrm>
          <a:off x="0" y="0"/>
          <a:ext cx="0" cy="0"/>
          <a:chOff x="0" y="0"/>
          <a:chExt cx="0" cy="0"/>
        </a:xfrm>
      </p:grpSpPr>
      <p:sp>
        <p:nvSpPr>
          <p:cNvPr id="56" name="标题文本"/>
          <p:cNvSpPr txBox="1">
            <a:spLocks noGrp="1"/>
          </p:cNvSpPr>
          <p:nvPr>
            <p:ph type="title"/>
          </p:nvPr>
        </p:nvSpPr>
        <p:spPr>
          <a:xfrm>
            <a:off x="2844707" y="4594518"/>
            <a:ext cx="1943286" cy="377986"/>
          </a:xfrm>
          <a:prstGeom prst="rect">
            <a:avLst/>
          </a:prstGeom>
        </p:spPr>
        <p:txBody>
          <a:bodyPr anchor="ctr"/>
          <a:lstStyle/>
          <a:p>
            <a:r>
              <a:t>标题文本</a:t>
            </a:r>
          </a:p>
        </p:txBody>
      </p:sp>
      <p:sp>
        <p:nvSpPr>
          <p:cNvPr id="57" name="正文级别 1…"/>
          <p:cNvSpPr txBox="1">
            <a:spLocks noGrp="1"/>
          </p:cNvSpPr>
          <p:nvPr>
            <p:ph type="body" sz="quarter" idx="1"/>
          </p:nvPr>
        </p:nvSpPr>
        <p:spPr>
          <a:xfrm>
            <a:off x="2844707" y="5003631"/>
            <a:ext cx="1943286" cy="1100602"/>
          </a:xfrm>
          <a:prstGeom prst="rect">
            <a:avLst/>
          </a:prstGeom>
        </p:spPr>
        <p:txBody>
          <a:bodyPr anchor="ctr"/>
          <a:lstStyle>
            <a:lvl1pPr marL="444500" indent="-444500" algn="l">
              <a:spcBef>
                <a:spcPts val="4600"/>
              </a:spcBef>
              <a:buSzPct val="145000"/>
              <a:buChar char="•"/>
              <a:defRPr sz="3200"/>
            </a:lvl1pPr>
            <a:lvl2pPr marL="889000" indent="-444500" algn="l">
              <a:spcBef>
                <a:spcPts val="4600"/>
              </a:spcBef>
              <a:buSzPct val="145000"/>
              <a:buChar char="•"/>
              <a:defRPr sz="3200"/>
            </a:lvl2pPr>
            <a:lvl3pPr marL="1333500" indent="-444500" algn="l">
              <a:spcBef>
                <a:spcPts val="4600"/>
              </a:spcBef>
              <a:buSzPct val="145000"/>
              <a:buChar char="•"/>
              <a:defRPr sz="3200"/>
            </a:lvl3pPr>
            <a:lvl4pPr marL="1778000" indent="-444500" algn="l">
              <a:spcBef>
                <a:spcPts val="4600"/>
              </a:spcBef>
              <a:buSzPct val="145000"/>
              <a:buChar char="•"/>
              <a:defRPr sz="3200"/>
            </a:lvl4pPr>
            <a:lvl5pPr marL="2222500" indent="-444500" algn="l">
              <a:spcBef>
                <a:spcPts val="4600"/>
              </a:spcBef>
              <a:buSzPct val="145000"/>
              <a:buChar char="•"/>
              <a:defRPr sz="3200"/>
            </a:lvl5pPr>
          </a:lstStyle>
          <a:p>
            <a:r>
              <a:t>正文级别 1</a:t>
            </a:r>
          </a:p>
          <a:p>
            <a:pPr lvl="1"/>
            <a:r>
              <a:t>正文级别 2</a:t>
            </a:r>
          </a:p>
          <a:p>
            <a:pPr lvl="2"/>
            <a:r>
              <a:t>正文级别 3</a:t>
            </a:r>
          </a:p>
          <a:p>
            <a:pPr lvl="3"/>
            <a:r>
              <a:t>正文级别 4</a:t>
            </a:r>
          </a:p>
          <a:p>
            <a:pPr lvl="4"/>
            <a:r>
              <a:t>正文级别 5</a:t>
            </a:r>
          </a:p>
        </p:txBody>
      </p:sp>
      <p:sp>
        <p:nvSpPr>
          <p:cNvPr id="58" name="幻灯片编号"/>
          <p:cNvSpPr txBox="1">
            <a:spLocks noGrp="1"/>
          </p:cNvSpPr>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标题、项目符号与照片">
    <p:spTree>
      <p:nvGrpSpPr>
        <p:cNvPr id="1" name=""/>
        <p:cNvGrpSpPr/>
        <p:nvPr/>
      </p:nvGrpSpPr>
      <p:grpSpPr>
        <a:xfrm>
          <a:off x="0" y="0"/>
          <a:ext cx="0" cy="0"/>
          <a:chOff x="0" y="0"/>
          <a:chExt cx="0" cy="0"/>
        </a:xfrm>
      </p:grpSpPr>
      <p:sp>
        <p:nvSpPr>
          <p:cNvPr id="65" name="图像"/>
          <p:cNvSpPr>
            <a:spLocks noGrp="1"/>
          </p:cNvSpPr>
          <p:nvPr>
            <p:ph type="pic" sz="quarter" idx="13"/>
          </p:nvPr>
        </p:nvSpPr>
        <p:spPr>
          <a:xfrm>
            <a:off x="3854148" y="5003631"/>
            <a:ext cx="933845" cy="1100602"/>
          </a:xfrm>
          <a:prstGeom prst="rect">
            <a:avLst/>
          </a:prstGeom>
        </p:spPr>
        <p:txBody>
          <a:bodyPr lIns="91439" tIns="45719" rIns="91439" bIns="45719">
            <a:noAutofit/>
          </a:bodyPr>
          <a:lstStyle/>
          <a:p>
            <a:endParaRPr/>
          </a:p>
        </p:txBody>
      </p:sp>
      <p:sp>
        <p:nvSpPr>
          <p:cNvPr id="66" name="标题文本"/>
          <p:cNvSpPr txBox="1">
            <a:spLocks noGrp="1"/>
          </p:cNvSpPr>
          <p:nvPr>
            <p:ph type="title"/>
          </p:nvPr>
        </p:nvSpPr>
        <p:spPr>
          <a:xfrm>
            <a:off x="2844707" y="4594518"/>
            <a:ext cx="1943286" cy="377986"/>
          </a:xfrm>
          <a:prstGeom prst="rect">
            <a:avLst/>
          </a:prstGeom>
        </p:spPr>
        <p:txBody>
          <a:bodyPr anchor="ctr"/>
          <a:lstStyle/>
          <a:p>
            <a:r>
              <a:t>标题文本</a:t>
            </a:r>
          </a:p>
        </p:txBody>
      </p:sp>
      <p:sp>
        <p:nvSpPr>
          <p:cNvPr id="67" name="正文级别 1…"/>
          <p:cNvSpPr txBox="1">
            <a:spLocks noGrp="1"/>
          </p:cNvSpPr>
          <p:nvPr>
            <p:ph type="body" sz="quarter" idx="1"/>
          </p:nvPr>
        </p:nvSpPr>
        <p:spPr>
          <a:xfrm>
            <a:off x="2844707" y="5003631"/>
            <a:ext cx="933845" cy="1100602"/>
          </a:xfrm>
          <a:prstGeom prst="rect">
            <a:avLst/>
          </a:prstGeom>
        </p:spPr>
        <p:txBody>
          <a:bodyPr anchor="ctr"/>
          <a:lstStyle>
            <a:lvl1pPr marL="318407" indent="-318407" algn="l">
              <a:spcBef>
                <a:spcPts val="3500"/>
              </a:spcBef>
              <a:buSzPct val="145000"/>
              <a:buChar char="•"/>
              <a:defRPr sz="2600"/>
            </a:lvl1pPr>
            <a:lvl2pPr marL="661307" indent="-318407" algn="l">
              <a:spcBef>
                <a:spcPts val="3500"/>
              </a:spcBef>
              <a:buSzPct val="145000"/>
              <a:buChar char="•"/>
              <a:defRPr sz="2600"/>
            </a:lvl2pPr>
            <a:lvl3pPr marL="1004207" indent="-318407" algn="l">
              <a:spcBef>
                <a:spcPts val="3500"/>
              </a:spcBef>
              <a:buSzPct val="145000"/>
              <a:buChar char="•"/>
              <a:defRPr sz="2600"/>
            </a:lvl3pPr>
            <a:lvl4pPr marL="1347107" indent="-318407" algn="l">
              <a:spcBef>
                <a:spcPts val="3500"/>
              </a:spcBef>
              <a:buSzPct val="145000"/>
              <a:buChar char="•"/>
              <a:defRPr sz="2600"/>
            </a:lvl4pPr>
            <a:lvl5pPr marL="1690007" indent="-318407" algn="l">
              <a:spcBef>
                <a:spcPts val="3500"/>
              </a:spcBef>
              <a:buSzPct val="145000"/>
              <a:buChar char="•"/>
              <a:defRPr sz="2600"/>
            </a:lvl5pPr>
          </a:lstStyle>
          <a:p>
            <a:r>
              <a:t>正文级别 1</a:t>
            </a:r>
          </a:p>
          <a:p>
            <a:pPr lvl="1"/>
            <a:r>
              <a:t>正文级别 2</a:t>
            </a:r>
          </a:p>
          <a:p>
            <a:pPr lvl="2"/>
            <a:r>
              <a:t>正文级别 3</a:t>
            </a:r>
          </a:p>
          <a:p>
            <a:pPr lvl="3"/>
            <a:r>
              <a:t>正文级别 4</a:t>
            </a:r>
          </a:p>
          <a:p>
            <a:pPr lvl="4"/>
            <a:r>
              <a:t>正文级别 5</a:t>
            </a:r>
          </a:p>
        </p:txBody>
      </p:sp>
      <p:sp>
        <p:nvSpPr>
          <p:cNvPr id="68" name="幻灯片编号"/>
          <p:cNvSpPr txBox="1">
            <a:spLocks noGrp="1"/>
          </p:cNvSpPr>
          <p:nvPr>
            <p:ph type="sldNum" sz="quarter" idx="2"/>
          </p:nvPr>
        </p:nvSpPr>
        <p:spPr>
          <a:xfrm>
            <a:off x="3701656" y="6177606"/>
            <a:ext cx="228202" cy="233688"/>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项目符号">
    <p:spTree>
      <p:nvGrpSpPr>
        <p:cNvPr id="1" name=""/>
        <p:cNvGrpSpPr/>
        <p:nvPr/>
      </p:nvGrpSpPr>
      <p:grpSpPr>
        <a:xfrm>
          <a:off x="0" y="0"/>
          <a:ext cx="0" cy="0"/>
          <a:chOff x="0" y="0"/>
          <a:chExt cx="0" cy="0"/>
        </a:xfrm>
      </p:grpSpPr>
      <p:sp>
        <p:nvSpPr>
          <p:cNvPr id="75" name="正文级别 1…"/>
          <p:cNvSpPr txBox="1">
            <a:spLocks noGrp="1"/>
          </p:cNvSpPr>
          <p:nvPr>
            <p:ph type="body" sz="quarter" idx="1"/>
          </p:nvPr>
        </p:nvSpPr>
        <p:spPr>
          <a:xfrm>
            <a:off x="2844707" y="4772393"/>
            <a:ext cx="1943286" cy="1262914"/>
          </a:xfrm>
          <a:prstGeom prst="rect">
            <a:avLst/>
          </a:prstGeom>
        </p:spPr>
        <p:txBody>
          <a:bodyPr anchor="ctr"/>
          <a:lstStyle>
            <a:lvl1pPr marL="444500" indent="-444500" algn="l">
              <a:spcBef>
                <a:spcPts val="4600"/>
              </a:spcBef>
              <a:buSzPct val="145000"/>
              <a:buChar char="•"/>
              <a:defRPr sz="3200"/>
            </a:lvl1pPr>
            <a:lvl2pPr marL="889000" indent="-444500" algn="l">
              <a:spcBef>
                <a:spcPts val="4600"/>
              </a:spcBef>
              <a:buSzPct val="145000"/>
              <a:buChar char="•"/>
              <a:defRPr sz="3200"/>
            </a:lvl2pPr>
            <a:lvl3pPr marL="1333500" indent="-444500" algn="l">
              <a:spcBef>
                <a:spcPts val="4600"/>
              </a:spcBef>
              <a:buSzPct val="145000"/>
              <a:buChar char="•"/>
              <a:defRPr sz="3200"/>
            </a:lvl3pPr>
            <a:lvl4pPr marL="1778000" indent="-444500" algn="l">
              <a:spcBef>
                <a:spcPts val="4600"/>
              </a:spcBef>
              <a:buSzPct val="145000"/>
              <a:buChar char="•"/>
              <a:defRPr sz="3200"/>
            </a:lvl4pPr>
            <a:lvl5pPr marL="2222500" indent="-444500" algn="l">
              <a:spcBef>
                <a:spcPts val="4600"/>
              </a:spcBef>
              <a:buSzPct val="145000"/>
              <a:buChar char="•"/>
              <a:defRPr sz="3200"/>
            </a:lvl5pPr>
          </a:lstStyle>
          <a:p>
            <a:r>
              <a:t>正文级别 1</a:t>
            </a:r>
          </a:p>
          <a:p>
            <a:pPr lvl="1"/>
            <a:r>
              <a:t>正文级别 2</a:t>
            </a:r>
          </a:p>
          <a:p>
            <a:pPr lvl="2"/>
            <a:r>
              <a:t>正文级别 3</a:t>
            </a:r>
          </a:p>
          <a:p>
            <a:pPr lvl="3"/>
            <a:r>
              <a:t>正文级别 4</a:t>
            </a:r>
          </a:p>
          <a:p>
            <a:pPr lvl="4"/>
            <a:r>
              <a:t>正文级别 5</a:t>
            </a:r>
          </a:p>
        </p:txBody>
      </p:sp>
      <p:sp>
        <p:nvSpPr>
          <p:cNvPr id="76" name="幻灯片编号"/>
          <p:cNvSpPr txBox="1">
            <a:spLocks noGrp="1"/>
          </p:cNvSpPr>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照片 - 3 联">
    <p:spTree>
      <p:nvGrpSpPr>
        <p:cNvPr id="1" name=""/>
        <p:cNvGrpSpPr/>
        <p:nvPr/>
      </p:nvGrpSpPr>
      <p:grpSpPr>
        <a:xfrm>
          <a:off x="0" y="0"/>
          <a:ext cx="0" cy="0"/>
          <a:chOff x="0" y="0"/>
          <a:chExt cx="0" cy="0"/>
        </a:xfrm>
      </p:grpSpPr>
      <p:sp>
        <p:nvSpPr>
          <p:cNvPr id="83" name="图像"/>
          <p:cNvSpPr>
            <a:spLocks noGrp="1"/>
          </p:cNvSpPr>
          <p:nvPr>
            <p:ph type="pic" sz="quarter" idx="13"/>
          </p:nvPr>
        </p:nvSpPr>
        <p:spPr>
          <a:xfrm>
            <a:off x="3854148" y="5441648"/>
            <a:ext cx="933845" cy="660362"/>
          </a:xfrm>
          <a:prstGeom prst="rect">
            <a:avLst/>
          </a:prstGeom>
        </p:spPr>
        <p:txBody>
          <a:bodyPr lIns="91439" tIns="45719" rIns="91439" bIns="45719">
            <a:noAutofit/>
          </a:bodyPr>
          <a:lstStyle/>
          <a:p>
            <a:endParaRPr/>
          </a:p>
        </p:txBody>
      </p:sp>
      <p:sp>
        <p:nvSpPr>
          <p:cNvPr id="84" name="图像"/>
          <p:cNvSpPr>
            <a:spLocks noGrp="1"/>
          </p:cNvSpPr>
          <p:nvPr>
            <p:ph type="pic" sz="quarter" idx="14"/>
          </p:nvPr>
        </p:nvSpPr>
        <p:spPr>
          <a:xfrm>
            <a:off x="3854148" y="4705690"/>
            <a:ext cx="933845" cy="660362"/>
          </a:xfrm>
          <a:prstGeom prst="rect">
            <a:avLst/>
          </a:prstGeom>
        </p:spPr>
        <p:txBody>
          <a:bodyPr lIns="91439" tIns="45719" rIns="91439" bIns="45719">
            <a:noAutofit/>
          </a:bodyPr>
          <a:lstStyle/>
          <a:p>
            <a:endParaRPr/>
          </a:p>
        </p:txBody>
      </p:sp>
      <p:sp>
        <p:nvSpPr>
          <p:cNvPr id="85" name="图像"/>
          <p:cNvSpPr>
            <a:spLocks noGrp="1"/>
          </p:cNvSpPr>
          <p:nvPr>
            <p:ph type="pic" sz="quarter" idx="15"/>
          </p:nvPr>
        </p:nvSpPr>
        <p:spPr>
          <a:xfrm>
            <a:off x="2844707" y="4705690"/>
            <a:ext cx="933845" cy="1396320"/>
          </a:xfrm>
          <a:prstGeom prst="rect">
            <a:avLst/>
          </a:prstGeom>
        </p:spPr>
        <p:txBody>
          <a:bodyPr lIns="91439" tIns="45719" rIns="91439" bIns="45719">
            <a:noAutofit/>
          </a:bodyPr>
          <a:lstStyle/>
          <a:p>
            <a:endParaRPr/>
          </a:p>
        </p:txBody>
      </p:sp>
      <p:sp>
        <p:nvSpPr>
          <p:cNvPr id="86" name="幻灯片编号"/>
          <p:cNvSpPr txBox="1">
            <a:spLocks noGrp="1"/>
          </p:cNvSpPr>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文本"/>
          <p:cNvSpPr txBox="1">
            <a:spLocks noGrp="1"/>
          </p:cNvSpPr>
          <p:nvPr>
            <p:ph type="title"/>
          </p:nvPr>
        </p:nvSpPr>
        <p:spPr>
          <a:xfrm>
            <a:off x="2900293" y="4836873"/>
            <a:ext cx="1832114" cy="578095"/>
          </a:xfrm>
          <a:prstGeom prst="rect">
            <a:avLst/>
          </a:prstGeom>
          <a:ln w="3175">
            <a:miter lim="400000"/>
          </a:ln>
          <a:extLst>
            <a:ext uri="{C572A759-6A51-4108-AA02-DFA0A04FC94B}">
              <ma14:wrappingTextBoxFlag xmlns:ma14="http://schemas.microsoft.com/office/mac/drawingml/2011/main" xmlns="" val="1"/>
            </a:ext>
          </a:extLst>
        </p:spPr>
        <p:txBody>
          <a:bodyPr lIns="8893" tIns="8893" rIns="8893" bIns="8893" anchor="b">
            <a:normAutofit/>
          </a:bodyPr>
          <a:lstStyle/>
          <a:p>
            <a:r>
              <a:t>标题文本</a:t>
            </a:r>
          </a:p>
        </p:txBody>
      </p:sp>
      <p:sp>
        <p:nvSpPr>
          <p:cNvPr id="3" name="正文级别 1…"/>
          <p:cNvSpPr txBox="1">
            <a:spLocks noGrp="1"/>
          </p:cNvSpPr>
          <p:nvPr>
            <p:ph type="body" idx="1"/>
          </p:nvPr>
        </p:nvSpPr>
        <p:spPr>
          <a:xfrm>
            <a:off x="2900293" y="5432754"/>
            <a:ext cx="1832114" cy="197887"/>
          </a:xfrm>
          <a:prstGeom prst="rect">
            <a:avLst/>
          </a:prstGeom>
          <a:ln w="3175">
            <a:miter lim="400000"/>
          </a:ln>
          <a:extLst>
            <a:ext uri="{C572A759-6A51-4108-AA02-DFA0A04FC94B}">
              <ma14:wrappingTextBoxFlag xmlns:ma14="http://schemas.microsoft.com/office/mac/drawingml/2011/main" xmlns="" val="1"/>
            </a:ext>
          </a:extLst>
        </p:spPr>
        <p:txBody>
          <a:bodyPr lIns="8893" tIns="8893" rIns="8893" bIns="8893">
            <a:normAutofit/>
          </a:bodyPr>
          <a:lstStyle/>
          <a:p>
            <a:r>
              <a:t>正文级别 1</a:t>
            </a:r>
          </a:p>
          <a:p>
            <a:pPr lvl="1"/>
            <a:r>
              <a:t>正文级别 2</a:t>
            </a:r>
          </a:p>
          <a:p>
            <a:pPr lvl="2"/>
            <a:r>
              <a:t>正文级别 3</a:t>
            </a:r>
          </a:p>
          <a:p>
            <a:pPr lvl="3"/>
            <a:r>
              <a:t>正文级别 4</a:t>
            </a:r>
          </a:p>
          <a:p>
            <a:pPr lvl="4"/>
            <a:r>
              <a:t>正文级别 5</a:t>
            </a:r>
          </a:p>
        </p:txBody>
      </p:sp>
      <p:sp>
        <p:nvSpPr>
          <p:cNvPr id="4" name="幻灯片编号"/>
          <p:cNvSpPr txBox="1">
            <a:spLocks noGrp="1"/>
          </p:cNvSpPr>
          <p:nvPr>
            <p:ph type="sldNum" sz="quarter" idx="2"/>
          </p:nvPr>
        </p:nvSpPr>
        <p:spPr>
          <a:xfrm>
            <a:off x="3701656" y="6177606"/>
            <a:ext cx="228202" cy="228531"/>
          </a:xfrm>
          <a:prstGeom prst="rect">
            <a:avLst/>
          </a:prstGeom>
          <a:ln w="3175">
            <a:miter lim="400000"/>
          </a:ln>
        </p:spPr>
        <p:txBody>
          <a:bodyPr wrap="none" lIns="8893" tIns="8893" rIns="8893" bIns="8893">
            <a:spAutoFit/>
          </a:bodyPr>
          <a:lstStyle>
            <a:lvl1pPr>
              <a:defRPr sz="1400" b="0">
                <a:latin typeface="Helvetica Neue Thin"/>
                <a:ea typeface="Helvetica Neue Thin"/>
                <a:cs typeface="Helvetica Neue Thin"/>
                <a:sym typeface="Helvetica Neue Thin"/>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647336"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Helvetica Neue Medium"/>
        </a:defRPr>
      </a:lvl1pPr>
      <a:lvl2pPr marL="0" marR="0" indent="228600" algn="ctr" defTabSz="647336"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Helvetica Neue Medium"/>
        </a:defRPr>
      </a:lvl2pPr>
      <a:lvl3pPr marL="0" marR="0" indent="457200" algn="ctr" defTabSz="647336"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Helvetica Neue Medium"/>
        </a:defRPr>
      </a:lvl3pPr>
      <a:lvl4pPr marL="0" marR="0" indent="685800" algn="ctr" defTabSz="647336"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Helvetica Neue Medium"/>
        </a:defRPr>
      </a:lvl4pPr>
      <a:lvl5pPr marL="0" marR="0" indent="914400" algn="ctr" defTabSz="647336"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Helvetica Neue Medium"/>
        </a:defRPr>
      </a:lvl5pPr>
      <a:lvl6pPr marL="0" marR="0" indent="1143000" algn="ctr" defTabSz="647336"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Helvetica Neue Medium"/>
        </a:defRPr>
      </a:lvl6pPr>
      <a:lvl7pPr marL="0" marR="0" indent="1371600" algn="ctr" defTabSz="647336"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Helvetica Neue Medium"/>
        </a:defRPr>
      </a:lvl7pPr>
      <a:lvl8pPr marL="0" marR="0" indent="1600200" algn="ctr" defTabSz="647336"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Helvetica Neue Medium"/>
        </a:defRPr>
      </a:lvl8pPr>
      <a:lvl9pPr marL="0" marR="0" indent="1828800" algn="ctr" defTabSz="647336"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Helvetica Neue Medium"/>
        </a:defRPr>
      </a:lvl9pPr>
    </p:titleStyle>
    <p:bodyStyle>
      <a:lvl1pPr marL="0" marR="0" indent="0" algn="ctr" defTabSz="647336" rtl="0" latinLnBrk="0">
        <a:lnSpc>
          <a:spcPct val="100000"/>
        </a:lnSpc>
        <a:spcBef>
          <a:spcPts val="0"/>
        </a:spcBef>
        <a:spcAft>
          <a:spcPts val="0"/>
        </a:spcAft>
        <a:buClrTx/>
        <a:buSzTx/>
        <a:buFontTx/>
        <a:buNone/>
        <a:tabLst/>
        <a:defRPr sz="3800" b="0" i="0" u="none" strike="noStrike" cap="none" spc="0" baseline="0">
          <a:ln>
            <a:noFill/>
          </a:ln>
          <a:solidFill>
            <a:srgbClr val="000000"/>
          </a:solidFill>
          <a:uFillTx/>
          <a:latin typeface="Helvetica Neue"/>
          <a:ea typeface="Helvetica Neue"/>
          <a:cs typeface="Helvetica Neue"/>
          <a:sym typeface="Helvetica Neue"/>
        </a:defRPr>
      </a:lvl1pPr>
      <a:lvl2pPr marL="0" marR="0" indent="228600" algn="ctr" defTabSz="647336" rtl="0" latinLnBrk="0">
        <a:lnSpc>
          <a:spcPct val="100000"/>
        </a:lnSpc>
        <a:spcBef>
          <a:spcPts val="0"/>
        </a:spcBef>
        <a:spcAft>
          <a:spcPts val="0"/>
        </a:spcAft>
        <a:buClrTx/>
        <a:buSzTx/>
        <a:buFontTx/>
        <a:buNone/>
        <a:tabLst/>
        <a:defRPr sz="3800" b="0" i="0" u="none" strike="noStrike" cap="none" spc="0" baseline="0">
          <a:ln>
            <a:noFill/>
          </a:ln>
          <a:solidFill>
            <a:srgbClr val="000000"/>
          </a:solidFill>
          <a:uFillTx/>
          <a:latin typeface="Helvetica Neue"/>
          <a:ea typeface="Helvetica Neue"/>
          <a:cs typeface="Helvetica Neue"/>
          <a:sym typeface="Helvetica Neue"/>
        </a:defRPr>
      </a:lvl2pPr>
      <a:lvl3pPr marL="0" marR="0" indent="457200" algn="ctr" defTabSz="647336" rtl="0" latinLnBrk="0">
        <a:lnSpc>
          <a:spcPct val="100000"/>
        </a:lnSpc>
        <a:spcBef>
          <a:spcPts val="0"/>
        </a:spcBef>
        <a:spcAft>
          <a:spcPts val="0"/>
        </a:spcAft>
        <a:buClrTx/>
        <a:buSzTx/>
        <a:buFontTx/>
        <a:buNone/>
        <a:tabLst/>
        <a:defRPr sz="3800" b="0" i="0" u="none" strike="noStrike" cap="none" spc="0" baseline="0">
          <a:ln>
            <a:noFill/>
          </a:ln>
          <a:solidFill>
            <a:srgbClr val="000000"/>
          </a:solidFill>
          <a:uFillTx/>
          <a:latin typeface="Helvetica Neue"/>
          <a:ea typeface="Helvetica Neue"/>
          <a:cs typeface="Helvetica Neue"/>
          <a:sym typeface="Helvetica Neue"/>
        </a:defRPr>
      </a:lvl3pPr>
      <a:lvl4pPr marL="0" marR="0" indent="685800" algn="ctr" defTabSz="647336" rtl="0" latinLnBrk="0">
        <a:lnSpc>
          <a:spcPct val="100000"/>
        </a:lnSpc>
        <a:spcBef>
          <a:spcPts val="0"/>
        </a:spcBef>
        <a:spcAft>
          <a:spcPts val="0"/>
        </a:spcAft>
        <a:buClrTx/>
        <a:buSzTx/>
        <a:buFontTx/>
        <a:buNone/>
        <a:tabLst/>
        <a:defRPr sz="3800" b="0" i="0" u="none" strike="noStrike" cap="none" spc="0" baseline="0">
          <a:ln>
            <a:noFill/>
          </a:ln>
          <a:solidFill>
            <a:srgbClr val="000000"/>
          </a:solidFill>
          <a:uFillTx/>
          <a:latin typeface="Helvetica Neue"/>
          <a:ea typeface="Helvetica Neue"/>
          <a:cs typeface="Helvetica Neue"/>
          <a:sym typeface="Helvetica Neue"/>
        </a:defRPr>
      </a:lvl4pPr>
      <a:lvl5pPr marL="0" marR="0" indent="914400" algn="ctr" defTabSz="647336" rtl="0" latinLnBrk="0">
        <a:lnSpc>
          <a:spcPct val="100000"/>
        </a:lnSpc>
        <a:spcBef>
          <a:spcPts val="0"/>
        </a:spcBef>
        <a:spcAft>
          <a:spcPts val="0"/>
        </a:spcAft>
        <a:buClrTx/>
        <a:buSzTx/>
        <a:buFontTx/>
        <a:buNone/>
        <a:tabLst/>
        <a:defRPr sz="3800" b="0" i="0" u="none" strike="noStrike" cap="none" spc="0" baseline="0">
          <a:ln>
            <a:noFill/>
          </a:ln>
          <a:solidFill>
            <a:srgbClr val="000000"/>
          </a:solidFill>
          <a:uFillTx/>
          <a:latin typeface="Helvetica Neue"/>
          <a:ea typeface="Helvetica Neue"/>
          <a:cs typeface="Helvetica Neue"/>
          <a:sym typeface="Helvetica Neue"/>
        </a:defRPr>
      </a:lvl5pPr>
      <a:lvl6pPr marL="0" marR="0" indent="1143000" algn="ctr" defTabSz="647336" rtl="0" latinLnBrk="0">
        <a:lnSpc>
          <a:spcPct val="100000"/>
        </a:lnSpc>
        <a:spcBef>
          <a:spcPts val="0"/>
        </a:spcBef>
        <a:spcAft>
          <a:spcPts val="0"/>
        </a:spcAft>
        <a:buClrTx/>
        <a:buSzTx/>
        <a:buFontTx/>
        <a:buNone/>
        <a:tabLst/>
        <a:defRPr sz="3800" b="0" i="0" u="none" strike="noStrike" cap="none" spc="0" baseline="0">
          <a:ln>
            <a:noFill/>
          </a:ln>
          <a:solidFill>
            <a:srgbClr val="000000"/>
          </a:solidFill>
          <a:uFillTx/>
          <a:latin typeface="Helvetica Neue"/>
          <a:ea typeface="Helvetica Neue"/>
          <a:cs typeface="Helvetica Neue"/>
          <a:sym typeface="Helvetica Neue"/>
        </a:defRPr>
      </a:lvl6pPr>
      <a:lvl7pPr marL="0" marR="0" indent="1371600" algn="ctr" defTabSz="647336" rtl="0" latinLnBrk="0">
        <a:lnSpc>
          <a:spcPct val="100000"/>
        </a:lnSpc>
        <a:spcBef>
          <a:spcPts val="0"/>
        </a:spcBef>
        <a:spcAft>
          <a:spcPts val="0"/>
        </a:spcAft>
        <a:buClrTx/>
        <a:buSzTx/>
        <a:buFontTx/>
        <a:buNone/>
        <a:tabLst/>
        <a:defRPr sz="3800" b="0" i="0" u="none" strike="noStrike" cap="none" spc="0" baseline="0">
          <a:ln>
            <a:noFill/>
          </a:ln>
          <a:solidFill>
            <a:srgbClr val="000000"/>
          </a:solidFill>
          <a:uFillTx/>
          <a:latin typeface="Helvetica Neue"/>
          <a:ea typeface="Helvetica Neue"/>
          <a:cs typeface="Helvetica Neue"/>
          <a:sym typeface="Helvetica Neue"/>
        </a:defRPr>
      </a:lvl7pPr>
      <a:lvl8pPr marL="0" marR="0" indent="1600200" algn="ctr" defTabSz="647336" rtl="0" latinLnBrk="0">
        <a:lnSpc>
          <a:spcPct val="100000"/>
        </a:lnSpc>
        <a:spcBef>
          <a:spcPts val="0"/>
        </a:spcBef>
        <a:spcAft>
          <a:spcPts val="0"/>
        </a:spcAft>
        <a:buClrTx/>
        <a:buSzTx/>
        <a:buFontTx/>
        <a:buNone/>
        <a:tabLst/>
        <a:defRPr sz="3800" b="0" i="0" u="none" strike="noStrike" cap="none" spc="0" baseline="0">
          <a:ln>
            <a:noFill/>
          </a:ln>
          <a:solidFill>
            <a:srgbClr val="000000"/>
          </a:solidFill>
          <a:uFillTx/>
          <a:latin typeface="Helvetica Neue"/>
          <a:ea typeface="Helvetica Neue"/>
          <a:cs typeface="Helvetica Neue"/>
          <a:sym typeface="Helvetica Neue"/>
        </a:defRPr>
      </a:lvl8pPr>
      <a:lvl9pPr marL="0" marR="0" indent="1828800" algn="ctr" defTabSz="647336" rtl="0" latinLnBrk="0">
        <a:lnSpc>
          <a:spcPct val="100000"/>
        </a:lnSpc>
        <a:spcBef>
          <a:spcPts val="0"/>
        </a:spcBef>
        <a:spcAft>
          <a:spcPts val="0"/>
        </a:spcAft>
        <a:buClrTx/>
        <a:buSzTx/>
        <a:buFontTx/>
        <a:buNone/>
        <a:tabLst/>
        <a:defRPr sz="38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647336"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Thin"/>
        </a:defRPr>
      </a:lvl1pPr>
      <a:lvl2pPr marL="0" marR="0" indent="228600" algn="ctr" defTabSz="647336"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Thin"/>
        </a:defRPr>
      </a:lvl2pPr>
      <a:lvl3pPr marL="0" marR="0" indent="457200" algn="ctr" defTabSz="647336"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Thin"/>
        </a:defRPr>
      </a:lvl3pPr>
      <a:lvl4pPr marL="0" marR="0" indent="685800" algn="ctr" defTabSz="647336"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Thin"/>
        </a:defRPr>
      </a:lvl4pPr>
      <a:lvl5pPr marL="0" marR="0" indent="914400" algn="ctr" defTabSz="647336"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Thin"/>
        </a:defRPr>
      </a:lvl5pPr>
      <a:lvl6pPr marL="0" marR="0" indent="1143000" algn="ctr" defTabSz="647336"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Thin"/>
        </a:defRPr>
      </a:lvl6pPr>
      <a:lvl7pPr marL="0" marR="0" indent="1371600" algn="ctr" defTabSz="647336"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Thin"/>
        </a:defRPr>
      </a:lvl7pPr>
      <a:lvl8pPr marL="0" marR="0" indent="1600200" algn="ctr" defTabSz="647336"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Thin"/>
        </a:defRPr>
      </a:lvl8pPr>
      <a:lvl9pPr marL="0" marR="0" indent="1828800" algn="ctr" defTabSz="647336"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Thin"/>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1.png" descr="1.png"/>
          <p:cNvPicPr>
            <a:picLocks noChangeAspect="1"/>
          </p:cNvPicPr>
          <p:nvPr/>
        </p:nvPicPr>
        <p:blipFill>
          <a:blip r:embed="rId2" cstate="print">
            <a:extLst/>
          </a:blip>
          <a:stretch>
            <a:fillRect/>
          </a:stretch>
        </p:blipFill>
        <p:spPr>
          <a:xfrm>
            <a:off x="-105821" y="-146516"/>
            <a:ext cx="7844342" cy="11100732"/>
          </a:xfrm>
          <a:prstGeom prst="rect">
            <a:avLst/>
          </a:prstGeom>
          <a:ln w="3175">
            <a:miter lim="400000"/>
          </a:ln>
        </p:spPr>
      </p:pic>
      <p:sp>
        <p:nvSpPr>
          <p:cNvPr id="120" name="形状"/>
          <p:cNvSpPr/>
          <p:nvPr/>
        </p:nvSpPr>
        <p:spPr>
          <a:xfrm>
            <a:off x="2055294" y="2312985"/>
            <a:ext cx="1022734" cy="644190"/>
          </a:xfrm>
          <a:custGeom>
            <a:avLst/>
            <a:gdLst/>
            <a:ahLst/>
            <a:cxnLst>
              <a:cxn ang="0">
                <a:pos x="wd2" y="hd2"/>
              </a:cxn>
              <a:cxn ang="5400000">
                <a:pos x="wd2" y="hd2"/>
              </a:cxn>
              <a:cxn ang="10800000">
                <a:pos x="wd2" y="hd2"/>
              </a:cxn>
              <a:cxn ang="16200000">
                <a:pos x="wd2" y="hd2"/>
              </a:cxn>
            </a:cxnLst>
            <a:rect l="0" t="0" r="r" b="b"/>
            <a:pathLst>
              <a:path w="21600" h="21600" extrusionOk="0">
                <a:moveTo>
                  <a:pt x="19111" y="12220"/>
                </a:moveTo>
                <a:lnTo>
                  <a:pt x="19086" y="11837"/>
                </a:lnTo>
                <a:lnTo>
                  <a:pt x="19058" y="11462"/>
                </a:lnTo>
                <a:lnTo>
                  <a:pt x="19018" y="11087"/>
                </a:lnTo>
                <a:lnTo>
                  <a:pt x="18965" y="10726"/>
                </a:lnTo>
                <a:lnTo>
                  <a:pt x="18909" y="10366"/>
                </a:lnTo>
                <a:lnTo>
                  <a:pt x="18844" y="10013"/>
                </a:lnTo>
                <a:lnTo>
                  <a:pt x="18767" y="9667"/>
                </a:lnTo>
                <a:lnTo>
                  <a:pt x="18678" y="9329"/>
                </a:lnTo>
                <a:lnTo>
                  <a:pt x="18589" y="8998"/>
                </a:lnTo>
                <a:lnTo>
                  <a:pt x="18488" y="8689"/>
                </a:lnTo>
                <a:lnTo>
                  <a:pt x="18379" y="8372"/>
                </a:lnTo>
                <a:lnTo>
                  <a:pt x="18262" y="8078"/>
                </a:lnTo>
                <a:lnTo>
                  <a:pt x="18141" y="7791"/>
                </a:lnTo>
                <a:lnTo>
                  <a:pt x="18011" y="7511"/>
                </a:lnTo>
                <a:lnTo>
                  <a:pt x="17870" y="7239"/>
                </a:lnTo>
                <a:lnTo>
                  <a:pt x="17729" y="6989"/>
                </a:lnTo>
                <a:lnTo>
                  <a:pt x="17579" y="6746"/>
                </a:lnTo>
                <a:lnTo>
                  <a:pt x="17425" y="6518"/>
                </a:lnTo>
                <a:lnTo>
                  <a:pt x="17264" y="6298"/>
                </a:lnTo>
                <a:lnTo>
                  <a:pt x="17094" y="6092"/>
                </a:lnTo>
                <a:lnTo>
                  <a:pt x="16924" y="5900"/>
                </a:lnTo>
                <a:lnTo>
                  <a:pt x="16747" y="5724"/>
                </a:lnTo>
                <a:lnTo>
                  <a:pt x="16565" y="5569"/>
                </a:lnTo>
                <a:lnTo>
                  <a:pt x="16379" y="5422"/>
                </a:lnTo>
                <a:lnTo>
                  <a:pt x="16185" y="5290"/>
                </a:lnTo>
                <a:lnTo>
                  <a:pt x="15991" y="5172"/>
                </a:lnTo>
                <a:lnTo>
                  <a:pt x="15789" y="5069"/>
                </a:lnTo>
                <a:lnTo>
                  <a:pt x="15587" y="4995"/>
                </a:lnTo>
                <a:lnTo>
                  <a:pt x="15381" y="4929"/>
                </a:lnTo>
                <a:lnTo>
                  <a:pt x="15171" y="4878"/>
                </a:lnTo>
                <a:lnTo>
                  <a:pt x="14956" y="4856"/>
                </a:lnTo>
                <a:lnTo>
                  <a:pt x="14742" y="4841"/>
                </a:lnTo>
                <a:lnTo>
                  <a:pt x="14581" y="4856"/>
                </a:lnTo>
                <a:lnTo>
                  <a:pt x="14411" y="4863"/>
                </a:lnTo>
                <a:lnTo>
                  <a:pt x="14249" y="4892"/>
                </a:lnTo>
                <a:lnTo>
                  <a:pt x="14087" y="4929"/>
                </a:lnTo>
                <a:lnTo>
                  <a:pt x="13926" y="4981"/>
                </a:lnTo>
                <a:lnTo>
                  <a:pt x="13611" y="5113"/>
                </a:lnTo>
                <a:lnTo>
                  <a:pt x="13457" y="5194"/>
                </a:lnTo>
                <a:lnTo>
                  <a:pt x="13312" y="5282"/>
                </a:lnTo>
                <a:lnTo>
                  <a:pt x="13013" y="5488"/>
                </a:lnTo>
                <a:lnTo>
                  <a:pt x="12871" y="5613"/>
                </a:lnTo>
                <a:lnTo>
                  <a:pt x="12730" y="5731"/>
                </a:lnTo>
                <a:lnTo>
                  <a:pt x="12592" y="5871"/>
                </a:lnTo>
                <a:lnTo>
                  <a:pt x="12459" y="6011"/>
                </a:lnTo>
                <a:lnTo>
                  <a:pt x="12326" y="6165"/>
                </a:lnTo>
                <a:lnTo>
                  <a:pt x="12277" y="5834"/>
                </a:lnTo>
                <a:lnTo>
                  <a:pt x="12220" y="5518"/>
                </a:lnTo>
                <a:lnTo>
                  <a:pt x="12152" y="5201"/>
                </a:lnTo>
                <a:lnTo>
                  <a:pt x="12079" y="4885"/>
                </a:lnTo>
                <a:lnTo>
                  <a:pt x="12002" y="4583"/>
                </a:lnTo>
                <a:lnTo>
                  <a:pt x="11917" y="4289"/>
                </a:lnTo>
                <a:lnTo>
                  <a:pt x="11828" y="3987"/>
                </a:lnTo>
                <a:lnTo>
                  <a:pt x="11731" y="3708"/>
                </a:lnTo>
                <a:lnTo>
                  <a:pt x="11626" y="3436"/>
                </a:lnTo>
                <a:lnTo>
                  <a:pt x="11517" y="3163"/>
                </a:lnTo>
                <a:lnTo>
                  <a:pt x="11400" y="2913"/>
                </a:lnTo>
                <a:lnTo>
                  <a:pt x="11283" y="2656"/>
                </a:lnTo>
                <a:lnTo>
                  <a:pt x="11158" y="2420"/>
                </a:lnTo>
                <a:lnTo>
                  <a:pt x="11024" y="2185"/>
                </a:lnTo>
                <a:lnTo>
                  <a:pt x="10887" y="1972"/>
                </a:lnTo>
                <a:lnTo>
                  <a:pt x="10745" y="1751"/>
                </a:lnTo>
                <a:lnTo>
                  <a:pt x="10600" y="1552"/>
                </a:lnTo>
                <a:lnTo>
                  <a:pt x="10450" y="1361"/>
                </a:lnTo>
                <a:lnTo>
                  <a:pt x="10297" y="1184"/>
                </a:lnTo>
                <a:lnTo>
                  <a:pt x="10139" y="1023"/>
                </a:lnTo>
                <a:lnTo>
                  <a:pt x="9974" y="861"/>
                </a:lnTo>
                <a:lnTo>
                  <a:pt x="9808" y="714"/>
                </a:lnTo>
                <a:lnTo>
                  <a:pt x="9634" y="581"/>
                </a:lnTo>
                <a:lnTo>
                  <a:pt x="9464" y="463"/>
                </a:lnTo>
                <a:lnTo>
                  <a:pt x="9287" y="360"/>
                </a:lnTo>
                <a:lnTo>
                  <a:pt x="9105" y="265"/>
                </a:lnTo>
                <a:lnTo>
                  <a:pt x="8923" y="184"/>
                </a:lnTo>
                <a:lnTo>
                  <a:pt x="8737" y="125"/>
                </a:lnTo>
                <a:lnTo>
                  <a:pt x="8543" y="66"/>
                </a:lnTo>
                <a:lnTo>
                  <a:pt x="8353" y="29"/>
                </a:lnTo>
                <a:lnTo>
                  <a:pt x="8159" y="7"/>
                </a:lnTo>
                <a:lnTo>
                  <a:pt x="7965" y="0"/>
                </a:lnTo>
                <a:lnTo>
                  <a:pt x="7844" y="0"/>
                </a:lnTo>
                <a:lnTo>
                  <a:pt x="7731" y="7"/>
                </a:lnTo>
                <a:lnTo>
                  <a:pt x="7614" y="29"/>
                </a:lnTo>
                <a:lnTo>
                  <a:pt x="7500" y="44"/>
                </a:lnTo>
                <a:lnTo>
                  <a:pt x="7391" y="59"/>
                </a:lnTo>
                <a:lnTo>
                  <a:pt x="7274" y="96"/>
                </a:lnTo>
                <a:lnTo>
                  <a:pt x="7056" y="169"/>
                </a:lnTo>
                <a:lnTo>
                  <a:pt x="6834" y="250"/>
                </a:lnTo>
                <a:lnTo>
                  <a:pt x="6619" y="368"/>
                </a:lnTo>
                <a:lnTo>
                  <a:pt x="6413" y="500"/>
                </a:lnTo>
                <a:lnTo>
                  <a:pt x="6207" y="647"/>
                </a:lnTo>
                <a:lnTo>
                  <a:pt x="6009" y="809"/>
                </a:lnTo>
                <a:lnTo>
                  <a:pt x="5811" y="993"/>
                </a:lnTo>
                <a:lnTo>
                  <a:pt x="5625" y="1184"/>
                </a:lnTo>
                <a:lnTo>
                  <a:pt x="5443" y="1405"/>
                </a:lnTo>
                <a:lnTo>
                  <a:pt x="5266" y="1626"/>
                </a:lnTo>
                <a:lnTo>
                  <a:pt x="5092" y="1876"/>
                </a:lnTo>
                <a:lnTo>
                  <a:pt x="4930" y="2134"/>
                </a:lnTo>
                <a:lnTo>
                  <a:pt x="4773" y="2406"/>
                </a:lnTo>
                <a:lnTo>
                  <a:pt x="4623" y="2693"/>
                </a:lnTo>
                <a:lnTo>
                  <a:pt x="4482" y="2987"/>
                </a:lnTo>
                <a:lnTo>
                  <a:pt x="4348" y="3296"/>
                </a:lnTo>
                <a:lnTo>
                  <a:pt x="4223" y="3612"/>
                </a:lnTo>
                <a:lnTo>
                  <a:pt x="4106" y="3958"/>
                </a:lnTo>
                <a:lnTo>
                  <a:pt x="3997" y="4296"/>
                </a:lnTo>
                <a:lnTo>
                  <a:pt x="3896" y="4650"/>
                </a:lnTo>
                <a:lnTo>
                  <a:pt x="3807" y="5010"/>
                </a:lnTo>
                <a:lnTo>
                  <a:pt x="3726" y="5385"/>
                </a:lnTo>
                <a:lnTo>
                  <a:pt x="3657" y="5768"/>
                </a:lnTo>
                <a:lnTo>
                  <a:pt x="3597" y="6158"/>
                </a:lnTo>
                <a:lnTo>
                  <a:pt x="3544" y="6548"/>
                </a:lnTo>
                <a:lnTo>
                  <a:pt x="3504" y="6960"/>
                </a:lnTo>
                <a:lnTo>
                  <a:pt x="3492" y="7158"/>
                </a:lnTo>
                <a:lnTo>
                  <a:pt x="3475" y="7372"/>
                </a:lnTo>
                <a:lnTo>
                  <a:pt x="3467" y="7578"/>
                </a:lnTo>
                <a:lnTo>
                  <a:pt x="3455" y="7791"/>
                </a:lnTo>
                <a:lnTo>
                  <a:pt x="3455" y="7997"/>
                </a:lnTo>
                <a:lnTo>
                  <a:pt x="3451" y="8203"/>
                </a:lnTo>
                <a:lnTo>
                  <a:pt x="3455" y="8460"/>
                </a:lnTo>
                <a:lnTo>
                  <a:pt x="3463" y="8703"/>
                </a:lnTo>
                <a:lnTo>
                  <a:pt x="3475" y="8946"/>
                </a:lnTo>
                <a:lnTo>
                  <a:pt x="3492" y="9196"/>
                </a:lnTo>
                <a:lnTo>
                  <a:pt x="3415" y="9189"/>
                </a:lnTo>
                <a:lnTo>
                  <a:pt x="3237" y="9196"/>
                </a:lnTo>
                <a:lnTo>
                  <a:pt x="3063" y="9218"/>
                </a:lnTo>
                <a:lnTo>
                  <a:pt x="2893" y="9262"/>
                </a:lnTo>
                <a:lnTo>
                  <a:pt x="2724" y="9314"/>
                </a:lnTo>
                <a:lnTo>
                  <a:pt x="2558" y="9380"/>
                </a:lnTo>
                <a:lnTo>
                  <a:pt x="2400" y="9468"/>
                </a:lnTo>
                <a:lnTo>
                  <a:pt x="2243" y="9564"/>
                </a:lnTo>
                <a:lnTo>
                  <a:pt x="2081" y="9682"/>
                </a:lnTo>
                <a:lnTo>
                  <a:pt x="1936" y="9799"/>
                </a:lnTo>
                <a:lnTo>
                  <a:pt x="1786" y="9939"/>
                </a:lnTo>
                <a:lnTo>
                  <a:pt x="1645" y="10086"/>
                </a:lnTo>
                <a:lnTo>
                  <a:pt x="1503" y="10248"/>
                </a:lnTo>
                <a:lnTo>
                  <a:pt x="1370" y="10417"/>
                </a:lnTo>
                <a:lnTo>
                  <a:pt x="1241" y="10601"/>
                </a:lnTo>
                <a:lnTo>
                  <a:pt x="1119" y="10800"/>
                </a:lnTo>
                <a:lnTo>
                  <a:pt x="1002" y="11006"/>
                </a:lnTo>
                <a:lnTo>
                  <a:pt x="885" y="11219"/>
                </a:lnTo>
                <a:lnTo>
                  <a:pt x="780" y="11447"/>
                </a:lnTo>
                <a:lnTo>
                  <a:pt x="683" y="11683"/>
                </a:lnTo>
                <a:lnTo>
                  <a:pt x="586" y="11926"/>
                </a:lnTo>
                <a:lnTo>
                  <a:pt x="493" y="12176"/>
                </a:lnTo>
                <a:lnTo>
                  <a:pt x="412" y="12433"/>
                </a:lnTo>
                <a:lnTo>
                  <a:pt x="335" y="12698"/>
                </a:lnTo>
                <a:lnTo>
                  <a:pt x="206" y="13257"/>
                </a:lnTo>
                <a:lnTo>
                  <a:pt x="154" y="13544"/>
                </a:lnTo>
                <a:lnTo>
                  <a:pt x="73" y="14147"/>
                </a:lnTo>
                <a:lnTo>
                  <a:pt x="40" y="14456"/>
                </a:lnTo>
                <a:lnTo>
                  <a:pt x="20" y="14758"/>
                </a:lnTo>
                <a:lnTo>
                  <a:pt x="8" y="15074"/>
                </a:lnTo>
                <a:lnTo>
                  <a:pt x="0" y="15391"/>
                </a:lnTo>
                <a:lnTo>
                  <a:pt x="8" y="15707"/>
                </a:lnTo>
                <a:lnTo>
                  <a:pt x="20" y="16009"/>
                </a:lnTo>
                <a:lnTo>
                  <a:pt x="40" y="16310"/>
                </a:lnTo>
                <a:lnTo>
                  <a:pt x="69" y="16605"/>
                </a:lnTo>
                <a:lnTo>
                  <a:pt x="101" y="16899"/>
                </a:lnTo>
                <a:lnTo>
                  <a:pt x="145" y="17186"/>
                </a:lnTo>
                <a:lnTo>
                  <a:pt x="198" y="17465"/>
                </a:lnTo>
                <a:lnTo>
                  <a:pt x="255" y="17738"/>
                </a:lnTo>
                <a:lnTo>
                  <a:pt x="319" y="18010"/>
                </a:lnTo>
                <a:lnTo>
                  <a:pt x="388" y="18267"/>
                </a:lnTo>
                <a:lnTo>
                  <a:pt x="465" y="18517"/>
                </a:lnTo>
                <a:lnTo>
                  <a:pt x="554" y="18775"/>
                </a:lnTo>
                <a:lnTo>
                  <a:pt x="643" y="19010"/>
                </a:lnTo>
                <a:lnTo>
                  <a:pt x="740" y="19238"/>
                </a:lnTo>
                <a:lnTo>
                  <a:pt x="841" y="19459"/>
                </a:lnTo>
                <a:lnTo>
                  <a:pt x="946" y="19672"/>
                </a:lnTo>
                <a:lnTo>
                  <a:pt x="1059" y="19878"/>
                </a:lnTo>
                <a:lnTo>
                  <a:pt x="1172" y="20070"/>
                </a:lnTo>
                <a:lnTo>
                  <a:pt x="1297" y="20254"/>
                </a:lnTo>
                <a:lnTo>
                  <a:pt x="1422" y="20430"/>
                </a:lnTo>
                <a:lnTo>
                  <a:pt x="1556" y="20592"/>
                </a:lnTo>
                <a:lnTo>
                  <a:pt x="1689" y="20739"/>
                </a:lnTo>
                <a:lnTo>
                  <a:pt x="1831" y="20894"/>
                </a:lnTo>
                <a:lnTo>
                  <a:pt x="1972" y="21011"/>
                </a:lnTo>
                <a:lnTo>
                  <a:pt x="2122" y="21137"/>
                </a:lnTo>
                <a:lnTo>
                  <a:pt x="2275" y="21240"/>
                </a:lnTo>
                <a:lnTo>
                  <a:pt x="2429" y="21328"/>
                </a:lnTo>
                <a:lnTo>
                  <a:pt x="2744" y="21475"/>
                </a:lnTo>
                <a:lnTo>
                  <a:pt x="2906" y="21526"/>
                </a:lnTo>
                <a:lnTo>
                  <a:pt x="3075" y="21563"/>
                </a:lnTo>
                <a:lnTo>
                  <a:pt x="3241" y="21585"/>
                </a:lnTo>
                <a:lnTo>
                  <a:pt x="3241" y="21600"/>
                </a:lnTo>
                <a:lnTo>
                  <a:pt x="18921" y="21600"/>
                </a:lnTo>
                <a:lnTo>
                  <a:pt x="18921" y="21578"/>
                </a:lnTo>
                <a:lnTo>
                  <a:pt x="18965" y="21585"/>
                </a:lnTo>
                <a:lnTo>
                  <a:pt x="19018" y="21600"/>
                </a:lnTo>
                <a:lnTo>
                  <a:pt x="19155" y="21600"/>
                </a:lnTo>
                <a:lnTo>
                  <a:pt x="19284" y="21578"/>
                </a:lnTo>
                <a:lnTo>
                  <a:pt x="19414" y="21541"/>
                </a:lnTo>
                <a:lnTo>
                  <a:pt x="19543" y="21497"/>
                </a:lnTo>
                <a:lnTo>
                  <a:pt x="19664" y="21446"/>
                </a:lnTo>
                <a:lnTo>
                  <a:pt x="19786" y="21387"/>
                </a:lnTo>
                <a:lnTo>
                  <a:pt x="19907" y="21320"/>
                </a:lnTo>
                <a:lnTo>
                  <a:pt x="20024" y="21232"/>
                </a:lnTo>
                <a:lnTo>
                  <a:pt x="20141" y="21137"/>
                </a:lnTo>
                <a:lnTo>
                  <a:pt x="20250" y="21034"/>
                </a:lnTo>
                <a:lnTo>
                  <a:pt x="20359" y="20916"/>
                </a:lnTo>
                <a:lnTo>
                  <a:pt x="20460" y="20798"/>
                </a:lnTo>
                <a:lnTo>
                  <a:pt x="20565" y="20666"/>
                </a:lnTo>
                <a:lnTo>
                  <a:pt x="20662" y="20526"/>
                </a:lnTo>
                <a:lnTo>
                  <a:pt x="20751" y="20379"/>
                </a:lnTo>
                <a:lnTo>
                  <a:pt x="20844" y="20217"/>
                </a:lnTo>
                <a:lnTo>
                  <a:pt x="20929" y="20062"/>
                </a:lnTo>
                <a:lnTo>
                  <a:pt x="21010" y="19886"/>
                </a:lnTo>
                <a:lnTo>
                  <a:pt x="21087" y="19717"/>
                </a:lnTo>
                <a:lnTo>
                  <a:pt x="21160" y="19533"/>
                </a:lnTo>
                <a:lnTo>
                  <a:pt x="21224" y="19341"/>
                </a:lnTo>
                <a:lnTo>
                  <a:pt x="21289" y="19143"/>
                </a:lnTo>
                <a:lnTo>
                  <a:pt x="21345" y="18937"/>
                </a:lnTo>
                <a:lnTo>
                  <a:pt x="21398" y="18731"/>
                </a:lnTo>
                <a:lnTo>
                  <a:pt x="21442" y="18517"/>
                </a:lnTo>
                <a:lnTo>
                  <a:pt x="21483" y="18304"/>
                </a:lnTo>
                <a:lnTo>
                  <a:pt x="21519" y="18076"/>
                </a:lnTo>
                <a:lnTo>
                  <a:pt x="21547" y="17848"/>
                </a:lnTo>
                <a:lnTo>
                  <a:pt x="21572" y="17613"/>
                </a:lnTo>
                <a:lnTo>
                  <a:pt x="21596" y="17142"/>
                </a:lnTo>
                <a:lnTo>
                  <a:pt x="21600" y="16899"/>
                </a:lnTo>
                <a:lnTo>
                  <a:pt x="21596" y="16663"/>
                </a:lnTo>
                <a:lnTo>
                  <a:pt x="21584" y="16428"/>
                </a:lnTo>
                <a:lnTo>
                  <a:pt x="21572" y="16207"/>
                </a:lnTo>
                <a:lnTo>
                  <a:pt x="21552" y="15979"/>
                </a:lnTo>
                <a:lnTo>
                  <a:pt x="21523" y="15751"/>
                </a:lnTo>
                <a:lnTo>
                  <a:pt x="21491" y="15531"/>
                </a:lnTo>
                <a:lnTo>
                  <a:pt x="21450" y="15325"/>
                </a:lnTo>
                <a:lnTo>
                  <a:pt x="21402" y="15111"/>
                </a:lnTo>
                <a:lnTo>
                  <a:pt x="21353" y="14905"/>
                </a:lnTo>
                <a:lnTo>
                  <a:pt x="21301" y="14714"/>
                </a:lnTo>
                <a:lnTo>
                  <a:pt x="21180" y="14331"/>
                </a:lnTo>
                <a:lnTo>
                  <a:pt x="21107" y="14147"/>
                </a:lnTo>
                <a:lnTo>
                  <a:pt x="21034" y="13971"/>
                </a:lnTo>
                <a:lnTo>
                  <a:pt x="20953" y="13809"/>
                </a:lnTo>
                <a:lnTo>
                  <a:pt x="20873" y="13640"/>
                </a:lnTo>
                <a:lnTo>
                  <a:pt x="20695" y="13346"/>
                </a:lnTo>
                <a:lnTo>
                  <a:pt x="20602" y="13206"/>
                </a:lnTo>
                <a:lnTo>
                  <a:pt x="20505" y="13073"/>
                </a:lnTo>
                <a:lnTo>
                  <a:pt x="20404" y="12956"/>
                </a:lnTo>
                <a:lnTo>
                  <a:pt x="20299" y="12838"/>
                </a:lnTo>
                <a:lnTo>
                  <a:pt x="20194" y="12735"/>
                </a:lnTo>
                <a:lnTo>
                  <a:pt x="20081" y="12632"/>
                </a:lnTo>
                <a:lnTo>
                  <a:pt x="19967" y="12551"/>
                </a:lnTo>
                <a:lnTo>
                  <a:pt x="19854" y="12477"/>
                </a:lnTo>
                <a:lnTo>
                  <a:pt x="19733" y="12404"/>
                </a:lnTo>
                <a:lnTo>
                  <a:pt x="19612" y="12345"/>
                </a:lnTo>
                <a:lnTo>
                  <a:pt x="19491" y="12301"/>
                </a:lnTo>
                <a:lnTo>
                  <a:pt x="19365" y="12264"/>
                </a:lnTo>
                <a:lnTo>
                  <a:pt x="19240" y="12242"/>
                </a:lnTo>
                <a:lnTo>
                  <a:pt x="19111" y="12220"/>
                </a:lnTo>
                <a:close/>
              </a:path>
            </a:pathLst>
          </a:custGeom>
          <a:solidFill>
            <a:srgbClr val="F2F2F2"/>
          </a:solidFill>
          <a:ln w="3175">
            <a:miter lim="400000"/>
          </a:ln>
          <a:effectLst>
            <a:outerShdw blurRad="50800" dist="38100" dir="2700000" rotWithShape="0">
              <a:srgbClr val="000000">
                <a:alpha val="40000"/>
              </a:srgbClr>
            </a:outerShdw>
          </a:effectLst>
        </p:spPr>
        <p:txBody>
          <a:bodyPr lIns="45719" rIns="45719" anchor="ctr"/>
          <a:lstStyle/>
          <a:p>
            <a:pPr defTabSz="685754">
              <a:defRPr sz="1600" b="0">
                <a:solidFill>
                  <a:srgbClr val="FFFFFF"/>
                </a:solidFill>
                <a:latin typeface="Arial"/>
                <a:ea typeface="Arial"/>
                <a:cs typeface="Arial"/>
                <a:sym typeface="Arial"/>
              </a:defRPr>
            </a:pPr>
            <a:endParaRPr/>
          </a:p>
        </p:txBody>
      </p:sp>
      <p:sp>
        <p:nvSpPr>
          <p:cNvPr id="121" name="积分预售说明书"/>
          <p:cNvSpPr txBox="1"/>
          <p:nvPr/>
        </p:nvSpPr>
        <p:spPr>
          <a:xfrm>
            <a:off x="2940212" y="3402329"/>
            <a:ext cx="1963108" cy="353220"/>
          </a:xfrm>
          <a:prstGeom prst="rect">
            <a:avLst/>
          </a:prstGeom>
          <a:ln w="3175">
            <a:miter lim="400000"/>
          </a:ln>
          <a:extLst>
            <a:ext uri="{C572A759-6A51-4108-AA02-DFA0A04FC94B}">
              <ma14:wrappingTextBoxFlag xmlns:ma14="http://schemas.microsoft.com/office/mac/drawingml/2011/main" xmlns="" val="1"/>
            </a:ext>
          </a:extLst>
        </p:spPr>
        <p:txBody>
          <a:bodyPr lIns="0" tIns="0" rIns="0" bIns="0"/>
          <a:lstStyle>
            <a:lvl1pPr algn="l" defTabSz="684212">
              <a:defRPr sz="2100" b="0">
                <a:solidFill>
                  <a:srgbClr val="FFFFFF"/>
                </a:solidFill>
                <a:latin typeface="Arial"/>
                <a:ea typeface="Arial"/>
                <a:cs typeface="Arial"/>
                <a:sym typeface="Arial"/>
              </a:defRPr>
            </a:lvl1pPr>
          </a:lstStyle>
          <a:p>
            <a:pPr algn="ctr"/>
            <a:r>
              <a:rPr lang="en-US" dirty="0" smtClean="0">
                <a:latin typeface="맑은 고딕" pitchFamily="50" charset="-127"/>
                <a:ea typeface="맑은 고딕" pitchFamily="50" charset="-127"/>
              </a:rPr>
              <a:t>WHITE PAPER</a:t>
            </a:r>
            <a:endParaRPr dirty="0">
              <a:latin typeface="맑은 고딕" pitchFamily="50" charset="-127"/>
              <a:ea typeface="맑은 고딕" pitchFamily="50" charset="-127"/>
            </a:endParaRPr>
          </a:p>
        </p:txBody>
      </p:sp>
      <p:grpSp>
        <p:nvGrpSpPr>
          <p:cNvPr id="124" name="成组"/>
          <p:cNvGrpSpPr/>
          <p:nvPr/>
        </p:nvGrpSpPr>
        <p:grpSpPr>
          <a:xfrm rot="10800000" flipH="1">
            <a:off x="5978311" y="9140339"/>
            <a:ext cx="269975" cy="350966"/>
            <a:chOff x="0" y="0"/>
            <a:chExt cx="269974" cy="350964"/>
          </a:xfrm>
        </p:grpSpPr>
        <p:sp>
          <p:nvSpPr>
            <p:cNvPr id="122" name="形状"/>
            <p:cNvSpPr/>
            <p:nvPr/>
          </p:nvSpPr>
          <p:spPr>
            <a:xfrm>
              <a:off x="0" y="101239"/>
              <a:ext cx="269975" cy="249726"/>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21600" y="15354"/>
                    <a:pt x="21600" y="0"/>
                    <a:pt x="21600" y="0"/>
                  </a:cubicBezTo>
                  <a:cubicBezTo>
                    <a:pt x="0" y="0"/>
                    <a:pt x="0" y="0"/>
                    <a:pt x="0" y="0"/>
                  </a:cubicBezTo>
                  <a:cubicBezTo>
                    <a:pt x="0" y="0"/>
                    <a:pt x="0" y="15354"/>
                    <a:pt x="10800" y="21600"/>
                  </a:cubicBezTo>
                  <a:close/>
                </a:path>
              </a:pathLst>
            </a:custGeom>
            <a:solidFill>
              <a:srgbClr val="BFBFBF"/>
            </a:solidFill>
            <a:ln w="3175" cap="flat">
              <a:noFill/>
              <a:miter lim="400000"/>
            </a:ln>
            <a:effectLst/>
          </p:spPr>
          <p:txBody>
            <a:bodyPr wrap="square" lIns="45719" tIns="45719" rIns="45719" bIns="45719" numCol="1" anchor="t">
              <a:noAutofit/>
            </a:bodyPr>
            <a:lstStyle/>
            <a:p>
              <a:pPr defTabSz="685754">
                <a:defRPr sz="1300" b="0">
                  <a:latin typeface="Arial"/>
                  <a:ea typeface="Arial"/>
                  <a:cs typeface="Arial"/>
                  <a:sym typeface="Arial"/>
                </a:defRPr>
              </a:pPr>
              <a:endParaRPr/>
            </a:p>
          </p:txBody>
        </p:sp>
        <p:sp>
          <p:nvSpPr>
            <p:cNvPr id="123" name="形状"/>
            <p:cNvSpPr/>
            <p:nvPr/>
          </p:nvSpPr>
          <p:spPr>
            <a:xfrm>
              <a:off x="0" y="0"/>
              <a:ext cx="269975" cy="85492"/>
            </a:xfrm>
            <a:custGeom>
              <a:avLst/>
              <a:gdLst/>
              <a:ahLst/>
              <a:cxnLst>
                <a:cxn ang="0">
                  <a:pos x="wd2" y="hd2"/>
                </a:cxn>
                <a:cxn ang="5400000">
                  <a:pos x="wd2" y="hd2"/>
                </a:cxn>
                <a:cxn ang="10800000">
                  <a:pos x="wd2" y="hd2"/>
                </a:cxn>
                <a:cxn ang="16200000">
                  <a:pos x="wd2" y="hd2"/>
                </a:cxn>
              </a:cxnLst>
              <a:rect l="0" t="0" r="r" b="b"/>
              <a:pathLst>
                <a:path w="21600" h="21600" extrusionOk="0">
                  <a:moveTo>
                    <a:pt x="20160" y="0"/>
                  </a:moveTo>
                  <a:cubicBezTo>
                    <a:pt x="20160" y="6703"/>
                    <a:pt x="18480" y="11917"/>
                    <a:pt x="16320" y="11917"/>
                  </a:cubicBezTo>
                  <a:cubicBezTo>
                    <a:pt x="14160" y="11917"/>
                    <a:pt x="12480" y="6703"/>
                    <a:pt x="12480" y="0"/>
                  </a:cubicBezTo>
                  <a:cubicBezTo>
                    <a:pt x="9360" y="0"/>
                    <a:pt x="9360" y="0"/>
                    <a:pt x="9360" y="0"/>
                  </a:cubicBezTo>
                  <a:cubicBezTo>
                    <a:pt x="9360" y="6703"/>
                    <a:pt x="7680" y="11917"/>
                    <a:pt x="5520" y="11917"/>
                  </a:cubicBezTo>
                  <a:cubicBezTo>
                    <a:pt x="3360" y="11917"/>
                    <a:pt x="1680" y="6703"/>
                    <a:pt x="1680" y="0"/>
                  </a:cubicBezTo>
                  <a:cubicBezTo>
                    <a:pt x="0" y="0"/>
                    <a:pt x="0" y="0"/>
                    <a:pt x="0" y="0"/>
                  </a:cubicBezTo>
                  <a:cubicBezTo>
                    <a:pt x="0" y="21600"/>
                    <a:pt x="0" y="21600"/>
                    <a:pt x="0" y="21600"/>
                  </a:cubicBezTo>
                  <a:cubicBezTo>
                    <a:pt x="21600" y="21600"/>
                    <a:pt x="21600" y="21600"/>
                    <a:pt x="21600" y="21600"/>
                  </a:cubicBezTo>
                  <a:cubicBezTo>
                    <a:pt x="21600" y="0"/>
                    <a:pt x="21600" y="0"/>
                    <a:pt x="21600" y="0"/>
                  </a:cubicBezTo>
                  <a:lnTo>
                    <a:pt x="20160" y="0"/>
                  </a:lnTo>
                  <a:close/>
                </a:path>
              </a:pathLst>
            </a:custGeom>
            <a:solidFill>
              <a:srgbClr val="BFBFBF"/>
            </a:solidFill>
            <a:ln w="3175" cap="flat">
              <a:noFill/>
              <a:miter lim="400000"/>
            </a:ln>
            <a:effectLst/>
          </p:spPr>
          <p:txBody>
            <a:bodyPr wrap="square" lIns="45719" tIns="45719" rIns="45719" bIns="45719" numCol="1" anchor="t">
              <a:noAutofit/>
            </a:bodyPr>
            <a:lstStyle/>
            <a:p>
              <a:pPr defTabSz="685754">
                <a:defRPr sz="1300" b="0">
                  <a:latin typeface="Arial"/>
                  <a:ea typeface="Arial"/>
                  <a:cs typeface="Arial"/>
                  <a:sym typeface="Arial"/>
                </a:defRPr>
              </a:pPr>
              <a:endParaRPr/>
            </a:p>
          </p:txBody>
        </p:sp>
      </p:grpSp>
      <p:sp>
        <p:nvSpPr>
          <p:cNvPr id="125" name="TOKENIZE  INDIVIDUAL  CREATIVITY"/>
          <p:cNvSpPr txBox="1"/>
          <p:nvPr/>
        </p:nvSpPr>
        <p:spPr>
          <a:xfrm>
            <a:off x="2183152" y="3943587"/>
            <a:ext cx="3477228" cy="377195"/>
          </a:xfrm>
          <a:prstGeom prst="rect">
            <a:avLst/>
          </a:prstGeom>
          <a:ln w="3175">
            <a:miter lim="400000"/>
          </a:ln>
          <a:extLst>
            <a:ext uri="{C572A759-6A51-4108-AA02-DFA0A04FC94B}">
              <ma14:wrappingTextBoxFlag xmlns:ma14="http://schemas.microsoft.com/office/mac/drawingml/2011/main" xmlns="" val="1"/>
            </a:ext>
          </a:extLst>
        </p:spPr>
        <p:txBody>
          <a:bodyPr lIns="50800" tIns="50800" rIns="50800" bIns="50800"/>
          <a:lstStyle>
            <a:lvl1pPr algn="l" defTabSz="457200">
              <a:defRPr sz="1500" b="0">
                <a:solidFill>
                  <a:srgbClr val="FFFFFF"/>
                </a:solidFill>
                <a:latin typeface="Helvetica"/>
                <a:ea typeface="Helvetica"/>
                <a:cs typeface="Helvetica"/>
                <a:sym typeface="Helvetica"/>
              </a:defRPr>
            </a:lvl1pPr>
          </a:lstStyle>
          <a:p>
            <a:pPr algn="ctr"/>
            <a:r>
              <a:rPr dirty="0"/>
              <a:t>TOKENIZE  INDIVIDUAL  CREATIVITY</a:t>
            </a:r>
          </a:p>
        </p:txBody>
      </p:sp>
      <p:pic>
        <p:nvPicPr>
          <p:cNvPr id="126" name="图像" descr="图像"/>
          <p:cNvPicPr>
            <a:picLocks noChangeAspect="1"/>
          </p:cNvPicPr>
          <p:nvPr/>
        </p:nvPicPr>
        <p:blipFill>
          <a:blip r:embed="rId3" cstate="print">
            <a:extLst/>
          </a:blip>
          <a:stretch>
            <a:fillRect/>
          </a:stretch>
        </p:blipFill>
        <p:spPr>
          <a:xfrm>
            <a:off x="3288442" y="2179290"/>
            <a:ext cx="2499796" cy="911580"/>
          </a:xfrm>
          <a:prstGeom prst="rect">
            <a:avLst/>
          </a:prstGeom>
          <a:ln w="3175">
            <a:miter lim="400000"/>
          </a:ln>
        </p:spPr>
      </p:pic>
      <p:pic>
        <p:nvPicPr>
          <p:cNvPr id="127" name="图片-2.png" descr="图片-2.png"/>
          <p:cNvPicPr>
            <a:picLocks noChangeAspect="1"/>
          </p:cNvPicPr>
          <p:nvPr/>
        </p:nvPicPr>
        <p:blipFill>
          <a:blip r:embed="rId4" cstate="print">
            <a:extLst/>
          </a:blip>
          <a:stretch>
            <a:fillRect/>
          </a:stretch>
        </p:blipFill>
        <p:spPr>
          <a:xfrm>
            <a:off x="1058391" y="9484632"/>
            <a:ext cx="5803759" cy="545918"/>
          </a:xfrm>
          <a:prstGeom prst="rect">
            <a:avLst/>
          </a:prstGeom>
          <a:ln w="3175">
            <a:miter lim="400000"/>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其中，…"/>
          <p:cNvSpPr txBox="1"/>
          <p:nvPr/>
        </p:nvSpPr>
        <p:spPr>
          <a:xfrm>
            <a:off x="792014" y="651323"/>
            <a:ext cx="6840686" cy="4680520"/>
          </a:xfrm>
          <a:prstGeom prst="rect">
            <a:avLst/>
          </a:prstGeom>
          <a:ln w="3175">
            <a:miter lim="400000"/>
          </a:ln>
          <a:extLst>
            <a:ext uri="{C572A759-6A51-4108-AA02-DFA0A04FC94B}">
              <ma14:wrappingTextBoxFlag xmlns:ma14="http://schemas.microsoft.com/office/mac/drawingml/2011/main" xmlns="" val="1"/>
            </a:ext>
          </a:extLst>
        </p:spPr>
        <p:txBody>
          <a:bodyPr lIns="50800" tIns="50800" rIns="50800" bIns="50800"/>
          <a:lstStyle/>
          <a:p>
            <a:pPr marR="457200" indent="304800" algn="l" defTabSz="457200">
              <a:spcBef>
                <a:spcPts val="300"/>
              </a:spcBef>
              <a:defRPr sz="1100" b="0">
                <a:solidFill>
                  <a:srgbClr val="374352"/>
                </a:solidFill>
                <a:latin typeface="Helvetica"/>
                <a:ea typeface="Helvetica"/>
                <a:cs typeface="Helvetica"/>
                <a:sym typeface="Helvetica"/>
              </a:defRPr>
            </a:pP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공식 중에</a:t>
            </a:r>
            <a:endParaRPr lang="en-US"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endParaRPr>
          </a:p>
          <a:p>
            <a:pPr marR="457200" indent="304800" algn="l" defTabSz="457200">
              <a:spcBef>
                <a:spcPts val="300"/>
              </a:spcBef>
              <a:defRPr sz="1100" b="0">
                <a:solidFill>
                  <a:srgbClr val="374352"/>
                </a:solidFill>
                <a:latin typeface="Helvetica"/>
                <a:ea typeface="Helvetica"/>
                <a:cs typeface="Helvetica"/>
                <a:sym typeface="Helvetica"/>
              </a:defRPr>
            </a:pPr>
            <a:r>
              <a:rPr lang="en-US" sz="1200" dirty="0" smtClean="0">
                <a:solidFill>
                  <a:schemeClr val="tx1"/>
                </a:solidFill>
                <a:latin typeface="맑은 고딕" pitchFamily="50" charset="-127"/>
                <a:ea typeface="맑은 고딕" pitchFamily="50" charset="-127"/>
              </a:rPr>
              <a:t>(</a:t>
            </a:r>
            <a:r>
              <a:rPr sz="1200" dirty="0" smtClean="0">
                <a:solidFill>
                  <a:schemeClr val="tx1"/>
                </a:solidFill>
                <a:latin typeface="맑은 고딕" pitchFamily="50" charset="-127"/>
                <a:ea typeface="맑은 고딕" pitchFamily="50" charset="-127"/>
              </a:rPr>
              <a:t>1</a:t>
            </a:r>
            <a:r>
              <a:rPr lang="en-US" sz="1200" dirty="0" smtClean="0">
                <a:solidFill>
                  <a:schemeClr val="tx1"/>
                </a:solidFill>
                <a:latin typeface="맑은 고딕" pitchFamily="50" charset="-127"/>
                <a:ea typeface="맑은 고딕" pitchFamily="50" charset="-127"/>
              </a:rPr>
              <a:t>) </a:t>
            </a:r>
            <a:r>
              <a:rPr sz="1200" dirty="0" smtClean="0">
                <a:solidFill>
                  <a:schemeClr val="tx1"/>
                </a:solidFill>
                <a:latin typeface="맑은 고딕" pitchFamily="50" charset="-127"/>
                <a:ea typeface="맑은 고딕" pitchFamily="50" charset="-127"/>
              </a:rPr>
              <a:t>r</a:t>
            </a:r>
            <a:r>
              <a:rPr lang="ko-KR" altLang="en-US" sz="1200" dirty="0" smtClean="0">
                <a:solidFill>
                  <a:schemeClr val="tx1"/>
                </a:solidFill>
                <a:latin typeface="맑은 고딕" pitchFamily="50" charset="-127"/>
                <a:ea typeface="맑은 고딕" pitchFamily="50" charset="-127"/>
              </a:rPr>
              <a:t>은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구독한 글자수를 나타냅니다</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a:t>
            </a:r>
          </a:p>
          <a:p>
            <a:pPr marR="457200" indent="304800" algn="l" defTabSz="457200">
              <a:spcBef>
                <a:spcPts val="300"/>
              </a:spcBef>
              <a:defRPr sz="1100" b="0">
                <a:solidFill>
                  <a:srgbClr val="374352"/>
                </a:solidFill>
                <a:latin typeface="Helvetica"/>
                <a:ea typeface="Helvetica"/>
                <a:cs typeface="Helvetica"/>
                <a:sym typeface="Helvetica"/>
              </a:defRPr>
            </a:pP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(2) R</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은 고정값으로 </a:t>
            </a:r>
            <a:r>
              <a:rPr lang="ko-KR" altLang="en-US" sz="1200" b="0" dirty="0" err="1" smtClean="0">
                <a:solidFill>
                  <a:schemeClr val="tx1"/>
                </a:solidFill>
                <a:uFill>
                  <a:solidFill>
                    <a:srgbClr val="000000"/>
                  </a:solidFill>
                </a:uFill>
                <a:latin typeface="맑은 고딕" pitchFamily="50" charset="-127"/>
                <a:ea typeface="맑은 고딕" pitchFamily="50" charset="-127"/>
                <a:cs typeface="Helvetica"/>
                <a:sym typeface="Helvetica"/>
              </a:rPr>
              <a:t>콘텐츠의</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총 글자수를 뜻합니다</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a:t>
            </a:r>
          </a:p>
          <a:p>
            <a:pPr marR="457200" indent="304800" algn="l" defTabSz="457200">
              <a:spcBef>
                <a:spcPts val="300"/>
              </a:spcBef>
              <a:defRPr sz="1100" b="0">
                <a:solidFill>
                  <a:srgbClr val="374352"/>
                </a:solidFill>
                <a:latin typeface="Helvetica"/>
                <a:ea typeface="Helvetica"/>
                <a:cs typeface="Helvetica"/>
                <a:sym typeface="Helvetica"/>
              </a:defRPr>
            </a:pP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(3) p</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는 끝까지 구독을 마친 사람의 수를 나타냅니다</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a:t>
            </a:r>
          </a:p>
          <a:p>
            <a:pPr marR="457200" indent="304800" algn="l" defTabSz="457200">
              <a:spcBef>
                <a:spcPts val="300"/>
              </a:spcBef>
              <a:defRPr sz="1100" b="0">
                <a:solidFill>
                  <a:srgbClr val="374352"/>
                </a:solidFill>
                <a:latin typeface="Helvetica"/>
                <a:ea typeface="Helvetica"/>
                <a:cs typeface="Helvetica"/>
                <a:sym typeface="Helvetica"/>
              </a:defRPr>
            </a:pP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(4) P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또한 </a:t>
            </a:r>
            <a:r>
              <a:rPr lang="ko-KR" altLang="en-US" sz="1200" b="0" dirty="0" err="1" smtClean="0">
                <a:solidFill>
                  <a:schemeClr val="tx1"/>
                </a:solidFill>
                <a:uFill>
                  <a:solidFill>
                    <a:srgbClr val="000000"/>
                  </a:solidFill>
                </a:uFill>
                <a:latin typeface="맑은 고딕" pitchFamily="50" charset="-127"/>
                <a:ea typeface="맑은 고딕" pitchFamily="50" charset="-127"/>
                <a:cs typeface="Helvetica"/>
                <a:sym typeface="Helvetica"/>
              </a:rPr>
              <a:t>고정값으로</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a:t>
            </a:r>
            <a:r>
              <a:rPr sz="1200" dirty="0" smtClean="0">
                <a:solidFill>
                  <a:schemeClr val="tx1"/>
                </a:solidFill>
                <a:latin typeface="맑은 고딕" pitchFamily="50" charset="-127"/>
                <a:ea typeface="맑은 고딕" pitchFamily="50" charset="-127"/>
              </a:rPr>
              <a:t>r</a:t>
            </a:r>
            <a:r>
              <a:rPr lang="ko-KR" altLang="en-US" sz="1200" dirty="0">
                <a:solidFill>
                  <a:schemeClr val="tx1"/>
                </a:solidFill>
                <a:latin typeface="맑은 고딕" pitchFamily="50" charset="-127"/>
                <a:ea typeface="맑은 고딕" pitchFamily="50" charset="-127"/>
              </a:rPr>
              <a:t>값</a:t>
            </a:r>
            <a:r>
              <a:rPr lang="ko-KR" altLang="en-US" sz="1200" dirty="0" smtClean="0">
                <a:solidFill>
                  <a:schemeClr val="tx1"/>
                </a:solidFill>
                <a:latin typeface="맑은 고딕" pitchFamily="50" charset="-127"/>
                <a:ea typeface="맑은 고딕" pitchFamily="50" charset="-127"/>
              </a:rPr>
              <a:t>이 작을 때</a:t>
            </a:r>
            <a:r>
              <a:rPr lang="en-US" altLang="ko-KR" sz="1200" dirty="0" smtClean="0">
                <a:solidFill>
                  <a:schemeClr val="tx1"/>
                </a:solidFill>
                <a:latin typeface="맑은 고딕" pitchFamily="50" charset="-127"/>
                <a:ea typeface="맑은 고딕" pitchFamily="50" charset="-127"/>
              </a:rPr>
              <a:t> </a:t>
            </a:r>
            <a:r>
              <a:rPr sz="1200" dirty="0" smtClean="0">
                <a:solidFill>
                  <a:schemeClr val="tx1"/>
                </a:solidFill>
                <a:latin typeface="맑은 고딕" pitchFamily="50" charset="-127"/>
                <a:ea typeface="맑은 고딕" pitchFamily="50" charset="-127"/>
              </a:rPr>
              <a:t>p</a:t>
            </a:r>
            <a:r>
              <a:rPr lang="ko-KR" altLang="en-US" sz="1200" dirty="0" smtClean="0">
                <a:solidFill>
                  <a:schemeClr val="tx1"/>
                </a:solidFill>
                <a:latin typeface="맑은 고딕" pitchFamily="50" charset="-127"/>
                <a:ea typeface="맑은 고딕" pitchFamily="50" charset="-127"/>
              </a:rPr>
              <a:t>값은 가장 큰 값을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얻고</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a:t>
            </a:r>
            <a:endPar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endParaRPr>
          </a:p>
          <a:p>
            <a:pPr marR="457200" indent="304800" algn="l" defTabSz="457200">
              <a:spcBef>
                <a:spcPts val="300"/>
              </a:spcBef>
              <a:defRPr sz="1100" b="0">
                <a:solidFill>
                  <a:srgbClr val="374352"/>
                </a:solidFill>
                <a:latin typeface="Helvetica"/>
                <a:ea typeface="Helvetica"/>
                <a:cs typeface="Helvetica"/>
                <a:sym typeface="Helvetica"/>
              </a:defRPr>
            </a:pPr>
            <a:r>
              <a:rPr lang="ko-KR" altLang="en-US" sz="1200" dirty="0" smtClean="0">
                <a:solidFill>
                  <a:schemeClr val="tx1"/>
                </a:solidFill>
                <a:latin typeface="맑은 고딕" pitchFamily="50" charset="-127"/>
                <a:ea typeface="맑은 고딕" pitchFamily="50" charset="-127"/>
              </a:rPr>
              <a:t>공식에서의 </a:t>
            </a:r>
            <a:r>
              <a:rPr sz="1200" dirty="0" smtClean="0">
                <a:solidFill>
                  <a:schemeClr val="tx1"/>
                </a:solidFill>
                <a:latin typeface="맑은 고딕" pitchFamily="50" charset="-127"/>
                <a:ea typeface="맑은 고딕" pitchFamily="50" charset="-127"/>
              </a:rPr>
              <a:t>r</a:t>
            </a:r>
            <a:r>
              <a:rPr lang="ko-KR" altLang="en-US" sz="1200" dirty="0" smtClean="0">
                <a:solidFill>
                  <a:schemeClr val="tx1"/>
                </a:solidFill>
                <a:latin typeface="맑은 고딕" pitchFamily="50" charset="-127"/>
                <a:ea typeface="맑은 고딕" pitchFamily="50" charset="-127"/>
              </a:rPr>
              <a:t>의 </a:t>
            </a:r>
            <a:r>
              <a:rPr lang="ko-KR" altLang="en-US" sz="1200" dirty="0" err="1" smtClean="0">
                <a:solidFill>
                  <a:schemeClr val="tx1"/>
                </a:solidFill>
                <a:latin typeface="맑은 고딕" pitchFamily="50" charset="-127"/>
                <a:ea typeface="맑은 고딕" pitchFamily="50" charset="-127"/>
              </a:rPr>
              <a:t>가치값은</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R보다 작고</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p</a:t>
            </a:r>
            <a:r>
              <a:rPr lang="ko-KR" altLang="en-US" sz="1200" dirty="0" smtClean="0">
                <a:solidFill>
                  <a:schemeClr val="tx1"/>
                </a:solidFill>
                <a:latin typeface="맑은 고딕" pitchFamily="50" charset="-127"/>
                <a:ea typeface="맑은 고딕" pitchFamily="50" charset="-127"/>
              </a:rPr>
              <a:t>의</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가치값은</a:t>
            </a:r>
            <a:r>
              <a:rPr lang="ko-KR" altLang="en-US" sz="1200" b="0" dirty="0">
                <a:solidFill>
                  <a:schemeClr val="tx1"/>
                </a:solidFill>
                <a:uFill>
                  <a:solidFill>
                    <a:srgbClr val="000000"/>
                  </a:solidFill>
                </a:uFill>
                <a:latin typeface="맑은 고딕" pitchFamily="50" charset="-127"/>
                <a:ea typeface="맑은 고딕" pitchFamily="50" charset="-127"/>
                <a:cs typeface="Helvetica"/>
                <a:sym typeface="Helvetica"/>
              </a:rPr>
              <a:t>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P보다 작습니다</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a:t>
            </a:r>
            <a:endPar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endParaRPr>
          </a:p>
          <a:p>
            <a:pPr marR="457200" indent="304800" algn="just" defTabSz="457200">
              <a:spcBef>
                <a:spcPts val="300"/>
              </a:spcBef>
              <a:defRPr sz="1100" b="0">
                <a:solidFill>
                  <a:srgbClr val="374352"/>
                </a:solidFill>
                <a:latin typeface="Helvetica"/>
                <a:ea typeface="Helvetica"/>
                <a:cs typeface="Helvetica"/>
                <a:sym typeface="Helvetica"/>
              </a:defRPr>
            </a:pPr>
            <a:endParaRPr lang="en-US" sz="1200" dirty="0" smtClean="0">
              <a:solidFill>
                <a:schemeClr val="tx1"/>
              </a:solidFill>
              <a:latin typeface="맑은 고딕" pitchFamily="50" charset="-127"/>
              <a:ea typeface="맑은 고딕" pitchFamily="50" charset="-127"/>
            </a:endParaRPr>
          </a:p>
          <a:p>
            <a:pPr marR="457200" indent="304800" algn="just" defTabSz="457200">
              <a:spcBef>
                <a:spcPts val="300"/>
              </a:spcBef>
              <a:defRPr sz="1100" b="0">
                <a:solidFill>
                  <a:srgbClr val="374352"/>
                </a:solidFill>
                <a:latin typeface="Helvetica"/>
                <a:ea typeface="Helvetica"/>
                <a:cs typeface="Helvetica"/>
                <a:sym typeface="Helvetica"/>
              </a:defRPr>
            </a:pPr>
            <a:r>
              <a:rPr sz="1200" dirty="0" smtClean="0">
                <a:solidFill>
                  <a:schemeClr val="tx1"/>
                </a:solidFill>
                <a:latin typeface="맑은 고딕" pitchFamily="50" charset="-127"/>
                <a:ea typeface="맑은 고딕" pitchFamily="50" charset="-127"/>
              </a:rPr>
              <a:t>1</a:t>
            </a:r>
            <a:r>
              <a:rPr lang="en-US" sz="1200" dirty="0" smtClean="0">
                <a:solidFill>
                  <a:schemeClr val="tx1"/>
                </a:solidFill>
                <a:latin typeface="맑은 고딕" pitchFamily="50" charset="-127"/>
                <a:ea typeface="맑은 고딕" pitchFamily="50" charset="-127"/>
              </a:rPr>
              <a:t>. </a:t>
            </a:r>
            <a:r>
              <a:rPr sz="1200" dirty="0" smtClean="0">
                <a:solidFill>
                  <a:schemeClr val="tx1"/>
                </a:solidFill>
                <a:latin typeface="맑은 고딕" pitchFamily="50" charset="-127"/>
                <a:ea typeface="맑은 고딕" pitchFamily="50" charset="-127"/>
              </a:rPr>
              <a:t>“</a:t>
            </a:r>
            <a:r>
              <a:rPr lang="ko-KR" altLang="en-US" sz="1200" dirty="0" smtClean="0">
                <a:solidFill>
                  <a:schemeClr val="tx1"/>
                </a:solidFill>
                <a:latin typeface="맑은 고딕" pitchFamily="50" charset="-127"/>
                <a:ea typeface="맑은 고딕" pitchFamily="50" charset="-127"/>
              </a:rPr>
              <a:t>호감지수</a:t>
            </a:r>
            <a:r>
              <a:rPr sz="1200" dirty="0" smtClean="0">
                <a:solidFill>
                  <a:schemeClr val="tx1"/>
                </a:solidFill>
                <a:latin typeface="맑은 고딕" pitchFamily="50" charset="-127"/>
                <a:ea typeface="맑은 고딕" pitchFamily="50" charset="-127"/>
              </a:rPr>
              <a:t>”</a:t>
            </a:r>
            <a:r>
              <a:rPr lang="ko-KR" altLang="en-US" sz="1200" dirty="0" smtClean="0">
                <a:solidFill>
                  <a:schemeClr val="tx1"/>
                </a:solidFill>
                <a:latin typeface="맑은 고딕" pitchFamily="50" charset="-127"/>
                <a:ea typeface="맑은 고딕" pitchFamily="50" charset="-127"/>
              </a:rPr>
              <a:t>는 임무 완성도 평가의 중요한 구성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요소이며</a:t>
            </a:r>
            <a:r>
              <a:rPr lang="en-US" altLang="ko-KR" sz="1200" dirty="0" smtClean="0">
                <a:solidFill>
                  <a:schemeClr val="tx1"/>
                </a:solidFill>
                <a:latin typeface="맑은 고딕" pitchFamily="50" charset="-127"/>
                <a:ea typeface="맑은 고딕" pitchFamily="50" charset="-127"/>
              </a:rPr>
              <a:t>, </a:t>
            </a:r>
            <a:r>
              <a:rPr lang="ko-KR" altLang="en-US" sz="1200" dirty="0" smtClean="0">
                <a:solidFill>
                  <a:schemeClr val="tx1"/>
                </a:solidFill>
                <a:latin typeface="맑은 고딕" pitchFamily="50" charset="-127"/>
                <a:ea typeface="맑은 고딕" pitchFamily="50" charset="-127"/>
              </a:rPr>
              <a:t>아래의 </a:t>
            </a:r>
            <a:r>
              <a:rPr lang="en-US" altLang="ko-KR" sz="1200" dirty="0" smtClean="0">
                <a:solidFill>
                  <a:schemeClr val="tx1"/>
                </a:solidFill>
                <a:latin typeface="맑은 고딕" pitchFamily="50" charset="-127"/>
                <a:ea typeface="맑은 고딕" pitchFamily="50" charset="-127"/>
              </a:rPr>
              <a:t>3</a:t>
            </a:r>
            <a:r>
              <a:rPr lang="ko-KR" altLang="en-US" sz="1200" dirty="0" smtClean="0">
                <a:solidFill>
                  <a:schemeClr val="tx1"/>
                </a:solidFill>
                <a:latin typeface="맑은 고딕" pitchFamily="50" charset="-127"/>
                <a:ea typeface="맑은 고딕" pitchFamily="50" charset="-127"/>
              </a:rPr>
              <a:t>가지 작용을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합니</a:t>
            </a:r>
            <a:r>
              <a:rPr lang="ko-KR" altLang="en-US" sz="1200" dirty="0" smtClean="0">
                <a:solidFill>
                  <a:schemeClr val="tx1"/>
                </a:solidFill>
                <a:latin typeface="맑은 고딕" pitchFamily="50" charset="-127"/>
                <a:ea typeface="맑은 고딕" pitchFamily="50" charset="-127"/>
              </a:rPr>
              <a:t>다</a:t>
            </a:r>
            <a:r>
              <a:rPr lang="en-US" altLang="ko-KR" sz="1200" dirty="0" smtClean="0">
                <a:solidFill>
                  <a:schemeClr val="tx1"/>
                </a:solidFill>
                <a:latin typeface="맑은 고딕" pitchFamily="50" charset="-127"/>
                <a:ea typeface="맑은 고딕" pitchFamily="50" charset="-127"/>
              </a:rPr>
              <a:t>:</a:t>
            </a:r>
            <a:endParaRPr sz="1200" dirty="0">
              <a:solidFill>
                <a:schemeClr val="tx1"/>
              </a:solidFill>
              <a:latin typeface="맑은 고딕" pitchFamily="50" charset="-127"/>
              <a:ea typeface="맑은 고딕" pitchFamily="50" charset="-127"/>
            </a:endParaRPr>
          </a:p>
          <a:p>
            <a:pPr marR="457200" indent="304800" algn="l" defTabSz="457200">
              <a:spcBef>
                <a:spcPts val="300"/>
              </a:spcBef>
              <a:defRPr sz="1100" b="0">
                <a:solidFill>
                  <a:srgbClr val="374352"/>
                </a:solidFill>
                <a:latin typeface="Helvetica"/>
                <a:ea typeface="Helvetica"/>
                <a:cs typeface="Helvetica"/>
                <a:sym typeface="Helvetica"/>
              </a:defRPr>
            </a:pPr>
            <a:r>
              <a:rPr lang="en-US"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(1)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호감지수</a:t>
            </a:r>
            <a:r>
              <a:rPr lang="en-US"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가 IP에 대한 작용으로는</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a:t>
            </a:r>
            <a:r>
              <a:rPr lang="en-US" altLang="ko-KR" sz="1200" dirty="0" smtClean="0">
                <a:solidFill>
                  <a:schemeClr val="tx1"/>
                </a:solidFill>
                <a:latin typeface="맑은 고딕" pitchFamily="50" charset="-127"/>
                <a:ea typeface="맑은 고딕" pitchFamily="50" charset="-127"/>
              </a:rPr>
              <a:t> </a:t>
            </a:r>
            <a:r>
              <a:rPr sz="1200" dirty="0" smtClean="0">
                <a:solidFill>
                  <a:schemeClr val="tx1"/>
                </a:solidFill>
                <a:latin typeface="맑은 고딕" pitchFamily="50" charset="-127"/>
                <a:ea typeface="맑은 고딕" pitchFamily="50" charset="-127"/>
              </a:rPr>
              <a:t>“</a:t>
            </a:r>
            <a:r>
              <a:rPr lang="ko-KR" altLang="en-US" sz="1200" dirty="0" smtClean="0">
                <a:solidFill>
                  <a:schemeClr val="tx1"/>
                </a:solidFill>
                <a:latin typeface="맑은 고딕" pitchFamily="50" charset="-127"/>
                <a:ea typeface="맑은 고딕" pitchFamily="50" charset="-127"/>
              </a:rPr>
              <a:t>호감지수</a:t>
            </a:r>
            <a:r>
              <a:rPr sz="1200" dirty="0" smtClean="0">
                <a:solidFill>
                  <a:schemeClr val="tx1"/>
                </a:solidFill>
                <a:latin typeface="맑은 고딕" pitchFamily="50" charset="-127"/>
                <a:ea typeface="맑은 고딕" pitchFamily="50" charset="-127"/>
              </a:rPr>
              <a:t>”</a:t>
            </a:r>
            <a:r>
              <a:rPr lang="ko-KR" altLang="en-US" sz="1200" dirty="0">
                <a:solidFill>
                  <a:schemeClr val="tx1"/>
                </a:solidFill>
                <a:latin typeface="맑은 고딕" pitchFamily="50" charset="-127"/>
                <a:ea typeface="맑은 고딕" pitchFamily="50" charset="-127"/>
              </a:rPr>
              <a:t>가</a:t>
            </a:r>
            <a:r>
              <a:rPr lang="ko-KR" altLang="en-US" sz="1200" dirty="0" smtClean="0">
                <a:solidFill>
                  <a:schemeClr val="tx1"/>
                </a:solidFill>
                <a:latin typeface="맑은 고딕" pitchFamily="50" charset="-127"/>
                <a:ea typeface="맑은 고딕" pitchFamily="50" charset="-127"/>
              </a:rPr>
              <a:t> 높을수록</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독자의 구독 </a:t>
            </a:r>
            <a:r>
              <a:rPr lang="ko-KR" altLang="en-US" sz="1200" b="0" dirty="0" err="1" smtClean="0">
                <a:solidFill>
                  <a:schemeClr val="tx1"/>
                </a:solidFill>
                <a:uFill>
                  <a:solidFill>
                    <a:srgbClr val="000000"/>
                  </a:solidFill>
                </a:uFill>
                <a:latin typeface="맑은 고딕" pitchFamily="50" charset="-127"/>
                <a:ea typeface="맑은 고딕" pitchFamily="50" charset="-127"/>
                <a:cs typeface="Helvetica"/>
                <a:sym typeface="Helvetica"/>
              </a:rPr>
              <a:t>취소율이</a:t>
            </a:r>
            <a:r>
              <a:rPr lang="ko-KR" altLang="en-US" sz="1200" dirty="0" smtClean="0">
                <a:solidFill>
                  <a:schemeClr val="tx1"/>
                </a:solidFill>
                <a:latin typeface="맑은 고딕" pitchFamily="50" charset="-127"/>
                <a:ea typeface="맑은 고딕" pitchFamily="50" charset="-127"/>
              </a:rPr>
              <a:t> 낮으며</a:t>
            </a:r>
            <a:r>
              <a:rPr lang="en-US" altLang="ko-KR" sz="1200" dirty="0" smtClean="0">
                <a:solidFill>
                  <a:schemeClr val="tx1"/>
                </a:solidFill>
                <a:latin typeface="맑은 고딕" pitchFamily="50" charset="-127"/>
                <a:ea typeface="맑은 고딕" pitchFamily="50" charset="-127"/>
              </a:rPr>
              <a:t>,</a:t>
            </a:r>
            <a:r>
              <a:rPr sz="1200" dirty="0" smtClean="0">
                <a:solidFill>
                  <a:schemeClr val="tx1"/>
                </a:solidFill>
                <a:latin typeface="맑은 고딕" pitchFamily="50" charset="-127"/>
                <a:ea typeface="맑은 고딕" pitchFamily="50" charset="-127"/>
              </a:rPr>
              <a:t> </a:t>
            </a:r>
            <a:r>
              <a:rPr lang="ko-KR" altLang="en-US" sz="1200" dirty="0" smtClean="0">
                <a:solidFill>
                  <a:schemeClr val="tx1"/>
                </a:solidFill>
                <a:latin typeface="맑은 고딕" pitchFamily="50" charset="-127"/>
                <a:ea typeface="맑은 고딕" pitchFamily="50" charset="-127"/>
              </a:rPr>
              <a:t>이로 인해 더 많은 새로운 독자들을 끌어들일 수 있고 기존의 독자들을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붙잡아 둘 수 있습니다</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a:t>
            </a:r>
            <a:r>
              <a:rPr sz="1200" dirty="0" smtClean="0">
                <a:solidFill>
                  <a:schemeClr val="tx1"/>
                </a:solidFill>
                <a:latin typeface="맑은 고딕" pitchFamily="50" charset="-127"/>
                <a:ea typeface="맑은 고딕" pitchFamily="50" charset="-127"/>
              </a:rPr>
              <a:t> </a:t>
            </a:r>
            <a:r>
              <a:rPr lang="ko-KR" altLang="en-US" sz="1200" dirty="0" smtClean="0">
                <a:solidFill>
                  <a:schemeClr val="tx1"/>
                </a:solidFill>
                <a:latin typeface="맑은 고딕" pitchFamily="50" charset="-127"/>
                <a:ea typeface="맑은 고딕" pitchFamily="50" charset="-127"/>
              </a:rPr>
              <a:t>또한 </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호감지수</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를 통해 쉽게 </a:t>
            </a:r>
            <a:r>
              <a:rPr lang="ko-KR" altLang="en-US" sz="1200" dirty="0" smtClean="0">
                <a:solidFill>
                  <a:schemeClr val="tx1"/>
                </a:solidFill>
                <a:latin typeface="맑은 고딕" pitchFamily="50" charset="-127"/>
                <a:ea typeface="맑은 고딕" pitchFamily="50" charset="-127"/>
              </a:rPr>
              <a:t>인기 있고 잠재력 있는 </a:t>
            </a:r>
            <a:r>
              <a:rPr lang="en-US" altLang="ko-KR" sz="1200" dirty="0" smtClean="0">
                <a:solidFill>
                  <a:schemeClr val="tx1"/>
                </a:solidFill>
                <a:latin typeface="맑은 고딕" pitchFamily="50" charset="-127"/>
                <a:ea typeface="맑은 고딕" pitchFamily="50" charset="-127"/>
              </a:rPr>
              <a:t>IP</a:t>
            </a:r>
            <a:r>
              <a:rPr lang="ko-KR" altLang="en-US" sz="1200" dirty="0" smtClean="0">
                <a:solidFill>
                  <a:schemeClr val="tx1"/>
                </a:solidFill>
                <a:latin typeface="맑은 고딕" pitchFamily="50" charset="-127"/>
                <a:ea typeface="맑은 고딕" pitchFamily="50" charset="-127"/>
              </a:rPr>
              <a:t>를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발굴해낼 수 있습니다</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a:t>
            </a:r>
          </a:p>
          <a:p>
            <a:pPr marR="457200" indent="304800" algn="l" defTabSz="457200">
              <a:spcBef>
                <a:spcPts val="300"/>
              </a:spcBef>
              <a:defRPr sz="1100" b="0">
                <a:solidFill>
                  <a:srgbClr val="374352"/>
                </a:solidFill>
                <a:latin typeface="Helvetica"/>
                <a:ea typeface="Helvetica"/>
                <a:cs typeface="Helvetica"/>
                <a:sym typeface="Helvetica"/>
              </a:defRPr>
            </a:pPr>
            <a:r>
              <a:rPr lang="en-US" altLang="ko-KR" sz="1200" dirty="0" smtClean="0">
                <a:solidFill>
                  <a:schemeClr val="tx1"/>
                </a:solidFill>
                <a:latin typeface="맑은 고딕" pitchFamily="50" charset="-127"/>
                <a:ea typeface="맑은 고딕" pitchFamily="50" charset="-127"/>
              </a:rPr>
              <a:t>(</a:t>
            </a:r>
            <a:r>
              <a:rPr sz="1200" dirty="0" smtClean="0">
                <a:solidFill>
                  <a:schemeClr val="tx1"/>
                </a:solidFill>
                <a:latin typeface="맑은 고딕" pitchFamily="50" charset="-127"/>
                <a:ea typeface="맑은 고딕" pitchFamily="50" charset="-127"/>
              </a:rPr>
              <a:t>2</a:t>
            </a:r>
            <a:r>
              <a:rPr lang="en-US" sz="1200" dirty="0" smtClean="0">
                <a:solidFill>
                  <a:schemeClr val="tx1"/>
                </a:solidFill>
                <a:latin typeface="맑은 고딕" pitchFamily="50" charset="-127"/>
                <a:ea typeface="맑은 고딕" pitchFamily="50" charset="-127"/>
              </a:rPr>
              <a:t>) </a:t>
            </a:r>
            <a:r>
              <a:rPr lang="en-US"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호감지수</a:t>
            </a:r>
            <a:r>
              <a:rPr lang="en-US"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가 크리에이터에 대한 작용으로는</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a:t>
            </a:r>
            <a:r>
              <a:rPr lang="ko-KR" altLang="en-US" sz="1200" dirty="0" smtClean="0">
                <a:solidFill>
                  <a:schemeClr val="tx1"/>
                </a:solidFill>
                <a:latin typeface="맑은 고딕" pitchFamily="50" charset="-127"/>
                <a:ea typeface="맑은 고딕" pitchFamily="50" charset="-127"/>
              </a:rPr>
              <a:t>호감지수</a:t>
            </a:r>
            <a:r>
              <a:rPr sz="1200" dirty="0" smtClean="0">
                <a:solidFill>
                  <a:schemeClr val="tx1"/>
                </a:solidFill>
                <a:latin typeface="맑은 고딕" pitchFamily="50" charset="-127"/>
                <a:ea typeface="맑은 고딕" pitchFamily="50" charset="-127"/>
              </a:rPr>
              <a:t>”</a:t>
            </a:r>
            <a:r>
              <a:rPr lang="ko-KR" altLang="en-US" sz="1200" dirty="0" smtClean="0">
                <a:solidFill>
                  <a:schemeClr val="tx1"/>
                </a:solidFill>
                <a:latin typeface="맑은 고딕" pitchFamily="50" charset="-127"/>
                <a:ea typeface="맑은 고딕" pitchFamily="50" charset="-127"/>
              </a:rPr>
              <a:t>는 </a:t>
            </a:r>
            <a:r>
              <a:rPr lang="ko-KR" altLang="en-US" sz="1200" dirty="0" err="1" smtClean="0">
                <a:solidFill>
                  <a:schemeClr val="tx1"/>
                </a:solidFill>
                <a:latin typeface="맑은 고딕" pitchFamily="50" charset="-127"/>
                <a:ea typeface="맑은 고딕" pitchFamily="50" charset="-127"/>
              </a:rPr>
              <a:t>크리에이터에게</a:t>
            </a:r>
            <a:r>
              <a:rPr lang="ko-KR" altLang="en-US" sz="1200" dirty="0" smtClean="0">
                <a:solidFill>
                  <a:schemeClr val="tx1"/>
                </a:solidFill>
                <a:latin typeface="맑은 고딕" pitchFamily="50" charset="-127"/>
                <a:ea typeface="맑은 고딕" pitchFamily="50" charset="-127"/>
              </a:rPr>
              <a:t> 독자의 선호도를 더 자세히 알 수 있게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도와줄 뿐더러</a:t>
            </a:r>
            <a:r>
              <a:rPr lang="en-US" altLang="ko-KR" sz="1200" dirty="0" smtClean="0">
                <a:solidFill>
                  <a:schemeClr val="tx1"/>
                </a:solidFill>
                <a:latin typeface="맑은 고딕" pitchFamily="50" charset="-127"/>
                <a:ea typeface="맑은 고딕" pitchFamily="50" charset="-127"/>
              </a:rPr>
              <a:t> </a:t>
            </a:r>
            <a:r>
              <a:rPr lang="ko-KR" altLang="en-US" sz="1200" dirty="0" smtClean="0">
                <a:solidFill>
                  <a:schemeClr val="tx1"/>
                </a:solidFill>
                <a:latin typeface="맑은 고딕" pitchFamily="50" charset="-127"/>
                <a:ea typeface="맑은 고딕" pitchFamily="50" charset="-127"/>
              </a:rPr>
              <a:t>작품에서</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어느 부분이 </a:t>
            </a:r>
            <a:r>
              <a:rPr lang="ko-KR" altLang="en-US" sz="1200" b="0" dirty="0" err="1" smtClean="0">
                <a:solidFill>
                  <a:schemeClr val="tx1"/>
                </a:solidFill>
                <a:uFill>
                  <a:solidFill>
                    <a:srgbClr val="000000"/>
                  </a:solidFill>
                </a:uFill>
                <a:latin typeface="맑은 고딕" pitchFamily="50" charset="-127"/>
                <a:ea typeface="맑은 고딕" pitchFamily="50" charset="-127"/>
                <a:cs typeface="Helvetica"/>
                <a:sym typeface="Helvetica"/>
              </a:rPr>
              <a:t>팔로워가</a:t>
            </a:r>
            <a:r>
              <a:rPr lang="ko-KR" altLang="en-US" sz="1200" dirty="0" smtClean="0">
                <a:solidFill>
                  <a:schemeClr val="tx1"/>
                </a:solidFill>
                <a:latin typeface="맑은 고딕" pitchFamily="50" charset="-127"/>
                <a:ea typeface="맑은 고딕" pitchFamily="50" charset="-127"/>
              </a:rPr>
              <a:t>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적어지는</a:t>
            </a:r>
            <a:r>
              <a:rPr lang="ko-KR" altLang="en-US" sz="1200" dirty="0" smtClean="0">
                <a:solidFill>
                  <a:schemeClr val="tx1"/>
                </a:solidFill>
                <a:latin typeface="맑은 고딕" pitchFamily="50" charset="-127"/>
                <a:ea typeface="맑은 고딕" pitchFamily="50" charset="-127"/>
              </a:rPr>
              <a:t>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부분인지</a:t>
            </a:r>
            <a:r>
              <a:rPr lang="ko-KR" altLang="en-US" sz="1200" dirty="0" smtClean="0">
                <a:solidFill>
                  <a:schemeClr val="tx1"/>
                </a:solidFill>
                <a:latin typeface="맑은 고딕" pitchFamily="50" charset="-127"/>
                <a:ea typeface="맑은 고딕" pitchFamily="50" charset="-127"/>
              </a:rPr>
              <a:t> 판단할 수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있게 하여</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a:t>
            </a:r>
            <a:r>
              <a:rPr lang="en-US" altLang="ko-KR" sz="1200" dirty="0" smtClean="0">
                <a:solidFill>
                  <a:schemeClr val="tx1"/>
                </a:solidFill>
                <a:latin typeface="맑은 고딕" pitchFamily="50" charset="-127"/>
                <a:ea typeface="맑은 고딕" pitchFamily="50" charset="-127"/>
              </a:rPr>
              <a:t> </a:t>
            </a:r>
            <a:r>
              <a:rPr lang="ko-KR" altLang="en-US" sz="1200" dirty="0" smtClean="0">
                <a:solidFill>
                  <a:schemeClr val="tx1"/>
                </a:solidFill>
                <a:latin typeface="맑은 고딕" pitchFamily="50" charset="-127"/>
                <a:ea typeface="맑은 고딕" pitchFamily="50" charset="-127"/>
              </a:rPr>
              <a:t>구독자를 창작 과정의 조력자로 만들 수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있습니</a:t>
            </a:r>
            <a:r>
              <a:rPr lang="ko-KR" altLang="en-US" sz="1200" dirty="0" smtClean="0">
                <a:solidFill>
                  <a:schemeClr val="tx1"/>
                </a:solidFill>
                <a:latin typeface="맑은 고딕" pitchFamily="50" charset="-127"/>
                <a:ea typeface="맑은 고딕" pitchFamily="50" charset="-127"/>
              </a:rPr>
              <a:t>다</a:t>
            </a:r>
            <a:r>
              <a:rPr lang="en-US" altLang="ko-KR" sz="1200" dirty="0" smtClean="0">
                <a:solidFill>
                  <a:schemeClr val="tx1"/>
                </a:solidFill>
                <a:latin typeface="맑은 고딕" pitchFamily="50" charset="-127"/>
                <a:ea typeface="맑은 고딕" pitchFamily="50" charset="-127"/>
              </a:rPr>
              <a:t>.</a:t>
            </a:r>
          </a:p>
          <a:p>
            <a:pPr marR="457200" indent="266700" algn="l" defTabSz="457200">
              <a:spcBef>
                <a:spcPts val="300"/>
              </a:spcBef>
              <a:defRPr sz="1100" b="0">
                <a:solidFill>
                  <a:srgbClr val="374352"/>
                </a:solidFill>
                <a:latin typeface="Helvetica"/>
                <a:ea typeface="Helvetica"/>
                <a:cs typeface="Helvetica"/>
                <a:sym typeface="Helvetica"/>
              </a:defRPr>
            </a:pPr>
            <a:r>
              <a:rPr lang="en-US" sz="1200" dirty="0" smtClean="0">
                <a:solidFill>
                  <a:schemeClr val="tx1"/>
                </a:solidFill>
                <a:latin typeface="맑은 고딕" pitchFamily="50" charset="-127"/>
                <a:ea typeface="맑은 고딕" pitchFamily="50" charset="-127"/>
              </a:rPr>
              <a:t>(</a:t>
            </a:r>
            <a:r>
              <a:rPr sz="1200" dirty="0" smtClean="0">
                <a:solidFill>
                  <a:schemeClr val="tx1"/>
                </a:solidFill>
                <a:latin typeface="맑은 고딕" pitchFamily="50" charset="-127"/>
                <a:ea typeface="맑은 고딕" pitchFamily="50" charset="-127"/>
              </a:rPr>
              <a:t>3</a:t>
            </a:r>
            <a:r>
              <a:rPr lang="en-US" sz="1200" dirty="0" smtClean="0">
                <a:solidFill>
                  <a:schemeClr val="tx1"/>
                </a:solidFill>
                <a:latin typeface="맑은 고딕" pitchFamily="50" charset="-127"/>
                <a:ea typeface="맑은 고딕" pitchFamily="50" charset="-127"/>
              </a:rPr>
              <a:t>) </a:t>
            </a:r>
            <a:r>
              <a:rPr lang="en-US"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호감지수</a:t>
            </a:r>
            <a:r>
              <a:rPr lang="en-US"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가 IP 수요자에 대한 작용으로는</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a:t>
            </a:r>
            <a:r>
              <a:rPr sz="1200" dirty="0" smtClean="0">
                <a:solidFill>
                  <a:schemeClr val="tx1"/>
                </a:solidFill>
                <a:latin typeface="맑은 고딕" pitchFamily="50" charset="-127"/>
                <a:ea typeface="맑은 고딕" pitchFamily="50" charset="-127"/>
              </a:rPr>
              <a:t> </a:t>
            </a:r>
            <a:r>
              <a:rPr lang="en-US" sz="1200" dirty="0" smtClean="0">
                <a:solidFill>
                  <a:schemeClr val="tx1"/>
                </a:solidFill>
                <a:latin typeface="맑은 고딕" pitchFamily="50" charset="-127"/>
                <a:ea typeface="맑은 고딕" pitchFamily="50" charset="-127"/>
              </a:rPr>
              <a:t>“</a:t>
            </a:r>
            <a:r>
              <a:rPr lang="ko-KR" altLang="en-US" sz="1200" dirty="0" smtClean="0">
                <a:solidFill>
                  <a:schemeClr val="tx1"/>
                </a:solidFill>
                <a:latin typeface="맑은 고딕" pitchFamily="50" charset="-127"/>
                <a:ea typeface="맑은 고딕" pitchFamily="50" charset="-127"/>
              </a:rPr>
              <a:t>호감지수</a:t>
            </a:r>
            <a:r>
              <a:rPr lang="en-US" sz="1200" dirty="0" smtClean="0">
                <a:solidFill>
                  <a:schemeClr val="tx1"/>
                </a:solidFill>
                <a:latin typeface="맑은 고딕" pitchFamily="50" charset="-127"/>
                <a:ea typeface="맑은 고딕" pitchFamily="50" charset="-127"/>
              </a:rPr>
              <a:t>”</a:t>
            </a:r>
            <a:r>
              <a:rPr lang="ko-KR" altLang="en-US" sz="1200" dirty="0" smtClean="0">
                <a:solidFill>
                  <a:schemeClr val="tx1"/>
                </a:solidFill>
                <a:latin typeface="맑은 고딕" pitchFamily="50" charset="-127"/>
                <a:ea typeface="맑은 고딕" pitchFamily="50" charset="-127"/>
              </a:rPr>
              <a:t>가 </a:t>
            </a:r>
            <a:r>
              <a:rPr sz="1200" dirty="0" smtClean="0">
                <a:solidFill>
                  <a:schemeClr val="tx1"/>
                </a:solidFill>
                <a:latin typeface="맑은 고딕" pitchFamily="50" charset="-127"/>
                <a:ea typeface="맑은 고딕" pitchFamily="50" charset="-127"/>
              </a:rPr>
              <a:t>“</a:t>
            </a:r>
            <a:r>
              <a:rPr lang="ko-KR" altLang="en-US" sz="1200" dirty="0" smtClean="0">
                <a:solidFill>
                  <a:schemeClr val="tx1"/>
                </a:solidFill>
                <a:latin typeface="맑은 고딕" pitchFamily="50" charset="-127"/>
                <a:ea typeface="맑은 고딕" pitchFamily="50" charset="-127"/>
              </a:rPr>
              <a:t>작품 주제 </a:t>
            </a:r>
            <a:r>
              <a:rPr lang="en-US" altLang="ko-KR" sz="1200" dirty="0" smtClean="0">
                <a:solidFill>
                  <a:schemeClr val="tx1"/>
                </a:solidFill>
                <a:latin typeface="맑은 고딕" pitchFamily="50" charset="-127"/>
                <a:ea typeface="맑은 고딕" pitchFamily="50" charset="-127"/>
              </a:rPr>
              <a:t>+ </a:t>
            </a:r>
            <a:r>
              <a:rPr lang="ko-KR" altLang="en-US" sz="1200" dirty="0" smtClean="0">
                <a:solidFill>
                  <a:schemeClr val="tx1"/>
                </a:solidFill>
                <a:latin typeface="맑은 고딕" pitchFamily="50" charset="-127"/>
                <a:ea typeface="맑은 고딕" pitchFamily="50" charset="-127"/>
              </a:rPr>
              <a:t>호감지수 </a:t>
            </a:r>
            <a:r>
              <a:rPr lang="en-US" altLang="ko-KR" sz="1200" dirty="0" smtClean="0">
                <a:solidFill>
                  <a:schemeClr val="tx1"/>
                </a:solidFill>
                <a:latin typeface="맑은 고딕" pitchFamily="50" charset="-127"/>
                <a:ea typeface="맑은 고딕" pitchFamily="50" charset="-127"/>
              </a:rPr>
              <a:t>+ </a:t>
            </a:r>
            <a:r>
              <a:rPr lang="ko-KR" altLang="en-US" sz="1200" b="0" dirty="0" err="1" smtClean="0">
                <a:solidFill>
                  <a:schemeClr val="tx1"/>
                </a:solidFill>
                <a:uFill>
                  <a:solidFill>
                    <a:srgbClr val="000000"/>
                  </a:solidFill>
                </a:uFill>
                <a:latin typeface="맑은 고딕" pitchFamily="50" charset="-127"/>
                <a:ea typeface="맑은 고딕" pitchFamily="50" charset="-127"/>
                <a:cs typeface="Helvetica"/>
                <a:sym typeface="Helvetica"/>
              </a:rPr>
              <a:t>팔로워</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수량</a:t>
            </a:r>
            <a:r>
              <a:rPr sz="1200" dirty="0" smtClean="0">
                <a:solidFill>
                  <a:schemeClr val="tx1"/>
                </a:solidFill>
                <a:latin typeface="맑은 고딕" pitchFamily="50" charset="-127"/>
                <a:ea typeface="맑은 고딕" pitchFamily="50" charset="-127"/>
              </a:rPr>
              <a:t>”</a:t>
            </a:r>
            <a:r>
              <a:rPr lang="ko-KR" altLang="en-US" sz="1200" dirty="0" smtClean="0">
                <a:solidFill>
                  <a:schemeClr val="tx1"/>
                </a:solidFill>
                <a:latin typeface="맑은 고딕" pitchFamily="50" charset="-127"/>
                <a:ea typeface="맑은 고딕" pitchFamily="50" charset="-127"/>
              </a:rPr>
              <a:t> 등의 데이터 모형을 만들어</a:t>
            </a:r>
            <a:r>
              <a:rPr lang="en-US" altLang="ko-KR" sz="1200" dirty="0" smtClean="0">
                <a:solidFill>
                  <a:schemeClr val="tx1"/>
                </a:solidFill>
                <a:latin typeface="맑은 고딕" pitchFamily="50" charset="-127"/>
                <a:ea typeface="맑은 고딕" pitchFamily="50" charset="-127"/>
              </a:rPr>
              <a:t>, </a:t>
            </a:r>
            <a:r>
              <a:rPr lang="en-US" altLang="ko-KR" sz="1200" dirty="0">
                <a:solidFill>
                  <a:schemeClr val="tx1"/>
                </a:solidFill>
                <a:latin typeface="맑은 고딕" pitchFamily="50" charset="-127"/>
                <a:ea typeface="맑은 고딕" pitchFamily="50" charset="-127"/>
              </a:rPr>
              <a:t>IP </a:t>
            </a:r>
            <a:r>
              <a:rPr lang="ko-KR" altLang="en-US" sz="1200" dirty="0" smtClean="0">
                <a:solidFill>
                  <a:schemeClr val="tx1"/>
                </a:solidFill>
                <a:latin typeface="맑은 고딕" pitchFamily="50" charset="-127"/>
                <a:ea typeface="맑은 고딕" pitchFamily="50" charset="-127"/>
              </a:rPr>
              <a:t>수요자에게 </a:t>
            </a:r>
            <a:r>
              <a:rPr lang="en-US" altLang="ko-KR" sz="1200" dirty="0" smtClean="0">
                <a:solidFill>
                  <a:schemeClr val="tx1"/>
                </a:solidFill>
                <a:latin typeface="맑은 고딕" pitchFamily="50" charset="-127"/>
                <a:ea typeface="맑은 고딕" pitchFamily="50" charset="-127"/>
              </a:rPr>
              <a:t>IP</a:t>
            </a:r>
            <a:r>
              <a:rPr lang="ko-KR" altLang="en-US" sz="1200" dirty="0" smtClean="0">
                <a:solidFill>
                  <a:schemeClr val="tx1"/>
                </a:solidFill>
                <a:latin typeface="맑은 고딕" pitchFamily="50" charset="-127"/>
                <a:ea typeface="맑은 고딕" pitchFamily="50" charset="-127"/>
              </a:rPr>
              <a:t>의 가장 적절한 구매 시기를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알려주는 도우미 역할을 합니다</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a:t>
            </a:r>
            <a:r>
              <a:rPr sz="1200" dirty="0" smtClean="0">
                <a:solidFill>
                  <a:schemeClr val="tx1"/>
                </a:solidFill>
                <a:latin typeface="맑은 고딕" pitchFamily="50" charset="-127"/>
                <a:ea typeface="맑은 고딕" pitchFamily="50" charset="-127"/>
              </a:rPr>
              <a:t> </a:t>
            </a:r>
            <a:endParaRPr lang="en-US" sz="1200" dirty="0">
              <a:solidFill>
                <a:schemeClr val="tx1"/>
              </a:solidFill>
              <a:latin typeface="맑은 고딕" pitchFamily="50" charset="-127"/>
              <a:ea typeface="맑은 고딕" pitchFamily="50" charset="-127"/>
            </a:endParaRPr>
          </a:p>
          <a:p>
            <a:pPr marR="457200" indent="266700" algn="l" defTabSz="457200">
              <a:spcBef>
                <a:spcPts val="300"/>
              </a:spcBef>
              <a:defRPr sz="1100" b="0">
                <a:solidFill>
                  <a:srgbClr val="374352"/>
                </a:solidFill>
                <a:latin typeface="Helvetica"/>
                <a:ea typeface="Helvetica"/>
                <a:cs typeface="Helvetica"/>
                <a:sym typeface="Helvetica"/>
              </a:defRPr>
            </a:pPr>
            <a:endParaRPr lang="en-US" sz="1200" dirty="0" smtClean="0">
              <a:solidFill>
                <a:schemeClr val="tx1"/>
              </a:solidFill>
              <a:latin typeface="맑은 고딕" pitchFamily="50" charset="-127"/>
              <a:ea typeface="맑은 고딕" pitchFamily="50" charset="-127"/>
            </a:endParaRPr>
          </a:p>
          <a:p>
            <a:pPr marR="457200" indent="266700" algn="l" defTabSz="457200">
              <a:spcBef>
                <a:spcPts val="300"/>
              </a:spcBef>
              <a:defRPr sz="1100" b="0">
                <a:solidFill>
                  <a:srgbClr val="374352"/>
                </a:solidFill>
                <a:latin typeface="Helvetica"/>
                <a:ea typeface="Helvetica"/>
                <a:cs typeface="Helvetica"/>
                <a:sym typeface="Helvetica"/>
              </a:defRPr>
            </a:pP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2</a:t>
            </a:r>
            <a:r>
              <a:rPr lang="en-US"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a:t>
            </a:r>
            <a:r>
              <a:rPr lang="ko-KR" altLang="en-US" sz="1200" dirty="0" smtClean="0">
                <a:solidFill>
                  <a:schemeClr val="tx1"/>
                </a:solidFill>
                <a:latin typeface="맑은 고딕" pitchFamily="50" charset="-127"/>
                <a:ea typeface="맑은 고딕" pitchFamily="50" charset="-127"/>
              </a:rPr>
              <a:t>동일 </a:t>
            </a:r>
            <a:r>
              <a:rPr lang="ko-KR" altLang="en-US" sz="1200" dirty="0" err="1" smtClean="0">
                <a:solidFill>
                  <a:schemeClr val="tx1"/>
                </a:solidFill>
                <a:latin typeface="맑은 고딕" pitchFamily="50" charset="-127"/>
                <a:ea typeface="맑은 고딕" pitchFamily="50" charset="-127"/>
              </a:rPr>
              <a:t>콘텐츠와</a:t>
            </a:r>
            <a:r>
              <a:rPr lang="ko-KR" altLang="en-US" sz="1200" dirty="0" smtClean="0">
                <a:solidFill>
                  <a:schemeClr val="tx1"/>
                </a:solidFill>
                <a:latin typeface="맑은 고딕" pitchFamily="50" charset="-127"/>
                <a:ea typeface="맑은 고딕" pitchFamily="50" charset="-127"/>
              </a:rPr>
              <a:t> 가치의 관계</a:t>
            </a:r>
            <a:endParaRPr sz="1200" dirty="0">
              <a:solidFill>
                <a:schemeClr val="tx1"/>
              </a:solidFill>
              <a:latin typeface="맑은 고딕" pitchFamily="50" charset="-127"/>
              <a:ea typeface="맑은 고딕" pitchFamily="50" charset="-127"/>
            </a:endParaRPr>
          </a:p>
        </p:txBody>
      </p:sp>
      <p:pic>
        <p:nvPicPr>
          <p:cNvPr id="217" name="图像" descr="图像"/>
          <p:cNvPicPr>
            <a:picLocks noChangeAspect="1"/>
          </p:cNvPicPr>
          <p:nvPr/>
        </p:nvPicPr>
        <p:blipFill>
          <a:blip r:embed="rId2" cstate="print"/>
          <a:stretch>
            <a:fillRect/>
          </a:stretch>
        </p:blipFill>
        <p:spPr>
          <a:xfrm>
            <a:off x="1080046" y="5018763"/>
            <a:ext cx="5832648" cy="4057495"/>
          </a:xfrm>
          <a:prstGeom prst="rect">
            <a:avLst/>
          </a:prstGeom>
          <a:ln w="3175">
            <a:miter lim="400000"/>
          </a:ln>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2.3.5 IP筛选及定价…"/>
          <p:cNvSpPr txBox="1"/>
          <p:nvPr/>
        </p:nvSpPr>
        <p:spPr>
          <a:xfrm>
            <a:off x="941328" y="629479"/>
            <a:ext cx="6691372" cy="6430921"/>
          </a:xfrm>
          <a:prstGeom prst="rect">
            <a:avLst/>
          </a:prstGeom>
          <a:ln w="3175">
            <a:miter lim="400000"/>
          </a:ln>
          <a:extLst>
            <a:ext uri="{C572A759-6A51-4108-AA02-DFA0A04FC94B}">
              <ma14:wrappingTextBoxFlag xmlns:ma14="http://schemas.microsoft.com/office/mac/drawingml/2011/main" xmlns="" val="1"/>
            </a:ext>
          </a:extLst>
        </p:spPr>
        <p:txBody>
          <a:bodyPr lIns="50800" tIns="50800" rIns="50800" bIns="50800"/>
          <a:lstStyle/>
          <a:p>
            <a:pPr marR="457200" algn="l" defTabSz="457200">
              <a:spcBef>
                <a:spcPts val="300"/>
              </a:spcBef>
              <a:defRPr sz="1100">
                <a:solidFill>
                  <a:srgbClr val="374352"/>
                </a:solidFill>
                <a:latin typeface="Helvetica"/>
                <a:ea typeface="Helvetica"/>
                <a:cs typeface="Helvetica"/>
                <a:sym typeface="Helvetica"/>
              </a:defRPr>
            </a:pPr>
            <a:r>
              <a:rPr lang="en-US" sz="1200" b="0" dirty="0" smtClean="0">
                <a:solidFill>
                  <a:schemeClr val="tx1"/>
                </a:solidFill>
                <a:latin typeface="맑은 고딕" pitchFamily="50" charset="-127"/>
                <a:ea typeface="맑은 고딕" pitchFamily="50" charset="-127"/>
              </a:rPr>
              <a:t>	</a:t>
            </a:r>
            <a:r>
              <a:rPr sz="1200" b="0" dirty="0" smtClean="0">
                <a:solidFill>
                  <a:schemeClr val="tx1"/>
                </a:solidFill>
                <a:latin typeface="맑은 고딕" pitchFamily="50" charset="-127"/>
                <a:ea typeface="맑은 고딕" pitchFamily="50" charset="-127"/>
              </a:rPr>
              <a:t>2.3.5 IP</a:t>
            </a:r>
            <a:r>
              <a:rPr lang="ko-KR" altLang="en-US" sz="1200" b="0" dirty="0" smtClean="0">
                <a:solidFill>
                  <a:schemeClr val="tx1"/>
                </a:solidFill>
                <a:latin typeface="맑은 고딕" pitchFamily="50" charset="-127"/>
                <a:ea typeface="맑은 고딕" pitchFamily="50" charset="-127"/>
              </a:rPr>
              <a:t>선별 및 가격 책정</a:t>
            </a:r>
            <a:endParaRPr lang="en-US" altLang="ko-KR" sz="1200" b="0" dirty="0" smtClean="0">
              <a:solidFill>
                <a:schemeClr val="tx1"/>
              </a:solidFill>
              <a:latin typeface="맑은 고딕" pitchFamily="50" charset="-127"/>
              <a:ea typeface="맑은 고딕" pitchFamily="50" charset="-127"/>
            </a:endParaRPr>
          </a:p>
          <a:p>
            <a:pPr marR="457200" algn="l" defTabSz="457200">
              <a:spcBef>
                <a:spcPts val="300"/>
              </a:spcBef>
              <a:defRPr sz="1100">
                <a:solidFill>
                  <a:srgbClr val="374352"/>
                </a:solidFill>
                <a:latin typeface="Helvetica"/>
                <a:ea typeface="Helvetica"/>
                <a:cs typeface="Helvetica"/>
                <a:sym typeface="Helvetica"/>
              </a:defRPr>
            </a:pPr>
            <a:r>
              <a:rPr lang="en-US" sz="1200" b="0" dirty="0" smtClean="0">
                <a:solidFill>
                  <a:schemeClr val="tx1"/>
                </a:solidFill>
                <a:latin typeface="맑은 고딕" pitchFamily="50" charset="-127"/>
                <a:ea typeface="맑은 고딕" pitchFamily="50" charset="-127"/>
              </a:rPr>
              <a:t>	(1) </a:t>
            </a:r>
            <a:r>
              <a:rPr sz="1200" b="0" dirty="0" smtClean="0">
                <a:solidFill>
                  <a:schemeClr val="tx1"/>
                </a:solidFill>
                <a:latin typeface="맑은 고딕" pitchFamily="50" charset="-127"/>
                <a:ea typeface="맑은 고딕" pitchFamily="50" charset="-127"/>
              </a:rPr>
              <a:t>IP</a:t>
            </a:r>
            <a:r>
              <a:rPr lang="en-US"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rPr>
              <a:t>선별</a:t>
            </a:r>
            <a:endParaRPr lang="en-US" altLang="ko-KR" sz="1200" b="0" dirty="0" smtClean="0">
              <a:solidFill>
                <a:schemeClr val="tx1"/>
              </a:solidFill>
              <a:latin typeface="맑은 고딕" pitchFamily="50" charset="-127"/>
              <a:ea typeface="맑은 고딕" pitchFamily="50" charset="-127"/>
            </a:endParaRPr>
          </a:p>
          <a:p>
            <a:pPr marR="457200" algn="l" defTabSz="457200">
              <a:spcBef>
                <a:spcPts val="300"/>
              </a:spcBef>
              <a:defRPr sz="1100">
                <a:solidFill>
                  <a:srgbClr val="374352"/>
                </a:solidFill>
                <a:latin typeface="Helvetica"/>
                <a:ea typeface="Helvetica"/>
                <a:cs typeface="Helvetica"/>
                <a:sym typeface="Helvetica"/>
              </a:defRPr>
            </a:pPr>
            <a:r>
              <a:rPr lang="en-US" altLang="ko-KR" sz="1200" b="0" dirty="0" smtClean="0">
                <a:solidFill>
                  <a:schemeClr val="tx1"/>
                </a:solidFill>
                <a:latin typeface="맑은 고딕" pitchFamily="50" charset="-127"/>
                <a:ea typeface="맑은 고딕" pitchFamily="50" charset="-127"/>
              </a:rPr>
              <a:t>	</a:t>
            </a:r>
            <a:r>
              <a:rPr lang="ko-KR" altLang="en-US" sz="1200" b="0" dirty="0" err="1" smtClean="0">
                <a:solidFill>
                  <a:schemeClr val="tx1"/>
                </a:solidFill>
                <a:latin typeface="맑은 고딕" pitchFamily="50" charset="-127"/>
                <a:ea typeface="맑은 고딕" pitchFamily="50" charset="-127"/>
              </a:rPr>
              <a:t>소셜</a:t>
            </a:r>
            <a:r>
              <a:rPr lang="ko-KR" altLang="en-US" sz="1200" b="0" dirty="0" smtClean="0">
                <a:solidFill>
                  <a:schemeClr val="tx1"/>
                </a:solidFill>
                <a:latin typeface="맑은 고딕" pitchFamily="50" charset="-127"/>
                <a:ea typeface="맑은 고딕" pitchFamily="50" charset="-127"/>
              </a:rPr>
              <a:t> 네트워크는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흥미와 취미가 서로 </a:t>
            </a:r>
            <a:r>
              <a:rPr lang="ko-KR" altLang="en-US" sz="1200" b="0" dirty="0" smtClean="0">
                <a:solidFill>
                  <a:schemeClr val="tx1"/>
                </a:solidFill>
                <a:latin typeface="맑은 고딕" pitchFamily="50" charset="-127"/>
                <a:ea typeface="맑은 고딕" pitchFamily="50" charset="-127"/>
              </a:rPr>
              <a:t>비슷한 사람으로 구성</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되며</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rPr>
              <a:t>구성원은 공동 가치 의식</a:t>
            </a:r>
            <a:r>
              <a:rPr lang="en-US" altLang="ko-KR" sz="1200" b="0" dirty="0" smtClean="0">
                <a:solidFill>
                  <a:schemeClr val="tx1"/>
                </a:solidFill>
                <a:latin typeface="맑은 고딕" pitchFamily="50" charset="-127"/>
                <a:ea typeface="맑은 고딕" pitchFamily="50" charset="-127"/>
              </a:rPr>
              <a:t>, SNS </a:t>
            </a:r>
            <a:r>
              <a:rPr lang="ko-KR" altLang="en-US" sz="1200" b="0" dirty="0" smtClean="0">
                <a:solidFill>
                  <a:schemeClr val="tx1"/>
                </a:solidFill>
                <a:latin typeface="맑은 고딕" pitchFamily="50" charset="-127"/>
                <a:ea typeface="맑은 고딕" pitchFamily="50" charset="-127"/>
              </a:rPr>
              <a:t>의식</a:t>
            </a:r>
            <a:r>
              <a:rPr lang="en-US" altLang="ko-KR"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rPr>
              <a:t>충성도 및 브랜드</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에</a:t>
            </a:r>
            <a:r>
              <a:rPr lang="ko-KR" altLang="en-US" sz="1200" b="0" dirty="0" smtClean="0">
                <a:solidFill>
                  <a:schemeClr val="tx1"/>
                </a:solidFill>
                <a:latin typeface="맑은 고딕" pitchFamily="50" charset="-127"/>
                <a:ea typeface="맑은 고딕" pitchFamily="50" charset="-127"/>
              </a:rPr>
              <a:t> 애정을 가지는 경향이 있으며</a:t>
            </a:r>
            <a:r>
              <a:rPr lang="en-US" altLang="ko-KR"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rPr>
              <a:t>공통의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구독 흥미와 심사 기준을 갖기도 합니다</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a:t>
            </a:r>
          </a:p>
          <a:p>
            <a:pPr marR="457200" algn="l" defTabSz="457200">
              <a:spcBef>
                <a:spcPts val="300"/>
              </a:spcBef>
              <a:defRPr sz="1100">
                <a:solidFill>
                  <a:srgbClr val="374352"/>
                </a:solidFill>
                <a:latin typeface="Helvetica"/>
                <a:ea typeface="Helvetica"/>
                <a:cs typeface="Helvetica"/>
                <a:sym typeface="Helvetica"/>
              </a:defRPr>
            </a:pPr>
            <a:r>
              <a:rPr lang="ko-KR" altLang="en-US" sz="1200" b="0" dirty="0" smtClean="0">
                <a:solidFill>
                  <a:schemeClr val="tx1"/>
                </a:solidFill>
                <a:latin typeface="맑은 고딕" pitchFamily="50" charset="-127"/>
                <a:ea typeface="맑은 고딕" pitchFamily="50" charset="-127"/>
              </a:rPr>
              <a:t> </a:t>
            </a:r>
            <a:r>
              <a:rPr lang="en-US" altLang="ko-KR"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rPr>
              <a:t>독자 태그 설정은 </a:t>
            </a:r>
            <a:r>
              <a:rPr lang="en-US" altLang="ko-KR" sz="1200" b="0" dirty="0" smtClean="0">
                <a:solidFill>
                  <a:schemeClr val="tx1"/>
                </a:solidFill>
                <a:latin typeface="맑은 고딕" pitchFamily="50" charset="-127"/>
                <a:ea typeface="맑은 고딕" pitchFamily="50" charset="-127"/>
              </a:rPr>
              <a:t>IP </a:t>
            </a:r>
            <a:r>
              <a:rPr lang="ko-KR" altLang="en-US" sz="1200" b="0" dirty="0" smtClean="0">
                <a:solidFill>
                  <a:schemeClr val="tx1"/>
                </a:solidFill>
                <a:latin typeface="맑은 고딕" pitchFamily="50" charset="-127"/>
                <a:ea typeface="맑은 고딕" pitchFamily="50" charset="-127"/>
              </a:rPr>
              <a:t>가치를 책정하는데 도움을 주고</a:t>
            </a:r>
            <a:r>
              <a:rPr lang="en-US" altLang="ko-KR" sz="1200" b="0" dirty="0" smtClean="0">
                <a:solidFill>
                  <a:schemeClr val="tx1"/>
                </a:solidFill>
                <a:latin typeface="맑은 고딕" pitchFamily="50" charset="-127"/>
                <a:ea typeface="맑은 고딕" pitchFamily="50" charset="-127"/>
              </a:rPr>
              <a:t>, </a:t>
            </a:r>
            <a:r>
              <a:rPr lang="en-US" sz="1200" b="0" dirty="0" smtClean="0">
                <a:solidFill>
                  <a:schemeClr val="tx1"/>
                </a:solidFill>
                <a:latin typeface="맑은 고딕" pitchFamily="50" charset="-127"/>
                <a:ea typeface="맑은 고딕" pitchFamily="50" charset="-127"/>
              </a:rPr>
              <a:t>IP </a:t>
            </a:r>
            <a:r>
              <a:rPr lang="ko-KR" altLang="en-US" sz="1200" b="0" dirty="0" smtClean="0">
                <a:solidFill>
                  <a:schemeClr val="tx1"/>
                </a:solidFill>
                <a:latin typeface="맑은 고딕" pitchFamily="50" charset="-127"/>
                <a:ea typeface="맑은 고딕" pitchFamily="50" charset="-127"/>
              </a:rPr>
              <a:t>수요자는 </a:t>
            </a:r>
            <a:r>
              <a:rPr lang="ko-KR" altLang="en-US" sz="1200" b="0" dirty="0" err="1" smtClean="0">
                <a:solidFill>
                  <a:schemeClr val="tx1"/>
                </a:solidFill>
                <a:uFill>
                  <a:solidFill>
                    <a:srgbClr val="000000"/>
                  </a:solidFill>
                </a:uFill>
                <a:latin typeface="맑은 고딕" pitchFamily="50" charset="-127"/>
                <a:ea typeface="맑은 고딕" pitchFamily="50" charset="-127"/>
                <a:cs typeface="Helvetica"/>
                <a:sym typeface="Helvetica"/>
              </a:rPr>
              <a:t>콘텐츠</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주제에</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그룹 구성원 이미지를</a:t>
            </a:r>
            <a:r>
              <a:rPr lang="ko-KR" altLang="en-US" sz="1200" b="0" dirty="0" smtClean="0">
                <a:solidFill>
                  <a:schemeClr val="tx1"/>
                </a:solidFill>
                <a:latin typeface="맑은 고딕" pitchFamily="50" charset="-127"/>
                <a:ea typeface="맑은 고딕" pitchFamily="50" charset="-127"/>
              </a:rPr>
              <a:t> 통해</a:t>
            </a:r>
            <a:r>
              <a:rPr lang="en-US" altLang="ko-KR"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해당 </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IP</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가 자신에게</a:t>
            </a:r>
            <a:r>
              <a:rPr lang="ko-KR" altLang="en-US" sz="1200" b="0" dirty="0" smtClean="0">
                <a:solidFill>
                  <a:schemeClr val="tx1"/>
                </a:solidFill>
                <a:latin typeface="맑은 고딕" pitchFamily="50" charset="-127"/>
                <a:ea typeface="맑은 고딕" pitchFamily="50" charset="-127"/>
              </a:rPr>
              <a:t> 적합한지 판단할 수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있습니</a:t>
            </a:r>
            <a:r>
              <a:rPr lang="ko-KR" altLang="en-US" sz="1200" b="0" dirty="0" smtClean="0">
                <a:solidFill>
                  <a:schemeClr val="tx1"/>
                </a:solidFill>
                <a:latin typeface="맑은 고딕" pitchFamily="50" charset="-127"/>
                <a:ea typeface="맑은 고딕" pitchFamily="50" charset="-127"/>
              </a:rPr>
              <a:t>다</a:t>
            </a:r>
            <a:r>
              <a:rPr lang="en-US" altLang="ko-KR"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rPr>
              <a:t>아직 </a:t>
            </a:r>
            <a:r>
              <a:rPr lang="ko-KR" altLang="en-US" sz="1200" b="0" dirty="0" err="1" smtClean="0">
                <a:solidFill>
                  <a:schemeClr val="tx1"/>
                </a:solidFill>
                <a:uFill>
                  <a:solidFill>
                    <a:srgbClr val="000000"/>
                  </a:solidFill>
                </a:uFill>
                <a:latin typeface="맑은 고딕" pitchFamily="50" charset="-127"/>
                <a:ea typeface="맑은 고딕" pitchFamily="50" charset="-127"/>
                <a:cs typeface="Helvetica"/>
                <a:sym typeface="Helvetica"/>
              </a:rPr>
              <a:t>팔로워가</a:t>
            </a:r>
            <a:r>
              <a:rPr lang="ko-KR" altLang="en-US" sz="1200" b="0" dirty="0" smtClean="0">
                <a:solidFill>
                  <a:schemeClr val="tx1"/>
                </a:solidFill>
                <a:latin typeface="맑은 고딕" pitchFamily="50" charset="-127"/>
                <a:ea typeface="맑은 고딕" pitchFamily="50" charset="-127"/>
              </a:rPr>
              <a:t> 많이 없는 경우</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에도</a:t>
            </a:r>
            <a:r>
              <a:rPr lang="en-US" altLang="ko-KR"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rPr>
              <a:t>수백</a:t>
            </a:r>
            <a:r>
              <a:rPr lang="en-US" altLang="ko-KR"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rPr>
              <a:t>수천 명의</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상세한 기록을 통해</a:t>
            </a:r>
            <a:r>
              <a:rPr lang="ko-KR" altLang="en-US" sz="1200" b="0" dirty="0" smtClean="0">
                <a:solidFill>
                  <a:schemeClr val="tx1"/>
                </a:solidFill>
                <a:latin typeface="맑은 고딕" pitchFamily="50" charset="-127"/>
                <a:ea typeface="맑은 고딕" pitchFamily="50" charset="-127"/>
              </a:rPr>
              <a:t> </a:t>
            </a:r>
            <a:r>
              <a:rPr sz="1200" b="0" dirty="0" smtClean="0">
                <a:solidFill>
                  <a:schemeClr val="tx1"/>
                </a:solidFill>
                <a:latin typeface="맑은 고딕" pitchFamily="50" charset="-127"/>
                <a:ea typeface="맑은 고딕" pitchFamily="50" charset="-127"/>
              </a:rPr>
              <a:t>IP</a:t>
            </a:r>
            <a:r>
              <a:rPr lang="ko-KR" altLang="en-US" sz="1200" b="0" dirty="0" smtClean="0">
                <a:solidFill>
                  <a:schemeClr val="tx1"/>
                </a:solidFill>
                <a:latin typeface="맑은 고딕" pitchFamily="50" charset="-127"/>
                <a:ea typeface="맑은 고딕" pitchFamily="50" charset="-127"/>
              </a:rPr>
              <a:t>의 전망을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예측해보며</a:t>
            </a:r>
            <a:r>
              <a:rPr lang="en-US" altLang="ko-KR" sz="1200" b="0" dirty="0" smtClean="0">
                <a:solidFill>
                  <a:schemeClr val="tx1"/>
                </a:solidFill>
                <a:latin typeface="맑은 고딕" pitchFamily="50" charset="-127"/>
                <a:ea typeface="맑은 고딕" pitchFamily="50" charset="-127"/>
              </a:rPr>
              <a:t>, </a:t>
            </a:r>
            <a:r>
              <a:rPr sz="1200" b="0" dirty="0" smtClean="0">
                <a:solidFill>
                  <a:schemeClr val="tx1"/>
                </a:solidFill>
                <a:latin typeface="맑은 고딕" pitchFamily="50" charset="-127"/>
                <a:ea typeface="맑은 고딕" pitchFamily="50" charset="-127"/>
              </a:rPr>
              <a:t>IP</a:t>
            </a:r>
            <a:r>
              <a:rPr lang="en-US"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rPr>
              <a:t>수요자의 구매를 도울 수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있습니</a:t>
            </a:r>
            <a:r>
              <a:rPr lang="ko-KR" altLang="en-US" sz="1200" b="0" dirty="0" smtClean="0">
                <a:solidFill>
                  <a:schemeClr val="tx1"/>
                </a:solidFill>
                <a:latin typeface="맑은 고딕" pitchFamily="50" charset="-127"/>
                <a:ea typeface="맑은 고딕" pitchFamily="50" charset="-127"/>
              </a:rPr>
              <a:t>다</a:t>
            </a:r>
            <a:r>
              <a:rPr lang="en-US" altLang="ko-KR" sz="1200" b="0" dirty="0" smtClean="0">
                <a:solidFill>
                  <a:schemeClr val="tx1"/>
                </a:solidFill>
                <a:latin typeface="맑은 고딕" pitchFamily="50" charset="-127"/>
                <a:ea typeface="맑은 고딕" pitchFamily="50" charset="-127"/>
              </a:rPr>
              <a:t>.</a:t>
            </a:r>
          </a:p>
          <a:p>
            <a:pPr marR="457200" algn="l" defTabSz="457200">
              <a:spcBef>
                <a:spcPts val="300"/>
              </a:spcBef>
              <a:defRPr sz="1100">
                <a:solidFill>
                  <a:srgbClr val="374352"/>
                </a:solidFill>
                <a:latin typeface="Helvetica"/>
                <a:ea typeface="Helvetica"/>
                <a:cs typeface="Helvetica"/>
                <a:sym typeface="Helvetica"/>
              </a:defRPr>
            </a:pPr>
            <a:r>
              <a:rPr lang="en-US" sz="1200" b="0" dirty="0" smtClean="0">
                <a:solidFill>
                  <a:schemeClr val="tx1"/>
                </a:solidFill>
                <a:latin typeface="맑은 고딕" pitchFamily="50" charset="-127"/>
                <a:ea typeface="맑은 고딕" pitchFamily="50" charset="-127"/>
              </a:rPr>
              <a:t>	(2) </a:t>
            </a:r>
            <a:r>
              <a:rPr sz="1200" b="0" dirty="0" smtClean="0">
                <a:solidFill>
                  <a:schemeClr val="tx1"/>
                </a:solidFill>
                <a:latin typeface="맑은 고딕" pitchFamily="50" charset="-127"/>
                <a:ea typeface="맑은 고딕" pitchFamily="50" charset="-127"/>
              </a:rPr>
              <a:t>IP</a:t>
            </a:r>
            <a:r>
              <a:rPr lang="en-US"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rPr>
              <a:t>가치 평가</a:t>
            </a:r>
            <a:endParaRPr lang="en-US" altLang="ko-KR" sz="1200" b="0" dirty="0" smtClean="0">
              <a:solidFill>
                <a:schemeClr val="tx1"/>
              </a:solidFill>
              <a:latin typeface="맑은 고딕" pitchFamily="50" charset="-127"/>
              <a:ea typeface="맑은 고딕" pitchFamily="50" charset="-127"/>
            </a:endParaRPr>
          </a:p>
          <a:p>
            <a:pPr marR="457200" algn="l" defTabSz="457200">
              <a:spcBef>
                <a:spcPts val="300"/>
              </a:spcBef>
              <a:defRPr sz="1100">
                <a:solidFill>
                  <a:srgbClr val="374352"/>
                </a:solidFill>
                <a:latin typeface="Helvetica"/>
                <a:ea typeface="Helvetica"/>
                <a:cs typeface="Helvetica"/>
                <a:sym typeface="Helvetica"/>
              </a:defRPr>
            </a:pPr>
            <a:r>
              <a:rPr lang="en-US" altLang="ko-KR"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독자의 행위 데이터를 수집 및</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분석하여 만들어진</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a:t>
            </a:r>
            <a:r>
              <a:rPr lang="ko-KR"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독자</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의 독서행위</a:t>
            </a:r>
            <a:r>
              <a:rPr lang="ko-KR"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데이터에 근</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거한</a:t>
            </a:r>
            <a:r>
              <a:rPr lang="ko-KR"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a:t>
            </a:r>
            <a:r>
              <a:rPr lang="ko-KR" altLang="ko-KR" sz="1200" b="0" dirty="0" err="1" smtClean="0">
                <a:solidFill>
                  <a:schemeClr val="tx1"/>
                </a:solidFill>
                <a:uFill>
                  <a:solidFill>
                    <a:srgbClr val="000000"/>
                  </a:solidFill>
                </a:uFill>
                <a:latin typeface="맑은 고딕" pitchFamily="50" charset="-127"/>
                <a:ea typeface="맑은 고딕" pitchFamily="50" charset="-127"/>
                <a:cs typeface="Helvetica"/>
                <a:sym typeface="Helvetica"/>
              </a:rPr>
              <a:t>콘텐츠</a:t>
            </a:r>
            <a:r>
              <a:rPr lang="ko-KR"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가치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판정</a:t>
            </a:r>
            <a:r>
              <a:rPr lang="ko-KR"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법</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으로 </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IP</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의 실시간 가치를 계산해내며</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IP</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수요자에게 더 직접적으로 </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IP</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의 가치를 보여줍니다</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a:t>
            </a:r>
          </a:p>
          <a:p>
            <a:pPr marR="457200" algn="l" defTabSz="457200">
              <a:spcBef>
                <a:spcPts val="300"/>
              </a:spcBef>
              <a:defRPr sz="1100">
                <a:solidFill>
                  <a:srgbClr val="374352"/>
                </a:solidFill>
                <a:latin typeface="Helvetica"/>
                <a:ea typeface="Helvetica"/>
                <a:cs typeface="Helvetica"/>
                <a:sym typeface="Helvetica"/>
              </a:defRPr>
            </a:pPr>
            <a:endParaRPr lang="en-US" sz="1200" b="0" dirty="0" smtClean="0">
              <a:solidFill>
                <a:schemeClr val="tx1"/>
              </a:solidFill>
              <a:latin typeface="맑은 고딕" pitchFamily="50" charset="-127"/>
              <a:ea typeface="맑은 고딕" pitchFamily="50" charset="-127"/>
            </a:endParaRPr>
          </a:p>
          <a:p>
            <a:pPr marR="457200" algn="l" defTabSz="457200">
              <a:spcBef>
                <a:spcPts val="300"/>
              </a:spcBef>
              <a:defRPr sz="1100">
                <a:solidFill>
                  <a:srgbClr val="374352"/>
                </a:solidFill>
                <a:latin typeface="Helvetica"/>
                <a:ea typeface="Helvetica"/>
                <a:cs typeface="Helvetica"/>
                <a:sym typeface="Helvetica"/>
              </a:defRPr>
            </a:pPr>
            <a:r>
              <a:rPr lang="en-US" sz="1200" b="0" dirty="0" smtClean="0">
                <a:solidFill>
                  <a:schemeClr val="tx1"/>
                </a:solidFill>
                <a:latin typeface="맑은 고딕" pitchFamily="50" charset="-127"/>
                <a:ea typeface="맑은 고딕" pitchFamily="50" charset="-127"/>
              </a:rPr>
              <a:t>	</a:t>
            </a:r>
            <a:r>
              <a:rPr sz="1200" b="0" dirty="0" smtClean="0">
                <a:solidFill>
                  <a:schemeClr val="tx1"/>
                </a:solidFill>
                <a:latin typeface="맑은 고딕" pitchFamily="50" charset="-127"/>
                <a:ea typeface="맑은 고딕" pitchFamily="50" charset="-127"/>
              </a:rPr>
              <a:t>2.3.6 IP</a:t>
            </a:r>
            <a:r>
              <a:rPr lang="en-US" sz="1200" b="0" dirty="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rPr>
              <a:t>거래</a:t>
            </a:r>
            <a:endParaRPr lang="en-US" altLang="ko-KR" sz="1200" b="0" dirty="0" smtClean="0">
              <a:solidFill>
                <a:schemeClr val="tx1"/>
              </a:solidFill>
              <a:latin typeface="맑은 고딕" pitchFamily="50" charset="-127"/>
              <a:ea typeface="맑은 고딕" pitchFamily="50" charset="-127"/>
            </a:endParaRPr>
          </a:p>
          <a:p>
            <a:pPr marR="457200" algn="l" defTabSz="457200">
              <a:spcBef>
                <a:spcPts val="300"/>
              </a:spcBef>
              <a:defRPr sz="1100">
                <a:solidFill>
                  <a:srgbClr val="374352"/>
                </a:solidFill>
                <a:latin typeface="Helvetica"/>
                <a:ea typeface="Helvetica"/>
                <a:cs typeface="Helvetica"/>
                <a:sym typeface="Helvetica"/>
              </a:defRPr>
            </a:pPr>
            <a:r>
              <a:rPr lang="en-US" sz="1200" b="0" dirty="0" smtClean="0">
                <a:solidFill>
                  <a:schemeClr val="tx1"/>
                </a:solidFill>
                <a:latin typeface="맑은 고딕" pitchFamily="50" charset="-127"/>
                <a:ea typeface="맑은 고딕" pitchFamily="50" charset="-127"/>
              </a:rPr>
              <a:t>	</a:t>
            </a:r>
            <a:r>
              <a:rPr sz="1200" b="0" dirty="0" smtClean="0">
                <a:solidFill>
                  <a:schemeClr val="tx1"/>
                </a:solidFill>
                <a:latin typeface="맑은 고딕" pitchFamily="50" charset="-127"/>
                <a:ea typeface="맑은 고딕" pitchFamily="50" charset="-127"/>
              </a:rPr>
              <a:t>IP</a:t>
            </a:r>
            <a:r>
              <a:rPr lang="en-US"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rPr>
              <a:t>수요자는 스마트 데이터 선별에 근거하여</a:t>
            </a:r>
            <a:r>
              <a:rPr lang="en-US" altLang="ko-KR" sz="1200" b="0" dirty="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rPr>
              <a:t>수요에 만족하는 </a:t>
            </a:r>
            <a:r>
              <a:rPr lang="en-US" altLang="ko-KR" sz="1200" b="0" dirty="0">
                <a:solidFill>
                  <a:schemeClr val="tx1"/>
                </a:solidFill>
                <a:latin typeface="맑은 고딕" pitchFamily="50" charset="-127"/>
                <a:ea typeface="맑은 고딕" pitchFamily="50" charset="-127"/>
              </a:rPr>
              <a:t>IP </a:t>
            </a:r>
            <a:r>
              <a:rPr lang="ko-KR" altLang="en-US" sz="1200" b="0" dirty="0" smtClean="0">
                <a:solidFill>
                  <a:schemeClr val="tx1"/>
                </a:solidFill>
                <a:latin typeface="맑은 고딕" pitchFamily="50" charset="-127"/>
                <a:ea typeface="맑은 고딕" pitchFamily="50" charset="-127"/>
              </a:rPr>
              <a:t>작품을</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고르게 되며</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a:t>
            </a:r>
            <a:r>
              <a:rPr lang="ko-KR" altLang="en-US" sz="1200" b="0" dirty="0" err="1" smtClean="0">
                <a:solidFill>
                  <a:schemeClr val="tx1"/>
                </a:solidFill>
                <a:uFill>
                  <a:solidFill>
                    <a:srgbClr val="000000"/>
                  </a:solidFill>
                </a:uFill>
                <a:latin typeface="맑은 고딕" pitchFamily="50" charset="-127"/>
                <a:ea typeface="맑은 고딕" pitchFamily="50" charset="-127"/>
                <a:cs typeface="Helvetica"/>
                <a:sym typeface="Helvetica"/>
              </a:rPr>
              <a:t>크리에이터</a:t>
            </a:r>
            <a:r>
              <a:rPr lang="ko-KR" altLang="en-US" sz="1200" b="0" dirty="0" err="1" smtClean="0">
                <a:solidFill>
                  <a:schemeClr val="tx1"/>
                </a:solidFill>
                <a:latin typeface="맑은 고딕" pitchFamily="50" charset="-127"/>
                <a:ea typeface="맑은 고딕" pitchFamily="50" charset="-127"/>
              </a:rPr>
              <a:t>와</a:t>
            </a:r>
            <a:r>
              <a:rPr lang="ko-KR" altLang="en-US"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직접 가격 협상을 진행하며 거래를 합니다</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또한 </a:t>
            </a:r>
            <a:r>
              <a:rPr lang="en-US" altLang="ko-KR" sz="1200" b="0" dirty="0" smtClean="0">
                <a:solidFill>
                  <a:schemeClr val="tx1"/>
                </a:solidFill>
                <a:latin typeface="맑은 고딕" pitchFamily="50" charset="-127"/>
                <a:ea typeface="맑은 고딕" pitchFamily="50" charset="-127"/>
              </a:rPr>
              <a:t>IP </a:t>
            </a:r>
            <a:r>
              <a:rPr lang="ko-KR" altLang="en-US" sz="1200" b="0" dirty="0" smtClean="0">
                <a:solidFill>
                  <a:schemeClr val="tx1"/>
                </a:solidFill>
                <a:latin typeface="맑은 고딕" pitchFamily="50" charset="-127"/>
                <a:ea typeface="맑은 고딕" pitchFamily="50" charset="-127"/>
              </a:rPr>
              <a:t>수요자는 각 항목의 </a:t>
            </a:r>
            <a:r>
              <a:rPr lang="en-US" altLang="ko-KR" sz="1200" b="0" dirty="0">
                <a:solidFill>
                  <a:schemeClr val="tx1"/>
                </a:solidFill>
                <a:latin typeface="맑은 고딕" pitchFamily="50" charset="-127"/>
                <a:ea typeface="맑은 고딕" pitchFamily="50" charset="-127"/>
              </a:rPr>
              <a:t>IP</a:t>
            </a:r>
            <a:r>
              <a:rPr lang="ko-KR" altLang="en-US" sz="1200" b="0" dirty="0" smtClean="0">
                <a:solidFill>
                  <a:schemeClr val="tx1"/>
                </a:solidFill>
                <a:latin typeface="맑은 고딕" pitchFamily="50" charset="-127"/>
                <a:ea typeface="맑은 고딕" pitchFamily="50" charset="-127"/>
              </a:rPr>
              <a:t> 목표 요구에 맞춰</a:t>
            </a:r>
            <a:r>
              <a:rPr lang="en-US" altLang="ko-KR" sz="1200" b="0" dirty="0" smtClean="0">
                <a:solidFill>
                  <a:schemeClr val="tx1"/>
                </a:solidFill>
                <a:latin typeface="맑은 고딕" pitchFamily="50" charset="-127"/>
                <a:ea typeface="맑은 고딕" pitchFamily="50" charset="-127"/>
              </a:rPr>
              <a:t>,</a:t>
            </a:r>
            <a:r>
              <a:rPr lang="ko-KR" altLang="en-US"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창작에</a:t>
            </a:r>
            <a:r>
              <a:rPr lang="ko-KR" altLang="en-US" sz="1200" b="0" dirty="0" smtClean="0">
                <a:solidFill>
                  <a:schemeClr val="tx1"/>
                </a:solidFill>
                <a:latin typeface="맑은 고딕" pitchFamily="50" charset="-127"/>
                <a:ea typeface="맑은 고딕" pitchFamily="50" charset="-127"/>
              </a:rPr>
              <a:t> 참여할 </a:t>
            </a:r>
            <a:r>
              <a:rPr lang="ko-KR" altLang="en-US" sz="1200" b="0" dirty="0" err="1" smtClean="0">
                <a:solidFill>
                  <a:schemeClr val="tx1"/>
                </a:solidFill>
                <a:uFill>
                  <a:solidFill>
                    <a:srgbClr val="000000"/>
                  </a:solidFill>
                </a:uFill>
                <a:latin typeface="맑은 고딕" pitchFamily="50" charset="-127"/>
                <a:ea typeface="맑은 고딕" pitchFamily="50" charset="-127"/>
                <a:cs typeface="Helvetica"/>
                <a:sym typeface="Helvetica"/>
              </a:rPr>
              <a:t>크리에이터</a:t>
            </a:r>
            <a:r>
              <a:rPr lang="ko-KR" altLang="en-US" sz="1200" b="0" dirty="0" err="1" smtClean="0">
                <a:solidFill>
                  <a:schemeClr val="tx1"/>
                </a:solidFill>
                <a:latin typeface="맑은 고딕" pitchFamily="50" charset="-127"/>
                <a:ea typeface="맑은 고딕" pitchFamily="50" charset="-127"/>
              </a:rPr>
              <a:t>를</a:t>
            </a:r>
            <a:r>
              <a:rPr lang="ko-KR" altLang="en-US" sz="1200" b="0" dirty="0" smtClean="0">
                <a:solidFill>
                  <a:schemeClr val="tx1"/>
                </a:solidFill>
                <a:latin typeface="맑은 고딕" pitchFamily="50" charset="-127"/>
                <a:ea typeface="맑은 고딕" pitchFamily="50" charset="-127"/>
              </a:rPr>
              <a:t> 모집하며</a:t>
            </a:r>
            <a:r>
              <a:rPr lang="en-US" altLang="ko-KR"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rPr>
              <a:t>스마트계약을 설정하여 </a:t>
            </a:r>
            <a:r>
              <a:rPr lang="en-US" altLang="ko-KR" sz="1200" b="0" dirty="0">
                <a:solidFill>
                  <a:schemeClr val="tx1"/>
                </a:solidFill>
                <a:latin typeface="맑은 고딕" pitchFamily="50" charset="-127"/>
                <a:ea typeface="맑은 고딕" pitchFamily="50" charset="-127"/>
              </a:rPr>
              <a:t>IP </a:t>
            </a:r>
            <a:r>
              <a:rPr lang="ko-KR" altLang="en-US" sz="1200" b="0" dirty="0" smtClean="0">
                <a:solidFill>
                  <a:schemeClr val="tx1"/>
                </a:solidFill>
                <a:latin typeface="맑은 고딕" pitchFamily="50" charset="-127"/>
                <a:ea typeface="맑은 고딕" pitchFamily="50" charset="-127"/>
              </a:rPr>
              <a:t>성장 목표 및 상금을</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정합니다</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a:t>
            </a:r>
          </a:p>
          <a:p>
            <a:pPr marR="457200" algn="l" defTabSz="457200">
              <a:spcBef>
                <a:spcPts val="300"/>
              </a:spcBef>
              <a:defRPr sz="1100">
                <a:solidFill>
                  <a:srgbClr val="374352"/>
                </a:solidFill>
                <a:latin typeface="Helvetica"/>
                <a:ea typeface="Helvetica"/>
                <a:cs typeface="Helvetica"/>
                <a:sym typeface="Helvetica"/>
              </a:defRPr>
            </a:pPr>
            <a:endParaRPr lang="en-US" sz="1200" b="0" dirty="0" smtClean="0">
              <a:solidFill>
                <a:schemeClr val="tx1"/>
              </a:solidFill>
              <a:latin typeface="맑은 고딕" pitchFamily="50" charset="-127"/>
              <a:ea typeface="맑은 고딕" pitchFamily="50" charset="-127"/>
            </a:endParaRPr>
          </a:p>
          <a:p>
            <a:pPr marR="457200" algn="l" defTabSz="457200">
              <a:spcBef>
                <a:spcPts val="300"/>
              </a:spcBef>
              <a:defRPr sz="1100">
                <a:solidFill>
                  <a:srgbClr val="374352"/>
                </a:solidFill>
                <a:latin typeface="Helvetica"/>
                <a:ea typeface="Helvetica"/>
                <a:cs typeface="Helvetica"/>
                <a:sym typeface="Helvetica"/>
              </a:defRPr>
            </a:pPr>
            <a:r>
              <a:rPr lang="en-US" sz="1200" b="0" dirty="0" smtClean="0">
                <a:solidFill>
                  <a:schemeClr val="tx1"/>
                </a:solidFill>
                <a:latin typeface="맑은 고딕" pitchFamily="50" charset="-127"/>
                <a:ea typeface="맑은 고딕" pitchFamily="50" charset="-127"/>
              </a:rPr>
              <a:t>	</a:t>
            </a:r>
            <a:r>
              <a:rPr sz="1200" b="0" dirty="0" smtClean="0">
                <a:solidFill>
                  <a:schemeClr val="tx1"/>
                </a:solidFill>
                <a:latin typeface="맑은 고딕" pitchFamily="50" charset="-127"/>
                <a:ea typeface="맑은 고딕" pitchFamily="50" charset="-127"/>
              </a:rPr>
              <a:t>2.3.7</a:t>
            </a:r>
            <a:r>
              <a:rPr lang="en-US"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rPr>
              <a:t>저작권 규칙</a:t>
            </a:r>
            <a:endParaRPr lang="en-US" altLang="ko-KR" sz="1200" b="0" dirty="0" smtClean="0">
              <a:solidFill>
                <a:schemeClr val="tx1"/>
              </a:solidFill>
              <a:latin typeface="맑은 고딕" pitchFamily="50" charset="-127"/>
              <a:ea typeface="맑은 고딕" pitchFamily="50" charset="-127"/>
            </a:endParaRPr>
          </a:p>
          <a:p>
            <a:pPr marR="457200" algn="l" defTabSz="457200">
              <a:spcBef>
                <a:spcPts val="300"/>
              </a:spcBef>
              <a:defRPr sz="1100">
                <a:solidFill>
                  <a:srgbClr val="374352"/>
                </a:solidFill>
                <a:latin typeface="Helvetica"/>
                <a:ea typeface="Helvetica"/>
                <a:cs typeface="Helvetica"/>
                <a:sym typeface="Helvetica"/>
              </a:defRPr>
            </a:pPr>
            <a:r>
              <a:rPr lang="en-US" altLang="ko-KR" sz="1200" b="0" dirty="0" smtClean="0">
                <a:solidFill>
                  <a:schemeClr val="tx1"/>
                </a:solidFill>
                <a:latin typeface="맑은 고딕" pitchFamily="50" charset="-127"/>
                <a:ea typeface="맑은 고딕" pitchFamily="50" charset="-127"/>
              </a:rPr>
              <a:t>	</a:t>
            </a:r>
            <a:r>
              <a:rPr lang="ko-KR" altLang="en-US" sz="1200" b="0" dirty="0" err="1" smtClean="0">
                <a:solidFill>
                  <a:schemeClr val="tx1"/>
                </a:solidFill>
                <a:uFill>
                  <a:solidFill>
                    <a:srgbClr val="000000"/>
                  </a:solidFill>
                </a:uFill>
                <a:latin typeface="맑은 고딕" pitchFamily="50" charset="-127"/>
                <a:ea typeface="맑은 고딕" pitchFamily="50" charset="-127"/>
                <a:cs typeface="Helvetica"/>
                <a:sym typeface="Helvetica"/>
              </a:rPr>
              <a:t>크리에이터는</a:t>
            </a:r>
            <a:r>
              <a:rPr lang="ko-KR" altLang="en-US" sz="1200" b="0" dirty="0" smtClean="0">
                <a:solidFill>
                  <a:schemeClr val="tx1"/>
                </a:solidFill>
                <a:latin typeface="맑은 고딕" pitchFamily="50" charset="-127"/>
                <a:ea typeface="맑은 고딕" pitchFamily="50" charset="-127"/>
              </a:rPr>
              <a:t> 저작권을 공유하게 되는데</a:t>
            </a:r>
            <a:r>
              <a:rPr lang="en-US" altLang="ko-KR"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저작권 공유는 초기에 </a:t>
            </a:r>
            <a:r>
              <a:rPr lang="ko-KR" altLang="en-US" sz="1200" b="0" dirty="0" err="1" smtClean="0">
                <a:solidFill>
                  <a:schemeClr val="tx1"/>
                </a:solidFill>
                <a:uFill>
                  <a:solidFill>
                    <a:srgbClr val="000000"/>
                  </a:solidFill>
                </a:uFill>
                <a:latin typeface="맑은 고딕" pitchFamily="50" charset="-127"/>
                <a:ea typeface="맑은 고딕" pitchFamily="50" charset="-127"/>
                <a:cs typeface="Helvetica"/>
                <a:sym typeface="Helvetica"/>
              </a:rPr>
              <a:t>크리에이터가</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스마트계약에서 정한 규칙을 바탕으로 진행됩니다</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a:t>
            </a:r>
          </a:p>
          <a:p>
            <a:pPr marR="457200" algn="l" defTabSz="457200">
              <a:spcBef>
                <a:spcPts val="300"/>
              </a:spcBef>
              <a:defRPr sz="1100">
                <a:solidFill>
                  <a:srgbClr val="374352"/>
                </a:solidFill>
                <a:latin typeface="Helvetica"/>
                <a:ea typeface="Helvetica"/>
                <a:cs typeface="Helvetica"/>
                <a:sym typeface="Helvetica"/>
              </a:defRPr>
            </a:pPr>
            <a:endParaRPr lang="en-US" sz="1200" b="0" dirty="0" smtClean="0">
              <a:solidFill>
                <a:schemeClr val="tx1"/>
              </a:solidFill>
              <a:latin typeface="맑은 고딕" pitchFamily="50" charset="-127"/>
              <a:ea typeface="맑은 고딕" pitchFamily="50" charset="-127"/>
            </a:endParaRPr>
          </a:p>
          <a:p>
            <a:pPr marR="457200" algn="l" defTabSz="457200">
              <a:spcBef>
                <a:spcPts val="300"/>
              </a:spcBef>
              <a:defRPr sz="1100">
                <a:solidFill>
                  <a:srgbClr val="374352"/>
                </a:solidFill>
                <a:latin typeface="Helvetica"/>
                <a:ea typeface="Helvetica"/>
                <a:cs typeface="Helvetica"/>
                <a:sym typeface="Helvetica"/>
              </a:defRPr>
            </a:pPr>
            <a:r>
              <a:rPr lang="en-US" sz="1200" b="0" dirty="0" smtClean="0">
                <a:solidFill>
                  <a:schemeClr val="tx1"/>
                </a:solidFill>
                <a:latin typeface="맑은 고딕" pitchFamily="50" charset="-127"/>
                <a:ea typeface="맑은 고딕" pitchFamily="50" charset="-127"/>
              </a:rPr>
              <a:t>	</a:t>
            </a:r>
            <a:r>
              <a:rPr sz="1200" b="0" dirty="0" smtClean="0">
                <a:solidFill>
                  <a:schemeClr val="tx1"/>
                </a:solidFill>
                <a:latin typeface="맑은 고딕" pitchFamily="50" charset="-127"/>
                <a:ea typeface="맑은 고딕" pitchFamily="50" charset="-127"/>
              </a:rPr>
              <a:t>2.3.8</a:t>
            </a:r>
            <a:r>
              <a:rPr lang="en-US" sz="1200" b="0" dirty="0" smtClean="0">
                <a:solidFill>
                  <a:schemeClr val="tx1"/>
                </a:solidFill>
                <a:latin typeface="맑은 고딕" pitchFamily="50" charset="-127"/>
                <a:ea typeface="맑은 고딕" pitchFamily="50" charset="-127"/>
              </a:rPr>
              <a:t> </a:t>
            </a:r>
            <a:r>
              <a:rPr lang="ko-KR" altLang="en-US" sz="1200" b="0" dirty="0" err="1" smtClean="0">
                <a:solidFill>
                  <a:schemeClr val="tx1"/>
                </a:solidFill>
                <a:latin typeface="맑은 고딕" pitchFamily="50" charset="-127"/>
                <a:ea typeface="맑은 고딕" pitchFamily="50" charset="-127"/>
              </a:rPr>
              <a:t>콘텐츠</a:t>
            </a:r>
            <a:r>
              <a:rPr lang="ko-KR" altLang="en-US"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해시태그</a:t>
            </a:r>
            <a:endPar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endParaRPr>
          </a:p>
          <a:p>
            <a:pPr marR="457200" algn="l" defTabSz="457200">
              <a:spcBef>
                <a:spcPts val="300"/>
              </a:spcBef>
              <a:defRPr sz="1100">
                <a:solidFill>
                  <a:srgbClr val="374352"/>
                </a:solidFill>
                <a:latin typeface="Helvetica"/>
                <a:ea typeface="Helvetica"/>
                <a:cs typeface="Helvetica"/>
                <a:sym typeface="Helvetica"/>
              </a:defRPr>
            </a:pPr>
            <a:r>
              <a:rPr lang="en-US" altLang="ko-KR"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독자의</a:t>
            </a:r>
            <a:r>
              <a:rPr lang="ko-KR" altLang="en-US" sz="1200" b="0" dirty="0" smtClean="0">
                <a:solidFill>
                  <a:schemeClr val="tx1"/>
                </a:solidFill>
                <a:latin typeface="맑은 고딕" pitchFamily="50" charset="-127"/>
                <a:ea typeface="맑은 고딕" pitchFamily="50" charset="-127"/>
              </a:rPr>
              <a:t> 구독 행위 데이터</a:t>
            </a:r>
            <a:r>
              <a:rPr lang="en-US" altLang="ko-KR" sz="1200" b="0" dirty="0" smtClean="0">
                <a:solidFill>
                  <a:schemeClr val="tx1"/>
                </a:solidFill>
                <a:latin typeface="맑은 고딕" pitchFamily="50" charset="-127"/>
                <a:ea typeface="맑은 고딕" pitchFamily="50" charset="-127"/>
              </a:rPr>
              <a:t>, </a:t>
            </a:r>
            <a:r>
              <a:rPr lang="ko-KR" altLang="en-US" sz="1200" b="0" dirty="0" err="1" smtClean="0">
                <a:solidFill>
                  <a:schemeClr val="tx1"/>
                </a:solidFill>
                <a:uFill>
                  <a:solidFill>
                    <a:srgbClr val="000000"/>
                  </a:solidFill>
                </a:uFill>
                <a:latin typeface="맑은 고딕" pitchFamily="50" charset="-127"/>
                <a:ea typeface="맑은 고딕" pitchFamily="50" charset="-127"/>
                <a:cs typeface="Helvetica"/>
                <a:sym typeface="Helvetica"/>
              </a:rPr>
              <a:t>크리에이터의</a:t>
            </a:r>
            <a:r>
              <a:rPr lang="ko-KR" altLang="en-US" sz="1200" b="0" dirty="0" smtClean="0">
                <a:solidFill>
                  <a:schemeClr val="tx1"/>
                </a:solidFill>
                <a:latin typeface="맑은 고딕" pitchFamily="50" charset="-127"/>
                <a:ea typeface="맑은 고딕" pitchFamily="50" charset="-127"/>
              </a:rPr>
              <a:t> 창작 행위 데이터</a:t>
            </a:r>
            <a:r>
              <a:rPr lang="en-US" altLang="ko-KR" sz="1200" b="0" dirty="0">
                <a:solidFill>
                  <a:schemeClr val="tx1"/>
                </a:solidFill>
                <a:latin typeface="맑은 고딕" pitchFamily="50" charset="-127"/>
                <a:ea typeface="맑은 고딕" pitchFamily="50" charset="-127"/>
              </a:rPr>
              <a:t>, </a:t>
            </a:r>
            <a:r>
              <a:rPr lang="en-US" altLang="ko-KR" sz="1200" b="0" dirty="0" smtClean="0">
                <a:solidFill>
                  <a:schemeClr val="tx1"/>
                </a:solidFill>
                <a:latin typeface="맑은 고딕" pitchFamily="50" charset="-127"/>
                <a:ea typeface="맑은 고딕" pitchFamily="50" charset="-127"/>
              </a:rPr>
              <a:t>IP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수요자의</a:t>
            </a:r>
            <a:r>
              <a:rPr lang="ko-KR" altLang="en-US" sz="1200" b="0" dirty="0" smtClean="0">
                <a:solidFill>
                  <a:schemeClr val="tx1"/>
                </a:solidFill>
                <a:latin typeface="맑은 고딕" pitchFamily="50" charset="-127"/>
                <a:ea typeface="맑은 고딕" pitchFamily="50" charset="-127"/>
              </a:rPr>
              <a:t> 구매 행위 데이터의 분석을 통해</a:t>
            </a:r>
            <a:r>
              <a:rPr lang="en-US" altLang="ko-KR" sz="1200" b="0" dirty="0">
                <a:solidFill>
                  <a:schemeClr val="tx1"/>
                </a:solidFill>
                <a:latin typeface="맑은 고딕" pitchFamily="50" charset="-127"/>
                <a:ea typeface="맑은 고딕" pitchFamily="50" charset="-127"/>
              </a:rPr>
              <a:t> </a:t>
            </a:r>
            <a:r>
              <a:rPr lang="en-US" altLang="ko-KR" sz="1200" b="0" dirty="0" err="1" smtClean="0">
                <a:solidFill>
                  <a:schemeClr val="tx1"/>
                </a:solidFill>
                <a:latin typeface="맑은 고딕" pitchFamily="50" charset="-127"/>
                <a:ea typeface="맑은 고딕" pitchFamily="50" charset="-127"/>
              </a:rPr>
              <a:t>CFun</a:t>
            </a:r>
            <a:r>
              <a:rPr lang="en-US" altLang="ko-KR"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rPr>
              <a:t>생태계의 모든 개체</a:t>
            </a:r>
            <a:r>
              <a:rPr lang="ko-KR" altLang="en-US" sz="1200" b="0" dirty="0">
                <a:solidFill>
                  <a:schemeClr val="tx1"/>
                </a:solidFill>
                <a:latin typeface="맑은 고딕" pitchFamily="50" charset="-127"/>
                <a:ea typeface="맑은 고딕" pitchFamily="50" charset="-127"/>
              </a:rPr>
              <a:t>에</a:t>
            </a:r>
            <a:r>
              <a:rPr lang="ko-KR" altLang="en-US"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해시태그</a:t>
            </a:r>
            <a:r>
              <a:rPr lang="ko-KR" altLang="en-US" sz="1200" b="0" dirty="0" smtClean="0">
                <a:solidFill>
                  <a:schemeClr val="tx1"/>
                </a:solidFill>
                <a:latin typeface="맑은 고딕" pitchFamily="50" charset="-127"/>
                <a:ea typeface="맑은 고딕" pitchFamily="50" charset="-127"/>
              </a:rPr>
              <a:t>를 부여하여</a:t>
            </a:r>
            <a:r>
              <a:rPr lang="en-US" altLang="ko-KR"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rPr>
              <a:t>모든 개체의 캐릭터를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더</a:t>
            </a:r>
            <a:r>
              <a:rPr lang="en-US" altLang="ko-KR" sz="1200" b="0" dirty="0">
                <a:solidFill>
                  <a:schemeClr val="tx1"/>
                </a:solidFill>
                <a:uFill>
                  <a:solidFill>
                    <a:srgbClr val="000000"/>
                  </a:solidFill>
                </a:uFill>
                <a:latin typeface="맑은 고딕" pitchFamily="50" charset="-127"/>
                <a:ea typeface="맑은 고딕" pitchFamily="50" charset="-127"/>
                <a:cs typeface="Helvetica"/>
                <a:sym typeface="Helvetica"/>
              </a:rPr>
              <a:t>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입체적이며 풍성하게 만듭니</a:t>
            </a:r>
            <a:r>
              <a:rPr lang="ko-KR" altLang="en-US" sz="1200" b="0" dirty="0" smtClean="0">
                <a:solidFill>
                  <a:schemeClr val="tx1"/>
                </a:solidFill>
                <a:latin typeface="맑은 고딕" pitchFamily="50" charset="-127"/>
                <a:ea typeface="맑은 고딕" pitchFamily="50" charset="-127"/>
              </a:rPr>
              <a:t>다</a:t>
            </a:r>
            <a:r>
              <a:rPr lang="en-US" altLang="ko-KR" sz="1200" b="0" dirty="0" smtClean="0">
                <a:solidFill>
                  <a:schemeClr val="tx1"/>
                </a:solidFill>
                <a:latin typeface="맑은 고딕" pitchFamily="50" charset="-127"/>
                <a:ea typeface="맑은 고딕" pitchFamily="50" charset="-127"/>
              </a:rPr>
              <a:t>.</a:t>
            </a:r>
            <a:endParaRPr sz="1200" b="0" dirty="0">
              <a:solidFill>
                <a:schemeClr val="tx1"/>
              </a:solidFill>
              <a:latin typeface="맑은 고딕" pitchFamily="50" charset="-127"/>
              <a:ea typeface="맑은 고딕" pitchFamily="50" charset="-127"/>
            </a:endParaRPr>
          </a:p>
        </p:txBody>
      </p:sp>
      <p:sp>
        <p:nvSpPr>
          <p:cNvPr id="5" name="形状"/>
          <p:cNvSpPr/>
          <p:nvPr/>
        </p:nvSpPr>
        <p:spPr>
          <a:xfrm rot="14305163">
            <a:off x="6158755" y="7471301"/>
            <a:ext cx="781285" cy="929730"/>
          </a:xfrm>
          <a:custGeom>
            <a:avLst/>
            <a:gdLst/>
            <a:ahLst/>
            <a:cxnLst>
              <a:cxn ang="0">
                <a:pos x="wd2" y="hd2"/>
              </a:cxn>
              <a:cxn ang="5400000">
                <a:pos x="wd2" y="hd2"/>
              </a:cxn>
              <a:cxn ang="10800000">
                <a:pos x="wd2" y="hd2"/>
              </a:cxn>
              <a:cxn ang="16200000">
                <a:pos x="wd2" y="hd2"/>
              </a:cxn>
            </a:cxnLst>
            <a:rect l="0" t="0" r="r" b="b"/>
            <a:pathLst>
              <a:path w="21600" h="21600" extrusionOk="0">
                <a:moveTo>
                  <a:pt x="12286" y="3504"/>
                </a:moveTo>
                <a:cubicBezTo>
                  <a:pt x="17541" y="4113"/>
                  <a:pt x="21600" y="7891"/>
                  <a:pt x="21600" y="12491"/>
                </a:cubicBezTo>
                <a:cubicBezTo>
                  <a:pt x="21600" y="17518"/>
                  <a:pt x="16780" y="21600"/>
                  <a:pt x="10800" y="21600"/>
                </a:cubicBezTo>
                <a:cubicBezTo>
                  <a:pt x="4820" y="21600"/>
                  <a:pt x="0" y="17518"/>
                  <a:pt x="0" y="12491"/>
                </a:cubicBezTo>
                <a:cubicBezTo>
                  <a:pt x="0" y="7921"/>
                  <a:pt x="4023" y="4143"/>
                  <a:pt x="9242" y="3504"/>
                </a:cubicBezTo>
                <a:cubicBezTo>
                  <a:pt x="10728" y="0"/>
                  <a:pt x="10728" y="0"/>
                  <a:pt x="10728" y="0"/>
                </a:cubicBezTo>
                <a:lnTo>
                  <a:pt x="12286" y="3504"/>
                </a:lnTo>
                <a:close/>
              </a:path>
            </a:pathLst>
          </a:custGeom>
          <a:solidFill>
            <a:srgbClr val="334353"/>
          </a:solidFill>
          <a:ln w="3175">
            <a:miter lim="400000"/>
          </a:ln>
        </p:spPr>
        <p:txBody>
          <a:bodyPr lIns="45719" rIns="45719"/>
          <a:lstStyle/>
          <a:p>
            <a:pPr algn="l" defTabSz="685754">
              <a:defRPr sz="1300" b="0">
                <a:latin typeface="Arial"/>
                <a:ea typeface="Arial"/>
                <a:cs typeface="Arial"/>
                <a:sym typeface="Arial"/>
              </a:defRPr>
            </a:pPr>
            <a:endParaRPr sz="1200">
              <a:solidFill>
                <a:schemeClr val="tx1"/>
              </a:solidFill>
              <a:latin typeface="맑은 고딕" pitchFamily="50" charset="-127"/>
              <a:ea typeface="맑은 고딕" pitchFamily="50" charset="-127"/>
            </a:endParaRPr>
          </a:p>
        </p:txBody>
      </p:sp>
      <p:grpSp>
        <p:nvGrpSpPr>
          <p:cNvPr id="6" name="成组"/>
          <p:cNvGrpSpPr/>
          <p:nvPr/>
        </p:nvGrpSpPr>
        <p:grpSpPr>
          <a:xfrm>
            <a:off x="6408658" y="7691604"/>
            <a:ext cx="380679" cy="412401"/>
            <a:chOff x="0" y="0"/>
            <a:chExt cx="380677" cy="412400"/>
          </a:xfrm>
        </p:grpSpPr>
        <p:sp>
          <p:nvSpPr>
            <p:cNvPr id="7" name="形状"/>
            <p:cNvSpPr/>
            <p:nvPr/>
          </p:nvSpPr>
          <p:spPr>
            <a:xfrm>
              <a:off x="81950" y="97812"/>
              <a:ext cx="216776" cy="219421"/>
            </a:xfrm>
            <a:custGeom>
              <a:avLst/>
              <a:gdLst/>
              <a:ahLst/>
              <a:cxnLst>
                <a:cxn ang="0">
                  <a:pos x="wd2" y="hd2"/>
                </a:cxn>
                <a:cxn ang="5400000">
                  <a:pos x="wd2" y="hd2"/>
                </a:cxn>
                <a:cxn ang="10800000">
                  <a:pos x="wd2" y="hd2"/>
                </a:cxn>
                <a:cxn ang="16200000">
                  <a:pos x="wd2" y="hd2"/>
                </a:cxn>
              </a:cxnLst>
              <a:rect l="0" t="0" r="r" b="b"/>
              <a:pathLst>
                <a:path w="21600" h="21600" extrusionOk="0">
                  <a:moveTo>
                    <a:pt x="0" y="7547"/>
                  </a:moveTo>
                  <a:lnTo>
                    <a:pt x="15278" y="7547"/>
                  </a:lnTo>
                  <a:lnTo>
                    <a:pt x="15278" y="21600"/>
                  </a:lnTo>
                  <a:lnTo>
                    <a:pt x="21600" y="21600"/>
                  </a:lnTo>
                  <a:lnTo>
                    <a:pt x="21600" y="0"/>
                  </a:lnTo>
                  <a:lnTo>
                    <a:pt x="0" y="0"/>
                  </a:lnTo>
                  <a:lnTo>
                    <a:pt x="0" y="7547"/>
                  </a:lnTo>
                  <a:close/>
                </a:path>
              </a:pathLst>
            </a:custGeom>
            <a:solidFill>
              <a:srgbClr val="FFFFFF"/>
            </a:solidFill>
            <a:ln w="3175" cap="flat">
              <a:noFill/>
              <a:miter lim="400000"/>
            </a:ln>
            <a:effectLst/>
          </p:spPr>
          <p:txBody>
            <a:bodyPr wrap="square" lIns="45719" tIns="45719" rIns="45719" bIns="45719" numCol="1" anchor="t">
              <a:noAutofit/>
            </a:bodyPr>
            <a:lstStyle/>
            <a:p>
              <a:pPr algn="l" defTabSz="685754">
                <a:defRPr sz="1300" b="0">
                  <a:latin typeface="Arial"/>
                  <a:ea typeface="Arial"/>
                  <a:cs typeface="Arial"/>
                  <a:sym typeface="Arial"/>
                </a:defRPr>
              </a:pPr>
              <a:endParaRPr sz="1200">
                <a:solidFill>
                  <a:schemeClr val="tx1"/>
                </a:solidFill>
                <a:latin typeface="맑은 고딕" pitchFamily="50" charset="-127"/>
                <a:ea typeface="맑은 고딕" pitchFamily="50" charset="-127"/>
              </a:endParaRPr>
            </a:p>
          </p:txBody>
        </p:sp>
        <p:sp>
          <p:nvSpPr>
            <p:cNvPr id="8" name="形状"/>
            <p:cNvSpPr/>
            <p:nvPr/>
          </p:nvSpPr>
          <p:spPr>
            <a:xfrm>
              <a:off x="161257" y="-1"/>
              <a:ext cx="219421" cy="2167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7639"/>
                  </a:lnTo>
                  <a:lnTo>
                    <a:pt x="15354" y="7639"/>
                  </a:lnTo>
                  <a:lnTo>
                    <a:pt x="15354" y="21600"/>
                  </a:lnTo>
                  <a:lnTo>
                    <a:pt x="21600" y="21600"/>
                  </a:lnTo>
                  <a:lnTo>
                    <a:pt x="21600" y="0"/>
                  </a:lnTo>
                  <a:lnTo>
                    <a:pt x="0" y="0"/>
                  </a:lnTo>
                  <a:close/>
                </a:path>
              </a:pathLst>
            </a:custGeom>
            <a:solidFill>
              <a:srgbClr val="FFFFFF"/>
            </a:solidFill>
            <a:ln w="3175" cap="flat">
              <a:noFill/>
              <a:miter lim="400000"/>
            </a:ln>
            <a:effectLst/>
          </p:spPr>
          <p:txBody>
            <a:bodyPr wrap="square" lIns="45719" tIns="45719" rIns="45719" bIns="45719" numCol="1" anchor="t">
              <a:noAutofit/>
            </a:bodyPr>
            <a:lstStyle/>
            <a:p>
              <a:pPr algn="l" defTabSz="685754">
                <a:defRPr sz="1300" b="0">
                  <a:latin typeface="Arial"/>
                  <a:ea typeface="Arial"/>
                  <a:cs typeface="Arial"/>
                  <a:sym typeface="Arial"/>
                </a:defRPr>
              </a:pPr>
              <a:endParaRPr sz="1200">
                <a:solidFill>
                  <a:schemeClr val="tx1"/>
                </a:solidFill>
                <a:latin typeface="맑은 고딕" pitchFamily="50" charset="-127"/>
                <a:ea typeface="맑은 고딕" pitchFamily="50" charset="-127"/>
              </a:endParaRPr>
            </a:p>
          </p:txBody>
        </p:sp>
        <p:sp>
          <p:nvSpPr>
            <p:cNvPr id="9" name="正方形"/>
            <p:cNvSpPr/>
            <p:nvPr/>
          </p:nvSpPr>
          <p:spPr>
            <a:xfrm>
              <a:off x="-1" y="192981"/>
              <a:ext cx="219420" cy="219420"/>
            </a:xfrm>
            <a:prstGeom prst="rect">
              <a:avLst/>
            </a:prstGeom>
            <a:solidFill>
              <a:srgbClr val="FFFFFF"/>
            </a:solidFill>
            <a:ln w="3175" cap="flat">
              <a:noFill/>
              <a:miter lim="400000"/>
            </a:ln>
            <a:effectLst/>
          </p:spPr>
          <p:txBody>
            <a:bodyPr wrap="square" lIns="45719" tIns="45719" rIns="45719" bIns="45719" numCol="1" anchor="t">
              <a:noAutofit/>
            </a:bodyPr>
            <a:lstStyle/>
            <a:p>
              <a:pPr algn="l" defTabSz="685754">
                <a:defRPr sz="1300" b="0">
                  <a:latin typeface="Arial"/>
                  <a:ea typeface="Arial"/>
                  <a:cs typeface="Arial"/>
                  <a:sym typeface="Arial"/>
                </a:defRPr>
              </a:pPr>
              <a:endParaRPr sz="1200">
                <a:solidFill>
                  <a:schemeClr val="tx1"/>
                </a:solidFill>
                <a:latin typeface="맑은 고딕" pitchFamily="50" charset="-127"/>
                <a:ea typeface="맑은 고딕" pitchFamily="50" charset="-127"/>
              </a:endParaRPr>
            </a:p>
          </p:txBody>
        </p:sp>
      </p:gr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2.3 草根创作者收入不稳定…"/>
          <p:cNvSpPr txBox="1"/>
          <p:nvPr/>
        </p:nvSpPr>
        <p:spPr>
          <a:xfrm>
            <a:off x="1315706" y="1011362"/>
            <a:ext cx="6316994" cy="4176464"/>
          </a:xfrm>
          <a:prstGeom prst="rect">
            <a:avLst/>
          </a:prstGeom>
          <a:ln w="3175">
            <a:miter lim="400000"/>
          </a:ln>
          <a:extLst>
            <a:ext uri="{C572A759-6A51-4108-AA02-DFA0A04FC94B}">
              <ma14:wrappingTextBoxFlag xmlns:ma14="http://schemas.microsoft.com/office/mac/drawingml/2011/main" xmlns="" val="1"/>
            </a:ext>
          </a:extLst>
        </p:spPr>
        <p:txBody>
          <a:bodyPr lIns="29076" tIns="29076" rIns="29076" bIns="29076"/>
          <a:lstStyle/>
          <a:p>
            <a:pPr marR="262004" algn="l" defTabSz="262004">
              <a:spcBef>
                <a:spcPts val="100"/>
              </a:spcBef>
              <a:defRPr sz="600">
                <a:solidFill>
                  <a:srgbClr val="374352"/>
                </a:solidFill>
                <a:latin typeface="Helvetica"/>
                <a:ea typeface="Helvetica"/>
                <a:cs typeface="Helvetica"/>
                <a:sym typeface="Helvetica"/>
              </a:defRPr>
            </a:pPr>
            <a:r>
              <a:rPr lang="en-US" altLang="ko-KR" sz="1200" b="0" dirty="0" smtClean="0">
                <a:solidFill>
                  <a:schemeClr val="tx1"/>
                </a:solidFill>
                <a:latin typeface="맑은 고딕" pitchFamily="50" charset="-127"/>
                <a:ea typeface="맑은 고딕" pitchFamily="50" charset="-127"/>
                <a:sym typeface="Helvetica"/>
              </a:rPr>
              <a:t>	</a:t>
            </a:r>
            <a:r>
              <a:rPr lang="en-US" altLang="ko-KR" sz="1400" b="0" dirty="0" smtClean="0">
                <a:solidFill>
                  <a:schemeClr val="tx1"/>
                </a:solidFill>
                <a:latin typeface="맑은 고딕" pitchFamily="50" charset="-127"/>
                <a:ea typeface="맑은 고딕" pitchFamily="50" charset="-127"/>
                <a:sym typeface="Helvetica"/>
              </a:rPr>
              <a:t>2.4 </a:t>
            </a:r>
            <a:r>
              <a:rPr lang="ko-KR" altLang="en-US" sz="1400" b="0" dirty="0" smtClean="0">
                <a:solidFill>
                  <a:schemeClr val="tx1"/>
                </a:solidFill>
                <a:latin typeface="맑은 고딕" pitchFamily="50" charset="-127"/>
                <a:ea typeface="맑은 고딕" pitchFamily="50" charset="-127"/>
                <a:sym typeface="Helvetica"/>
              </a:rPr>
              <a:t>기술 해결 방안</a:t>
            </a:r>
            <a:endParaRPr lang="en-US" altLang="ko-KR" sz="1400" b="0" dirty="0" smtClean="0">
              <a:solidFill>
                <a:schemeClr val="tx1"/>
              </a:solidFill>
              <a:latin typeface="맑은 고딕" pitchFamily="50" charset="-127"/>
              <a:ea typeface="맑은 고딕" pitchFamily="50" charset="-127"/>
              <a:sym typeface="Helvetica"/>
            </a:endParaRPr>
          </a:p>
          <a:p>
            <a:pPr marR="262004" algn="l" defTabSz="262004">
              <a:spcBef>
                <a:spcPts val="100"/>
              </a:spcBef>
              <a:defRPr sz="600">
                <a:solidFill>
                  <a:srgbClr val="374352"/>
                </a:solidFill>
                <a:latin typeface="Helvetica"/>
                <a:ea typeface="Helvetica"/>
                <a:cs typeface="Helvetica"/>
                <a:sym typeface="Helvetica"/>
              </a:defRPr>
            </a:pPr>
            <a:r>
              <a:rPr lang="en-US" altLang="ko-KR" sz="1200" b="0" dirty="0" smtClean="0">
                <a:solidFill>
                  <a:schemeClr val="tx1"/>
                </a:solidFill>
                <a:latin typeface="맑은 고딕" pitchFamily="50" charset="-127"/>
                <a:ea typeface="맑은 고딕" pitchFamily="50" charset="-127"/>
                <a:sym typeface="Helvetica"/>
              </a:rPr>
              <a:t>	</a:t>
            </a:r>
            <a:r>
              <a:rPr lang="en-US" altLang="ko-KR" sz="1200" b="0" dirty="0" err="1" smtClean="0">
                <a:solidFill>
                  <a:schemeClr val="tx1"/>
                </a:solidFill>
                <a:latin typeface="맑은 고딕" pitchFamily="50" charset="-127"/>
                <a:ea typeface="맑은 고딕" pitchFamily="50" charset="-127"/>
                <a:sym typeface="Helvetica"/>
              </a:rPr>
              <a:t>CFun</a:t>
            </a:r>
            <a:r>
              <a:rPr lang="en-US" altLang="ko-KR" sz="1200" b="0" dirty="0" smtClean="0">
                <a:solidFill>
                  <a:schemeClr val="tx1"/>
                </a:solidFill>
                <a:latin typeface="맑은 고딕" pitchFamily="50" charset="-127"/>
                <a:ea typeface="맑은 고딕" pitchFamily="50" charset="-127"/>
                <a:sym typeface="Helvetica"/>
              </a:rPr>
              <a:t> </a:t>
            </a:r>
            <a:r>
              <a:rPr lang="en-US" altLang="ko-KR" sz="1200" b="0" dirty="0" err="1" smtClean="0">
                <a:solidFill>
                  <a:schemeClr val="tx1"/>
                </a:solidFill>
                <a:latin typeface="맑은 고딕" pitchFamily="50" charset="-127"/>
                <a:ea typeface="맑은 고딕" pitchFamily="50" charset="-127"/>
                <a:sym typeface="Helvetica"/>
              </a:rPr>
              <a:t>DApp</a:t>
            </a:r>
            <a:r>
              <a:rPr lang="ko-KR" altLang="en-US" sz="1200" b="0" dirty="0" smtClean="0">
                <a:solidFill>
                  <a:schemeClr val="tx1"/>
                </a:solidFill>
                <a:latin typeface="맑은 고딕" pitchFamily="50" charset="-127"/>
                <a:ea typeface="맑은 고딕" pitchFamily="50" charset="-127"/>
                <a:sym typeface="Helvetica"/>
              </a:rPr>
              <a:t>은</a:t>
            </a:r>
            <a:r>
              <a:rPr lang="ko-KR" altLang="ko-KR" sz="1200" b="0" dirty="0" smtClean="0">
                <a:solidFill>
                  <a:schemeClr val="tx1"/>
                </a:solidFill>
                <a:latin typeface="맑은 고딕" pitchFamily="50" charset="-127"/>
                <a:ea typeface="맑은 고딕" pitchFamily="50" charset="-127"/>
                <a:sym typeface="Helvetica"/>
              </a:rPr>
              <a:t> </a:t>
            </a:r>
            <a:r>
              <a:rPr lang="ko-KR" altLang="ko-KR" sz="1200" b="0" dirty="0">
                <a:solidFill>
                  <a:schemeClr val="tx1"/>
                </a:solidFill>
                <a:latin typeface="맑은 고딕" pitchFamily="50" charset="-127"/>
                <a:ea typeface="맑은 고딕" pitchFamily="50" charset="-127"/>
                <a:sym typeface="Helvetica"/>
              </a:rPr>
              <a:t>퀀텀 </a:t>
            </a:r>
            <a:r>
              <a:rPr lang="ko-KR" altLang="en-US" sz="1200" b="0" dirty="0" smtClean="0">
                <a:solidFill>
                  <a:schemeClr val="tx1"/>
                </a:solidFill>
                <a:latin typeface="맑은 고딕" pitchFamily="50" charset="-127"/>
                <a:ea typeface="맑은 고딕" pitchFamily="50" charset="-127"/>
                <a:cs typeface="Helvetica"/>
                <a:sym typeface="Helvetica"/>
              </a:rPr>
              <a:t>블록체인 </a:t>
            </a:r>
            <a:r>
              <a:rPr lang="ko-KR" altLang="ko-KR" sz="1200" b="0" dirty="0" smtClean="0">
                <a:solidFill>
                  <a:schemeClr val="tx1"/>
                </a:solidFill>
                <a:latin typeface="맑은 고딕" pitchFamily="50" charset="-127"/>
                <a:ea typeface="맑은 고딕" pitchFamily="50" charset="-127"/>
                <a:sym typeface="Helvetica"/>
              </a:rPr>
              <a:t>공동 </a:t>
            </a:r>
            <a:r>
              <a:rPr lang="ko-KR" altLang="ko-KR" sz="1200" b="0" dirty="0">
                <a:solidFill>
                  <a:schemeClr val="tx1"/>
                </a:solidFill>
                <a:latin typeface="맑은 고딕" pitchFamily="50" charset="-127"/>
                <a:ea typeface="맑은 고딕" pitchFamily="50" charset="-127"/>
                <a:sym typeface="Helvetica"/>
              </a:rPr>
              <a:t>창작 이동 어플리케이션에 </a:t>
            </a:r>
            <a:r>
              <a:rPr lang="ko-KR" altLang="en-US" sz="1200" b="0" dirty="0" smtClean="0">
                <a:solidFill>
                  <a:schemeClr val="tx1"/>
                </a:solidFill>
                <a:latin typeface="맑은 고딕" pitchFamily="50" charset="-127"/>
                <a:ea typeface="맑은 고딕" pitchFamily="50" charset="-127"/>
                <a:cs typeface="Helvetica"/>
                <a:sym typeface="Helvetica"/>
              </a:rPr>
              <a:t>기초를 두고 있어서</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데이터 </a:t>
            </a:r>
            <a:r>
              <a:rPr lang="ko-KR" altLang="ko-KR" sz="1200" b="0" dirty="0" err="1" smtClean="0">
                <a:solidFill>
                  <a:schemeClr val="tx1"/>
                </a:solidFill>
                <a:latin typeface="맑은 고딕" pitchFamily="50" charset="-127"/>
                <a:ea typeface="맑은 고딕" pitchFamily="50" charset="-127"/>
                <a:cs typeface="Helvetica"/>
                <a:sym typeface="Helvetica"/>
              </a:rPr>
              <a:t>처리</a:t>
            </a:r>
            <a:r>
              <a:rPr lang="ko-KR" altLang="en-US" sz="1200" b="0" dirty="0" err="1" smtClean="0">
                <a:solidFill>
                  <a:schemeClr val="tx1"/>
                </a:solidFill>
                <a:latin typeface="맑은 고딕" pitchFamily="50" charset="-127"/>
                <a:ea typeface="맑은 고딕" pitchFamily="50" charset="-127"/>
                <a:cs typeface="Helvetica"/>
                <a:sym typeface="Helvetica"/>
              </a:rPr>
              <a:t>양이</a:t>
            </a:r>
            <a:r>
              <a:rPr lang="ko-KR" altLang="en-US" sz="1200" b="0" dirty="0" smtClean="0">
                <a:solidFill>
                  <a:schemeClr val="tx1"/>
                </a:solidFill>
                <a:latin typeface="맑은 고딕" pitchFamily="50" charset="-127"/>
                <a:ea typeface="맑은 고딕" pitchFamily="50" charset="-127"/>
                <a:cs typeface="Helvetica"/>
                <a:sym typeface="Helvetica"/>
              </a:rPr>
              <a:t> </a:t>
            </a:r>
            <a:r>
              <a:rPr lang="ko-KR" altLang="ko-KR" sz="1200" b="0" dirty="0" smtClean="0">
                <a:solidFill>
                  <a:schemeClr val="tx1"/>
                </a:solidFill>
                <a:latin typeface="맑은 고딕" pitchFamily="50" charset="-127"/>
                <a:ea typeface="맑은 고딕" pitchFamily="50" charset="-127"/>
                <a:cs typeface="Helvetica"/>
                <a:sym typeface="Helvetica"/>
              </a:rPr>
              <a:t>크</a:t>
            </a:r>
            <a:r>
              <a:rPr lang="ko-KR" altLang="en-US" sz="1200" b="0" dirty="0" smtClean="0">
                <a:solidFill>
                  <a:schemeClr val="tx1"/>
                </a:solidFill>
                <a:latin typeface="맑은 고딕" pitchFamily="50" charset="-127"/>
                <a:ea typeface="맑은 고딕" pitchFamily="50" charset="-127"/>
                <a:cs typeface="Helvetica"/>
                <a:sym typeface="Helvetica"/>
              </a:rPr>
              <a:t>고</a:t>
            </a:r>
            <a:r>
              <a:rPr lang="en-US" altLang="ko-KR" sz="1200" b="0" dirty="0" smtClean="0">
                <a:solidFill>
                  <a:schemeClr val="tx1"/>
                </a:solidFill>
                <a:latin typeface="맑은 고딕" pitchFamily="50" charset="-127"/>
                <a:ea typeface="맑은 고딕" pitchFamily="50" charset="-127"/>
                <a:sym typeface="Helvetica"/>
              </a:rPr>
              <a:t> </a:t>
            </a:r>
            <a:r>
              <a:rPr lang="ko-KR" altLang="en-US" sz="1200" b="0" dirty="0" smtClean="0">
                <a:solidFill>
                  <a:schemeClr val="tx1"/>
                </a:solidFill>
                <a:latin typeface="맑은 고딕" pitchFamily="50" charset="-127"/>
                <a:ea typeface="맑은 고딕" pitchFamily="50" charset="-127"/>
                <a:sym typeface="Helvetica"/>
              </a:rPr>
              <a:t>동시 발생률이 높은 특징을 가지고 있</a:t>
            </a:r>
            <a:r>
              <a:rPr lang="ko-KR" altLang="en-US" sz="1200" b="0" dirty="0" smtClean="0">
                <a:solidFill>
                  <a:schemeClr val="tx1"/>
                </a:solidFill>
                <a:latin typeface="맑은 고딕" pitchFamily="50" charset="-127"/>
                <a:ea typeface="맑은 고딕" pitchFamily="50" charset="-127"/>
                <a:cs typeface="Helvetica"/>
                <a:sym typeface="Helvetica"/>
              </a:rPr>
              <a:t>습니</a:t>
            </a:r>
            <a:r>
              <a:rPr lang="ko-KR" altLang="en-US" sz="1200" b="0" dirty="0" smtClean="0">
                <a:solidFill>
                  <a:schemeClr val="tx1"/>
                </a:solidFill>
                <a:latin typeface="맑은 고딕" pitchFamily="50" charset="-127"/>
                <a:ea typeface="맑은 고딕" pitchFamily="50" charset="-127"/>
                <a:sym typeface="Helvetica"/>
              </a:rPr>
              <a:t>다</a:t>
            </a:r>
            <a:r>
              <a:rPr lang="en-US" altLang="ko-KR" sz="1200" b="0" dirty="0" smtClean="0">
                <a:solidFill>
                  <a:schemeClr val="tx1"/>
                </a:solidFill>
                <a:latin typeface="맑은 고딕" pitchFamily="50" charset="-127"/>
                <a:ea typeface="맑은 고딕" pitchFamily="50" charset="-127"/>
                <a:sym typeface="Helvetica"/>
              </a:rPr>
              <a:t>. </a:t>
            </a:r>
            <a:r>
              <a:rPr lang="ko-KR" altLang="ko-KR" sz="1200" b="0" dirty="0" smtClean="0">
                <a:solidFill>
                  <a:schemeClr val="tx1"/>
                </a:solidFill>
                <a:latin typeface="맑은 고딕" pitchFamily="50" charset="-127"/>
                <a:ea typeface="맑은 고딕" pitchFamily="50" charset="-127"/>
                <a:sym typeface="Helvetica"/>
              </a:rPr>
              <a:t>블록체인의 </a:t>
            </a:r>
            <a:r>
              <a:rPr lang="ko-KR" altLang="ko-KR" sz="1200" b="0" dirty="0">
                <a:solidFill>
                  <a:schemeClr val="tx1"/>
                </a:solidFill>
                <a:latin typeface="맑은 고딕" pitchFamily="50" charset="-127"/>
                <a:ea typeface="맑은 고딕" pitchFamily="50" charset="-127"/>
                <a:sym typeface="Helvetica"/>
              </a:rPr>
              <a:t>데이터가 </a:t>
            </a:r>
            <a:r>
              <a:rPr lang="ko-KR" altLang="ko-KR" sz="1200" b="0" dirty="0" smtClean="0">
                <a:solidFill>
                  <a:schemeClr val="tx1"/>
                </a:solidFill>
                <a:latin typeface="맑은 고딕" pitchFamily="50" charset="-127"/>
                <a:ea typeface="맑은 고딕" pitchFamily="50" charset="-127"/>
                <a:sym typeface="Helvetica"/>
              </a:rPr>
              <a:t>실시간</a:t>
            </a:r>
            <a:r>
              <a:rPr lang="en-US" altLang="ko-KR" sz="1200" b="0" dirty="0" smtClean="0">
                <a:solidFill>
                  <a:schemeClr val="tx1"/>
                </a:solidFill>
                <a:latin typeface="맑은 고딕" pitchFamily="50" charset="-127"/>
                <a:ea typeface="맑은 고딕" pitchFamily="50" charset="-127"/>
                <a:sym typeface="Helvetica"/>
              </a:rPr>
              <a:t> </a:t>
            </a:r>
            <a:r>
              <a:rPr lang="ko-KR" altLang="en-US" sz="1200" b="0" dirty="0" smtClean="0">
                <a:solidFill>
                  <a:schemeClr val="tx1"/>
                </a:solidFill>
                <a:latin typeface="맑은 고딕" pitchFamily="50" charset="-127"/>
                <a:ea typeface="맑은 고딕" pitchFamily="50" charset="-127"/>
                <a:sym typeface="Helvetica"/>
              </a:rPr>
              <a:t>기록과 확인이 어렵고</a:t>
            </a:r>
            <a:r>
              <a:rPr lang="en-US" altLang="ko-KR" sz="1200" b="0" dirty="0" smtClean="0">
                <a:solidFill>
                  <a:schemeClr val="tx1"/>
                </a:solidFill>
                <a:latin typeface="맑은 고딕" pitchFamily="50" charset="-127"/>
                <a:ea typeface="맑은 고딕" pitchFamily="50" charset="-127"/>
                <a:sym typeface="Helvetica"/>
              </a:rPr>
              <a:t>, </a:t>
            </a:r>
            <a:r>
              <a:rPr lang="ko-KR" altLang="en-US" sz="1200" b="0" dirty="0" smtClean="0">
                <a:solidFill>
                  <a:schemeClr val="tx1"/>
                </a:solidFill>
                <a:latin typeface="맑은 고딕" pitchFamily="50" charset="-127"/>
                <a:ea typeface="맑은 고딕" pitchFamily="50" charset="-127"/>
                <a:sym typeface="Helvetica"/>
              </a:rPr>
              <a:t>돈을 지불해야 하는 특징으로 인해</a:t>
            </a:r>
            <a:r>
              <a:rPr lang="en-US" altLang="ko-KR" sz="1200" b="0" dirty="0" smtClean="0">
                <a:solidFill>
                  <a:schemeClr val="tx1"/>
                </a:solidFill>
                <a:latin typeface="맑은 고딕" pitchFamily="50" charset="-127"/>
                <a:ea typeface="맑은 고딕" pitchFamily="50" charset="-127"/>
                <a:sym typeface="Helvetica"/>
              </a:rPr>
              <a:t>, </a:t>
            </a:r>
            <a:r>
              <a:rPr lang="en-US" altLang="ko-KR" sz="1200" b="0" dirty="0" err="1" smtClean="0">
                <a:solidFill>
                  <a:schemeClr val="tx1"/>
                </a:solidFill>
                <a:latin typeface="맑은 고딕" pitchFamily="50" charset="-127"/>
                <a:ea typeface="맑은 고딕" pitchFamily="50" charset="-127"/>
                <a:sym typeface="Helvetica"/>
              </a:rPr>
              <a:t>CFun</a:t>
            </a:r>
            <a:r>
              <a:rPr lang="ko-KR" altLang="ko-KR" sz="1200" b="0" dirty="0" smtClean="0">
                <a:solidFill>
                  <a:schemeClr val="tx1"/>
                </a:solidFill>
                <a:latin typeface="맑은 고딕" pitchFamily="50" charset="-127"/>
                <a:ea typeface="맑은 고딕" pitchFamily="50" charset="-127"/>
                <a:sym typeface="Helvetica"/>
              </a:rPr>
              <a:t>은 전문적</a:t>
            </a:r>
            <a:r>
              <a:rPr lang="ko-KR" altLang="en-US" sz="1200" b="0" dirty="0" smtClean="0">
                <a:solidFill>
                  <a:schemeClr val="tx1"/>
                </a:solidFill>
                <a:latin typeface="맑은 고딕" pitchFamily="50" charset="-127"/>
                <a:ea typeface="맑은 고딕" pitchFamily="50" charset="-127"/>
                <a:cs typeface="Helvetica"/>
                <a:sym typeface="Helvetica"/>
              </a:rPr>
              <a:t>인</a:t>
            </a:r>
            <a:r>
              <a:rPr lang="ko-KR" altLang="ko-KR" sz="1200" b="0" dirty="0" smtClean="0">
                <a:solidFill>
                  <a:schemeClr val="tx1"/>
                </a:solidFill>
                <a:latin typeface="맑은 고딕" pitchFamily="50" charset="-127"/>
                <a:ea typeface="맑은 고딕" pitchFamily="50" charset="-127"/>
                <a:sym typeface="Helvetica"/>
              </a:rPr>
              <a:t> </a:t>
            </a:r>
            <a:r>
              <a:rPr lang="ko-KR" altLang="ko-KR" sz="1200" b="0" dirty="0">
                <a:solidFill>
                  <a:schemeClr val="tx1"/>
                </a:solidFill>
                <a:latin typeface="맑은 고딕" pitchFamily="50" charset="-127"/>
                <a:ea typeface="맑은 고딕" pitchFamily="50" charset="-127"/>
                <a:sym typeface="Helvetica"/>
              </a:rPr>
              <a:t>행위 계산법을 </a:t>
            </a:r>
            <a:r>
              <a:rPr lang="ko-KR" altLang="ko-KR" sz="1200" b="0" dirty="0" smtClean="0">
                <a:solidFill>
                  <a:schemeClr val="tx1"/>
                </a:solidFill>
                <a:latin typeface="맑은 고딕" pitchFamily="50" charset="-127"/>
                <a:ea typeface="맑은 고딕" pitchFamily="50" charset="-127"/>
                <a:sym typeface="Helvetica"/>
              </a:rPr>
              <a:t>설계했</a:t>
            </a:r>
            <a:r>
              <a:rPr lang="ko-KR" altLang="en-US" sz="1200" b="0" dirty="0" smtClean="0">
                <a:solidFill>
                  <a:schemeClr val="tx1"/>
                </a:solidFill>
                <a:latin typeface="맑은 고딕" pitchFamily="50" charset="-127"/>
                <a:ea typeface="맑은 고딕" pitchFamily="50" charset="-127"/>
                <a:cs typeface="Helvetica"/>
                <a:sym typeface="Helvetica"/>
              </a:rPr>
              <a:t>습니</a:t>
            </a:r>
            <a:r>
              <a:rPr lang="ko-KR" altLang="ko-KR" sz="1200" b="0" dirty="0" smtClean="0">
                <a:solidFill>
                  <a:schemeClr val="tx1"/>
                </a:solidFill>
                <a:latin typeface="맑은 고딕" pitchFamily="50" charset="-127"/>
                <a:ea typeface="맑은 고딕" pitchFamily="50" charset="-127"/>
                <a:sym typeface="Helvetica"/>
              </a:rPr>
              <a:t>다</a:t>
            </a:r>
            <a:r>
              <a:rPr lang="en-US" altLang="ko-KR" sz="1200" b="0" dirty="0">
                <a:solidFill>
                  <a:schemeClr val="tx1"/>
                </a:solidFill>
                <a:latin typeface="맑은 고딕" pitchFamily="50" charset="-127"/>
                <a:ea typeface="맑은 고딕" pitchFamily="50" charset="-127"/>
                <a:sym typeface="Helvetica"/>
              </a:rPr>
              <a:t>. </a:t>
            </a:r>
            <a:r>
              <a:rPr lang="ko-KR" altLang="ko-KR" sz="1200" b="0" dirty="0" smtClean="0">
                <a:solidFill>
                  <a:schemeClr val="tx1"/>
                </a:solidFill>
                <a:latin typeface="맑은 고딕" pitchFamily="50" charset="-127"/>
                <a:ea typeface="맑은 고딕" pitchFamily="50" charset="-127"/>
                <a:sym typeface="Helvetica"/>
              </a:rPr>
              <a:t>블록체인</a:t>
            </a:r>
            <a:r>
              <a:rPr lang="ko-KR" altLang="en-US" sz="1200" b="0" dirty="0" smtClean="0">
                <a:solidFill>
                  <a:schemeClr val="tx1"/>
                </a:solidFill>
                <a:latin typeface="맑은 고딕" pitchFamily="50" charset="-127"/>
                <a:ea typeface="맑은 고딕" pitchFamily="50" charset="-127"/>
                <a:sym typeface="Helvetica"/>
              </a:rPr>
              <a:t>에</a:t>
            </a:r>
            <a:r>
              <a:rPr lang="ko-KR" altLang="ko-KR" sz="1200" b="0" dirty="0" smtClean="0">
                <a:solidFill>
                  <a:schemeClr val="tx1"/>
                </a:solidFill>
                <a:latin typeface="맑은 고딕" pitchFamily="50" charset="-127"/>
                <a:ea typeface="맑은 고딕" pitchFamily="50" charset="-127"/>
                <a:sym typeface="Helvetica"/>
              </a:rPr>
              <a:t> </a:t>
            </a:r>
            <a:r>
              <a:rPr lang="ko-KR" altLang="ko-KR" sz="1200" b="0" dirty="0">
                <a:solidFill>
                  <a:schemeClr val="tx1"/>
                </a:solidFill>
                <a:latin typeface="맑은 고딕" pitchFamily="50" charset="-127"/>
                <a:ea typeface="맑은 고딕" pitchFamily="50" charset="-127"/>
                <a:sym typeface="Helvetica"/>
              </a:rPr>
              <a:t>기록되는 </a:t>
            </a:r>
            <a:r>
              <a:rPr lang="ko-KR" altLang="en-US" sz="1200" b="0" dirty="0" smtClean="0">
                <a:solidFill>
                  <a:schemeClr val="tx1"/>
                </a:solidFill>
                <a:latin typeface="맑은 고딕" pitchFamily="50" charset="-127"/>
                <a:ea typeface="맑은 고딕" pitchFamily="50" charset="-127"/>
                <a:cs typeface="Helvetica"/>
                <a:sym typeface="Helvetica"/>
              </a:rPr>
              <a:t>모든 </a:t>
            </a:r>
            <a:r>
              <a:rPr lang="ko-KR" altLang="ko-KR" sz="1200" b="0" dirty="0" smtClean="0">
                <a:solidFill>
                  <a:schemeClr val="tx1"/>
                </a:solidFill>
                <a:latin typeface="맑은 고딕" pitchFamily="50" charset="-127"/>
                <a:ea typeface="맑은 고딕" pitchFamily="50" charset="-127"/>
                <a:sym typeface="Helvetica"/>
              </a:rPr>
              <a:t>데이터</a:t>
            </a:r>
            <a:r>
              <a:rPr lang="ko-KR" altLang="en-US" sz="1200" b="0" dirty="0" smtClean="0">
                <a:solidFill>
                  <a:schemeClr val="tx1"/>
                </a:solidFill>
                <a:latin typeface="맑은 고딕" pitchFamily="50" charset="-127"/>
                <a:ea typeface="맑은 고딕" pitchFamily="50" charset="-127"/>
                <a:cs typeface="Helvetica"/>
                <a:sym typeface="Helvetica"/>
              </a:rPr>
              <a:t>는</a:t>
            </a:r>
            <a:r>
              <a:rPr lang="ko-KR" altLang="ko-KR" sz="1200" b="0" dirty="0" smtClean="0">
                <a:solidFill>
                  <a:schemeClr val="tx1"/>
                </a:solidFill>
                <a:latin typeface="맑은 고딕" pitchFamily="50" charset="-127"/>
                <a:ea typeface="맑은 고딕" pitchFamily="50" charset="-127"/>
                <a:sym typeface="Helvetica"/>
              </a:rPr>
              <a:t> </a:t>
            </a:r>
            <a:r>
              <a:rPr lang="ko-KR" altLang="ko-KR" sz="1200" b="0" dirty="0">
                <a:solidFill>
                  <a:schemeClr val="tx1"/>
                </a:solidFill>
                <a:latin typeface="맑은 고딕" pitchFamily="50" charset="-127"/>
                <a:ea typeface="맑은 고딕" pitchFamily="50" charset="-127"/>
                <a:sym typeface="Helvetica"/>
              </a:rPr>
              <a:t>시간</a:t>
            </a:r>
            <a:r>
              <a:rPr lang="en-US" altLang="ko-KR" sz="1200" b="0" dirty="0">
                <a:solidFill>
                  <a:schemeClr val="tx1"/>
                </a:solidFill>
                <a:latin typeface="맑은 고딕" pitchFamily="50" charset="-127"/>
                <a:ea typeface="맑은 고딕" pitchFamily="50" charset="-127"/>
                <a:sym typeface="Helvetica"/>
              </a:rPr>
              <a:t>, </a:t>
            </a:r>
            <a:r>
              <a:rPr lang="ko-KR" altLang="ko-KR" sz="1200" b="0" dirty="0">
                <a:solidFill>
                  <a:schemeClr val="tx1"/>
                </a:solidFill>
                <a:latin typeface="맑은 고딕" pitchFamily="50" charset="-127"/>
                <a:ea typeface="맑은 고딕" pitchFamily="50" charset="-127"/>
                <a:sym typeface="Helvetica"/>
              </a:rPr>
              <a:t>신분</a:t>
            </a:r>
            <a:r>
              <a:rPr lang="en-US" altLang="ko-KR" sz="1200" b="0" dirty="0">
                <a:solidFill>
                  <a:schemeClr val="tx1"/>
                </a:solidFill>
                <a:latin typeface="맑은 고딕" pitchFamily="50" charset="-127"/>
                <a:ea typeface="맑은 고딕" pitchFamily="50" charset="-127"/>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속성</a:t>
            </a:r>
            <a:r>
              <a:rPr lang="ko-KR" altLang="ko-KR" sz="1200" b="0" dirty="0" smtClean="0">
                <a:solidFill>
                  <a:schemeClr val="tx1"/>
                </a:solidFill>
                <a:latin typeface="맑은 고딕" pitchFamily="50" charset="-127"/>
                <a:ea typeface="맑은 고딕" pitchFamily="50" charset="-127"/>
                <a:sym typeface="Helvetica"/>
              </a:rPr>
              <a:t> </a:t>
            </a:r>
            <a:r>
              <a:rPr lang="ko-KR" altLang="en-US" sz="1200" b="0" dirty="0" smtClean="0">
                <a:solidFill>
                  <a:schemeClr val="tx1"/>
                </a:solidFill>
                <a:latin typeface="맑은 고딕" pitchFamily="50" charset="-127"/>
                <a:ea typeface="맑은 고딕" pitchFamily="50" charset="-127"/>
                <a:sym typeface="Helvetica"/>
              </a:rPr>
              <a:t>등 </a:t>
            </a:r>
            <a:r>
              <a:rPr lang="ko-KR" altLang="en-US" sz="1200" b="0" dirty="0" smtClean="0">
                <a:solidFill>
                  <a:schemeClr val="tx1"/>
                </a:solidFill>
                <a:latin typeface="맑은 고딕" pitchFamily="50" charset="-127"/>
                <a:ea typeface="맑은 고딕" pitchFamily="50" charset="-127"/>
                <a:cs typeface="Helvetica"/>
                <a:sym typeface="Helvetica"/>
              </a:rPr>
              <a:t>정보들</a:t>
            </a:r>
            <a:r>
              <a:rPr lang="ko-KR" altLang="en-US" sz="1200" b="0" dirty="0" smtClean="0">
                <a:solidFill>
                  <a:schemeClr val="tx1"/>
                </a:solidFill>
                <a:latin typeface="맑은 고딕" pitchFamily="50" charset="-127"/>
                <a:ea typeface="맑은 고딕" pitchFamily="50" charset="-127"/>
                <a:sym typeface="Helvetica"/>
              </a:rPr>
              <a:t>을 저장하고 압축하여</a:t>
            </a:r>
            <a:r>
              <a:rPr lang="en-US" altLang="ko-KR" sz="1200" b="0" dirty="0" smtClean="0">
                <a:solidFill>
                  <a:schemeClr val="tx1"/>
                </a:solidFill>
                <a:latin typeface="맑은 고딕" pitchFamily="50" charset="-127"/>
                <a:ea typeface="맑은 고딕" pitchFamily="50" charset="-127"/>
                <a:sym typeface="Helvetica"/>
              </a:rPr>
              <a:t>,</a:t>
            </a:r>
            <a:r>
              <a:rPr lang="ko-KR" altLang="ko-KR" sz="1200" b="0" dirty="0" smtClean="0">
                <a:solidFill>
                  <a:schemeClr val="tx1"/>
                </a:solidFill>
                <a:latin typeface="맑은 고딕" pitchFamily="50" charset="-127"/>
                <a:ea typeface="맑은 고딕" pitchFamily="50" charset="-127"/>
                <a:sym typeface="Helvetica"/>
              </a:rPr>
              <a:t> 블록체인을 </a:t>
            </a:r>
            <a:r>
              <a:rPr lang="ko-KR" altLang="ko-KR" sz="1200" b="0" dirty="0">
                <a:solidFill>
                  <a:schemeClr val="tx1"/>
                </a:solidFill>
                <a:latin typeface="맑은 고딕" pitchFamily="50" charset="-127"/>
                <a:ea typeface="맑은 고딕" pitchFamily="50" charset="-127"/>
                <a:sym typeface="Helvetica"/>
              </a:rPr>
              <a:t>효율적으로 </a:t>
            </a:r>
            <a:r>
              <a:rPr lang="ko-KR" altLang="ko-KR" sz="1200" b="0" dirty="0" smtClean="0">
                <a:solidFill>
                  <a:schemeClr val="tx1"/>
                </a:solidFill>
                <a:latin typeface="맑은 고딕" pitchFamily="50" charset="-127"/>
                <a:ea typeface="맑은 고딕" pitchFamily="50" charset="-127"/>
                <a:sym typeface="Helvetica"/>
              </a:rPr>
              <a:t>이용</a:t>
            </a:r>
            <a:r>
              <a:rPr lang="ko-KR" altLang="en-US" sz="1200" b="0" dirty="0" smtClean="0">
                <a:solidFill>
                  <a:schemeClr val="tx1"/>
                </a:solidFill>
                <a:latin typeface="맑은 고딕" pitchFamily="50" charset="-127"/>
                <a:ea typeface="맑은 고딕" pitchFamily="50" charset="-127"/>
                <a:sym typeface="Helvetica"/>
              </a:rPr>
              <a:t>할 </a:t>
            </a:r>
            <a:r>
              <a:rPr lang="ko-KR" altLang="en-US" sz="1200" b="0" dirty="0" smtClean="0">
                <a:solidFill>
                  <a:schemeClr val="tx1"/>
                </a:solidFill>
                <a:latin typeface="맑은 고딕" pitchFamily="50" charset="-127"/>
                <a:ea typeface="맑은 고딕" pitchFamily="50" charset="-127"/>
                <a:cs typeface="Helvetica"/>
                <a:sym typeface="Helvetica"/>
              </a:rPr>
              <a:t>수 있게 설계한 것입니다</a:t>
            </a:r>
            <a:r>
              <a:rPr lang="en-US" altLang="ko-KR" sz="1200" b="0" dirty="0" smtClean="0">
                <a:solidFill>
                  <a:schemeClr val="tx1"/>
                </a:solidFill>
                <a:latin typeface="맑은 고딕" pitchFamily="50" charset="-127"/>
                <a:ea typeface="맑은 고딕" pitchFamily="50" charset="-127"/>
                <a:cs typeface="Helvetica"/>
                <a:sym typeface="Helvetica"/>
              </a:rPr>
              <a:t>.</a:t>
            </a:r>
          </a:p>
          <a:p>
            <a:pPr marR="262004" algn="l" defTabSz="262004">
              <a:spcBef>
                <a:spcPts val="100"/>
              </a:spcBef>
              <a:defRPr sz="600">
                <a:solidFill>
                  <a:srgbClr val="374352"/>
                </a:solidFill>
                <a:latin typeface="Helvetica"/>
                <a:ea typeface="Helvetica"/>
                <a:cs typeface="Helvetica"/>
                <a:sym typeface="Helvetica"/>
              </a:defRPr>
            </a:pPr>
            <a:r>
              <a:rPr lang="en-US" altLang="ko-KR" sz="1200" b="0" dirty="0" smtClean="0">
                <a:solidFill>
                  <a:schemeClr val="tx1"/>
                </a:solidFill>
                <a:latin typeface="맑은 고딕" pitchFamily="50" charset="-127"/>
                <a:ea typeface="맑은 고딕" pitchFamily="50" charset="-127"/>
                <a:sym typeface="Helvetica"/>
              </a:rPr>
              <a:t>	</a:t>
            </a:r>
            <a:r>
              <a:rPr lang="ko-KR" altLang="en-US" sz="1200" b="0" dirty="0" smtClean="0">
                <a:solidFill>
                  <a:schemeClr val="tx1"/>
                </a:solidFill>
                <a:latin typeface="맑은 고딕" pitchFamily="50" charset="-127"/>
                <a:ea typeface="맑은 고딕" pitchFamily="50" charset="-127"/>
                <a:sym typeface="Helvetica"/>
              </a:rPr>
              <a:t>행위 </a:t>
            </a:r>
            <a:r>
              <a:rPr lang="ko-KR" altLang="en-US" sz="1200" b="0" dirty="0" smtClean="0">
                <a:solidFill>
                  <a:schemeClr val="tx1"/>
                </a:solidFill>
                <a:latin typeface="맑은 고딕" pitchFamily="50" charset="-127"/>
                <a:ea typeface="맑은 고딕" pitchFamily="50" charset="-127"/>
              </a:rPr>
              <a:t>계산법은 </a:t>
            </a:r>
            <a:r>
              <a:rPr lang="en-US" altLang="zh-CN" sz="1200" b="0" dirty="0" err="1" smtClean="0">
                <a:solidFill>
                  <a:schemeClr val="tx1"/>
                </a:solidFill>
                <a:latin typeface="맑은 고딕" pitchFamily="50" charset="-127"/>
                <a:ea typeface="맑은 고딕" pitchFamily="50" charset="-127"/>
                <a:cs typeface="Helvetica"/>
                <a:sym typeface="Helvetica"/>
              </a:rPr>
              <a:t>CFun</a:t>
            </a:r>
            <a:r>
              <a:rPr lang="ko-KR" altLang="en-US" sz="1200" b="0" dirty="0" smtClean="0">
                <a:solidFill>
                  <a:schemeClr val="tx1"/>
                </a:solidFill>
                <a:latin typeface="맑은 고딕" pitchFamily="50" charset="-127"/>
                <a:ea typeface="맑은 고딕" pitchFamily="50" charset="-127"/>
                <a:cs typeface="Helvetica"/>
                <a:sym typeface="Helvetica"/>
              </a:rPr>
              <a:t>의 콘텐츠 분류 규칙에 근거하여 설계되었고</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err="1" smtClean="0">
                <a:solidFill>
                  <a:schemeClr val="tx1"/>
                </a:solidFill>
                <a:latin typeface="맑은 고딕" pitchFamily="50" charset="-127"/>
                <a:ea typeface="맑은 고딕" pitchFamily="50" charset="-127"/>
                <a:cs typeface="Helvetica"/>
                <a:sym typeface="Helvetica"/>
              </a:rPr>
              <a:t>콘텐츠의</a:t>
            </a:r>
            <a:r>
              <a:rPr lang="ko-KR" altLang="en-US" sz="1200" b="0" dirty="0" smtClean="0">
                <a:solidFill>
                  <a:schemeClr val="tx1"/>
                </a:solidFill>
                <a:latin typeface="맑은 고딕" pitchFamily="50" charset="-127"/>
                <a:ea typeface="맑은 고딕" pitchFamily="50" charset="-127"/>
                <a:cs typeface="Helvetica"/>
                <a:sym typeface="Helvetica"/>
              </a:rPr>
              <a:t> 유형</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주제</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제목 등 순서로 세분화하여 저장합니다</a:t>
            </a:r>
            <a:r>
              <a:rPr lang="en-US" altLang="ko-KR" sz="1200" b="0" dirty="0" smtClean="0">
                <a:solidFill>
                  <a:schemeClr val="tx1"/>
                </a:solidFill>
                <a:latin typeface="맑은 고딕" pitchFamily="50" charset="-127"/>
                <a:ea typeface="맑은 고딕" pitchFamily="50" charset="-127"/>
                <a:cs typeface="Helvetica"/>
                <a:sym typeface="Helvetica"/>
              </a:rPr>
              <a:t>.</a:t>
            </a:r>
            <a:r>
              <a:rPr lang="ko-KR" altLang="en-US" sz="1200" b="0" dirty="0" smtClean="0">
                <a:solidFill>
                  <a:schemeClr val="tx1"/>
                </a:solidFill>
                <a:latin typeface="맑은 고딕" pitchFamily="50" charset="-127"/>
                <a:ea typeface="맑은 고딕" pitchFamily="50" charset="-127"/>
                <a:cs typeface="Helvetica"/>
                <a:sym typeface="Helvetica"/>
              </a:rPr>
              <a:t> 사용자의 창작 및 기타 모든 행위는 서버에 </a:t>
            </a:r>
            <a:r>
              <a:rPr lang="ko-KR" altLang="en-US" sz="1200" b="0" dirty="0" err="1" smtClean="0">
                <a:solidFill>
                  <a:schemeClr val="tx1"/>
                </a:solidFill>
                <a:latin typeface="맑은 고딕" pitchFamily="50" charset="-127"/>
                <a:ea typeface="맑은 고딕" pitchFamily="50" charset="-127"/>
                <a:cs typeface="Helvetica"/>
                <a:sym typeface="Helvetica"/>
              </a:rPr>
              <a:t>업로드되어</a:t>
            </a:r>
            <a:r>
              <a:rPr lang="ko-KR" altLang="en-US" sz="1200" b="0" dirty="0" smtClean="0">
                <a:solidFill>
                  <a:schemeClr val="tx1"/>
                </a:solidFill>
                <a:latin typeface="맑은 고딕" pitchFamily="50" charset="-127"/>
                <a:ea typeface="맑은 고딕" pitchFamily="50" charset="-127"/>
                <a:cs typeface="Helvetica"/>
                <a:sym typeface="Helvetica"/>
              </a:rPr>
              <a:t> 각각의 </a:t>
            </a:r>
            <a:r>
              <a:rPr lang="ko-KR" altLang="en-US" sz="1200" b="0" dirty="0" err="1" smtClean="0">
                <a:solidFill>
                  <a:schemeClr val="tx1"/>
                </a:solidFill>
                <a:latin typeface="맑은 고딕" pitchFamily="50" charset="-127"/>
                <a:ea typeface="맑은 고딕" pitchFamily="50" charset="-127"/>
                <a:cs typeface="Helvetica"/>
                <a:sym typeface="Helvetica"/>
              </a:rPr>
              <a:t>노드로</a:t>
            </a:r>
            <a:r>
              <a:rPr lang="ko-KR" altLang="en-US" sz="1200" b="0" dirty="0" smtClean="0">
                <a:solidFill>
                  <a:schemeClr val="tx1"/>
                </a:solidFill>
                <a:latin typeface="맑은 고딕" pitchFamily="50" charset="-127"/>
                <a:ea typeface="맑은 고딕" pitchFamily="50" charset="-127"/>
                <a:cs typeface="Helvetica"/>
                <a:sym typeface="Helvetica"/>
              </a:rPr>
              <a:t> 분류되며</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낮은 순위부터 높은 순위로 상한선의 데이터 </a:t>
            </a:r>
            <a:r>
              <a:rPr lang="ko-KR" altLang="en-US" sz="1200" b="0" dirty="0" err="1" smtClean="0">
                <a:solidFill>
                  <a:schemeClr val="tx1"/>
                </a:solidFill>
                <a:latin typeface="맑은 고딕" pitchFamily="50" charset="-127"/>
                <a:ea typeface="맑은 고딕" pitchFamily="50" charset="-127"/>
                <a:cs typeface="Helvetica"/>
                <a:sym typeface="Helvetica"/>
              </a:rPr>
              <a:t>노드를</a:t>
            </a:r>
            <a:r>
              <a:rPr lang="ko-KR" altLang="en-US" sz="1200" b="0" dirty="0" smtClean="0">
                <a:solidFill>
                  <a:schemeClr val="tx1"/>
                </a:solidFill>
                <a:latin typeface="맑은 고딕" pitchFamily="50" charset="-127"/>
                <a:ea typeface="맑은 고딕" pitchFamily="50" charset="-127"/>
                <a:cs typeface="Helvetica"/>
                <a:sym typeface="Helvetica"/>
              </a:rPr>
              <a:t> 검색하여 </a:t>
            </a:r>
            <a:r>
              <a:rPr lang="ko-KR" altLang="en-US" sz="1200" b="0" dirty="0" err="1" smtClean="0">
                <a:solidFill>
                  <a:schemeClr val="tx1"/>
                </a:solidFill>
                <a:latin typeface="맑은 고딕" pitchFamily="50" charset="-127"/>
                <a:ea typeface="맑은 고딕" pitchFamily="50" charset="-127"/>
                <a:cs typeface="Helvetica"/>
                <a:sym typeface="Helvetica"/>
              </a:rPr>
              <a:t>인코딩</a:t>
            </a:r>
            <a:r>
              <a:rPr lang="ko-KR" altLang="en-US" sz="1200" b="0" dirty="0" smtClean="0">
                <a:solidFill>
                  <a:schemeClr val="tx1"/>
                </a:solidFill>
                <a:latin typeface="맑은 고딕" pitchFamily="50" charset="-127"/>
                <a:ea typeface="맑은 고딕" pitchFamily="50" charset="-127"/>
                <a:cs typeface="Helvetica"/>
                <a:sym typeface="Helvetica"/>
              </a:rPr>
              <a:t> 압축 후 블록체인에 기록되기에 </a:t>
            </a:r>
            <a:r>
              <a:rPr lang="ko-KR" altLang="en-US" sz="1200" b="0" dirty="0" err="1" smtClean="0">
                <a:solidFill>
                  <a:schemeClr val="tx1"/>
                </a:solidFill>
                <a:latin typeface="맑은 고딕" pitchFamily="50" charset="-127"/>
                <a:ea typeface="맑은 고딕" pitchFamily="50" charset="-127"/>
                <a:cs typeface="Helvetica"/>
                <a:sym typeface="Helvetica"/>
              </a:rPr>
              <a:t>퀀텀</a:t>
            </a:r>
            <a:r>
              <a:rPr lang="ko-KR" altLang="en-US" sz="1200" b="0" dirty="0" smtClean="0">
                <a:solidFill>
                  <a:schemeClr val="tx1"/>
                </a:solidFill>
                <a:latin typeface="맑은 고딕" pitchFamily="50" charset="-127"/>
                <a:ea typeface="맑은 고딕" pitchFamily="50" charset="-127"/>
                <a:cs typeface="Helvetica"/>
                <a:sym typeface="Helvetica"/>
              </a:rPr>
              <a:t> 스마트계약에 적합합니다</a:t>
            </a:r>
            <a:r>
              <a:rPr lang="en-US" altLang="ko-KR" sz="1200" b="0" dirty="0" smtClean="0">
                <a:solidFill>
                  <a:schemeClr val="tx1"/>
                </a:solidFill>
                <a:latin typeface="맑은 고딕" pitchFamily="50" charset="-127"/>
                <a:ea typeface="맑은 고딕" pitchFamily="50" charset="-127"/>
                <a:cs typeface="Helvetica"/>
                <a:sym typeface="Helvetica"/>
              </a:rPr>
              <a:t>.</a:t>
            </a:r>
          </a:p>
          <a:p>
            <a:pPr marR="262004" algn="l" defTabSz="262004">
              <a:spcBef>
                <a:spcPts val="100"/>
              </a:spcBef>
              <a:defRPr sz="600">
                <a:solidFill>
                  <a:srgbClr val="374352"/>
                </a:solidFill>
                <a:latin typeface="Helvetica"/>
                <a:ea typeface="Helvetica"/>
                <a:cs typeface="Helvetica"/>
                <a:sym typeface="Helvetica"/>
              </a:defRPr>
            </a:pP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유저</a:t>
            </a:r>
            <a:r>
              <a:rPr lang="ko-KR" altLang="en-US" sz="1200" b="0" dirty="0" smtClean="0">
                <a:solidFill>
                  <a:schemeClr val="tx1"/>
                </a:solidFill>
                <a:latin typeface="맑은 고딕" pitchFamily="50" charset="-127"/>
                <a:ea typeface="맑은 고딕" pitchFamily="50" charset="-127"/>
              </a:rPr>
              <a:t> 행위</a:t>
            </a:r>
            <a:r>
              <a:rPr lang="ko-KR" altLang="en-US" sz="1200" b="0" dirty="0" smtClean="0">
                <a:solidFill>
                  <a:schemeClr val="tx1"/>
                </a:solidFill>
                <a:latin typeface="맑은 고딕" pitchFamily="50" charset="-127"/>
                <a:ea typeface="맑은 고딕" pitchFamily="50" charset="-127"/>
                <a:cs typeface="Helvetica"/>
                <a:sym typeface="Helvetica"/>
              </a:rPr>
              <a:t>에 관한</a:t>
            </a:r>
            <a:r>
              <a:rPr lang="ko-KR" altLang="en-US" sz="1200" b="0" dirty="0" smtClean="0">
                <a:solidFill>
                  <a:schemeClr val="tx1"/>
                </a:solidFill>
                <a:latin typeface="맑은 고딕" pitchFamily="50" charset="-127"/>
                <a:ea typeface="맑은 고딕" pitchFamily="50" charset="-127"/>
              </a:rPr>
              <a:t> 모든 정보는 </a:t>
            </a:r>
            <a:r>
              <a:rPr lang="en-US" altLang="zh-CN" sz="1200" b="0" dirty="0" err="1" smtClean="0">
                <a:solidFill>
                  <a:schemeClr val="tx1"/>
                </a:solidFill>
                <a:latin typeface="맑은 고딕" pitchFamily="50" charset="-127"/>
                <a:ea typeface="맑은 고딕" pitchFamily="50" charset="-127"/>
                <a:cs typeface="Helvetica"/>
                <a:sym typeface="Helvetica"/>
              </a:rPr>
              <a:t>CFun</a:t>
            </a:r>
            <a:r>
              <a:rPr lang="ko-KR" altLang="en-US" sz="1200" b="0" dirty="0" smtClean="0">
                <a:solidFill>
                  <a:schemeClr val="tx1"/>
                </a:solidFill>
                <a:latin typeface="맑은 고딕" pitchFamily="50" charset="-127"/>
                <a:ea typeface="맑은 고딕" pitchFamily="50" charset="-127"/>
                <a:cs typeface="Helvetica"/>
                <a:sym typeface="Helvetica"/>
              </a:rPr>
              <a:t> 서버에 저장되며</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서버는 이러한 행위들의 내용</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시간</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유저 정보를 종합할 수 있고</a:t>
            </a:r>
            <a:r>
              <a:rPr lang="en-US" altLang="ko-KR" sz="1200" b="0" dirty="0" smtClean="0">
                <a:solidFill>
                  <a:schemeClr val="tx1"/>
                </a:solidFill>
                <a:latin typeface="맑은 고딕" pitchFamily="50" charset="-127"/>
                <a:ea typeface="맑은 고딕" pitchFamily="50" charset="-127"/>
                <a:cs typeface="Helvetica"/>
                <a:sym typeface="Helvetica"/>
              </a:rPr>
              <a:t>,</a:t>
            </a:r>
            <a:r>
              <a:rPr lang="ko-KR" altLang="en-US" sz="1200" b="0" dirty="0" smtClean="0">
                <a:solidFill>
                  <a:schemeClr val="tx1"/>
                </a:solidFill>
                <a:latin typeface="맑은 고딕" pitchFamily="50" charset="-127"/>
                <a:ea typeface="맑은 고딕" pitchFamily="50" charset="-127"/>
                <a:cs typeface="Helvetica"/>
                <a:sym typeface="Helvetica"/>
              </a:rPr>
              <a:t> 행위의 선후 관련 요소 또한 추가 할 수 있습니다</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독자 행위에는 태그를 생성하여</a:t>
            </a:r>
            <a:r>
              <a:rPr lang="en-US" altLang="ko-KR" sz="1200" b="0" dirty="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행위 계산법과 블록체인 상의 데이터 기록을 결합합니다</a:t>
            </a:r>
            <a:r>
              <a:rPr lang="en-US" altLang="ko-KR" sz="1200" b="0" dirty="0" smtClean="0">
                <a:solidFill>
                  <a:schemeClr val="tx1"/>
                </a:solidFill>
                <a:latin typeface="맑은 고딕" pitchFamily="50" charset="-127"/>
                <a:ea typeface="맑은 고딕" pitchFamily="50" charset="-127"/>
                <a:cs typeface="Helvetica"/>
                <a:sym typeface="Helvetica"/>
              </a:rPr>
              <a:t>.</a:t>
            </a:r>
          </a:p>
          <a:p>
            <a:pPr marR="262004" algn="l" defTabSz="262004">
              <a:spcBef>
                <a:spcPts val="100"/>
              </a:spcBef>
              <a:defRPr sz="600">
                <a:solidFill>
                  <a:srgbClr val="374352"/>
                </a:solidFill>
                <a:latin typeface="Helvetica"/>
                <a:ea typeface="Helvetica"/>
                <a:cs typeface="Helvetica"/>
                <a:sym typeface="Helvetica"/>
              </a:defRPr>
            </a:pPr>
            <a:r>
              <a:rPr lang="en-US" altLang="zh-CN" sz="1200" b="0" dirty="0" smtClean="0">
                <a:solidFill>
                  <a:schemeClr val="tx1"/>
                </a:solidFill>
                <a:latin typeface="맑은 고딕" pitchFamily="50" charset="-127"/>
                <a:ea typeface="맑은 고딕" pitchFamily="50" charset="-127"/>
                <a:cs typeface="Helvetica"/>
                <a:sym typeface="Helvetica"/>
              </a:rPr>
              <a:t>	</a:t>
            </a:r>
            <a:r>
              <a:rPr lang="en-US" altLang="zh-CN" sz="1200" b="0" dirty="0" err="1" smtClean="0">
                <a:solidFill>
                  <a:schemeClr val="tx1"/>
                </a:solidFill>
                <a:latin typeface="맑은 고딕" pitchFamily="50" charset="-127"/>
                <a:ea typeface="맑은 고딕" pitchFamily="50" charset="-127"/>
              </a:rPr>
              <a:t>CFun</a:t>
            </a:r>
            <a:r>
              <a:rPr lang="en-US" altLang="zh-CN"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cs typeface="Helvetica"/>
                <a:sym typeface="Helvetica"/>
              </a:rPr>
              <a:t>유저</a:t>
            </a:r>
            <a:r>
              <a:rPr lang="ko-KR" altLang="en-US" sz="1200" b="0" dirty="0" smtClean="0">
                <a:solidFill>
                  <a:schemeClr val="tx1"/>
                </a:solidFill>
                <a:latin typeface="맑은 고딕" pitchFamily="50" charset="-127"/>
                <a:ea typeface="맑은 고딕" pitchFamily="50" charset="-127"/>
              </a:rPr>
              <a:t>의 창작 행위와 기타 </a:t>
            </a:r>
            <a:r>
              <a:rPr lang="ko-KR" altLang="en-US" sz="1200" b="0" dirty="0" smtClean="0">
                <a:solidFill>
                  <a:schemeClr val="tx1"/>
                </a:solidFill>
                <a:latin typeface="맑은 고딕" pitchFamily="50" charset="-127"/>
                <a:ea typeface="맑은 고딕" pitchFamily="50" charset="-127"/>
                <a:cs typeface="Helvetica"/>
                <a:sym typeface="Helvetica"/>
              </a:rPr>
              <a:t>의미 있는</a:t>
            </a:r>
            <a:r>
              <a:rPr lang="ko-KR" altLang="en-US" sz="1200" b="0" dirty="0" smtClean="0">
                <a:solidFill>
                  <a:schemeClr val="tx1"/>
                </a:solidFill>
                <a:latin typeface="맑은 고딕" pitchFamily="50" charset="-127"/>
                <a:ea typeface="맑은 고딕" pitchFamily="50" charset="-127"/>
              </a:rPr>
              <a:t> 행위는 모두 </a:t>
            </a:r>
            <a:r>
              <a:rPr lang="ko-KR" altLang="en-US" sz="1200" b="0" dirty="0" err="1" smtClean="0">
                <a:solidFill>
                  <a:schemeClr val="tx1"/>
                </a:solidFill>
                <a:latin typeface="맑은 고딕" pitchFamily="50" charset="-127"/>
                <a:ea typeface="맑은 고딕" pitchFamily="50" charset="-127"/>
              </a:rPr>
              <a:t>콘텐츠</a:t>
            </a:r>
            <a:r>
              <a:rPr lang="ko-KR" altLang="en-US" sz="1200" b="0" dirty="0" smtClean="0">
                <a:solidFill>
                  <a:schemeClr val="tx1"/>
                </a:solidFill>
                <a:latin typeface="맑은 고딕" pitchFamily="50" charset="-127"/>
                <a:ea typeface="맑은 고딕" pitchFamily="50" charset="-127"/>
              </a:rPr>
              <a:t> 창작 가치의 일부분으로 간주하며</a:t>
            </a:r>
            <a:r>
              <a:rPr lang="en-US" altLang="ko-KR" sz="1200" b="0" dirty="0">
                <a:solidFill>
                  <a:schemeClr val="tx1"/>
                </a:solidFill>
                <a:latin typeface="맑은 고딕" pitchFamily="50" charset="-127"/>
                <a:ea typeface="맑은 고딕" pitchFamily="50" charset="-127"/>
              </a:rPr>
              <a:t>,</a:t>
            </a:r>
            <a:r>
              <a:rPr lang="ko-KR" altLang="en-US" sz="1200" b="0" dirty="0" smtClean="0">
                <a:solidFill>
                  <a:schemeClr val="tx1"/>
                </a:solidFill>
                <a:latin typeface="맑은 고딕" pitchFamily="50" charset="-127"/>
                <a:ea typeface="맑은 고딕" pitchFamily="50" charset="-127"/>
              </a:rPr>
              <a:t> 서버는 </a:t>
            </a:r>
            <a:r>
              <a:rPr lang="ko-KR" altLang="en-US" sz="1200" b="0" dirty="0" err="1" smtClean="0">
                <a:solidFill>
                  <a:schemeClr val="tx1"/>
                </a:solidFill>
                <a:latin typeface="맑은 고딕" pitchFamily="50" charset="-127"/>
                <a:ea typeface="맑은 고딕" pitchFamily="50" charset="-127"/>
              </a:rPr>
              <a:t>콘텐츠</a:t>
            </a:r>
            <a:r>
              <a:rPr lang="ko-KR" altLang="en-US" sz="1200" b="0" dirty="0" smtClean="0">
                <a:solidFill>
                  <a:schemeClr val="tx1"/>
                </a:solidFill>
                <a:latin typeface="맑은 고딕" pitchFamily="50" charset="-127"/>
                <a:ea typeface="맑은 고딕" pitchFamily="50" charset="-127"/>
              </a:rPr>
              <a:t> 분류 규칙을 기초로 </a:t>
            </a:r>
            <a:r>
              <a:rPr lang="ko-KR" altLang="en-US" sz="1200" b="0" dirty="0" smtClean="0">
                <a:solidFill>
                  <a:schemeClr val="tx1"/>
                </a:solidFill>
                <a:latin typeface="맑은 고딕" pitchFamily="50" charset="-127"/>
                <a:ea typeface="맑은 고딕" pitchFamily="50" charset="-127"/>
                <a:cs typeface="Helvetica"/>
                <a:sym typeface="Helvetica"/>
              </a:rPr>
              <a:t>유저가 </a:t>
            </a:r>
            <a:r>
              <a:rPr lang="ko-KR" altLang="en-US" sz="1200" b="0" dirty="0">
                <a:solidFill>
                  <a:schemeClr val="tx1"/>
                </a:solidFill>
                <a:latin typeface="맑은 고딕" pitchFamily="50" charset="-127"/>
                <a:ea typeface="맑은 고딕" pitchFamily="50" charset="-127"/>
                <a:cs typeface="Helvetica"/>
                <a:sym typeface="Helvetica"/>
              </a:rPr>
              <a:t>자신 혹은 타인의 공헌도와 지분을 확인하기 </a:t>
            </a:r>
            <a:r>
              <a:rPr lang="ko-KR" altLang="en-US" sz="1200" b="0" dirty="0" smtClean="0">
                <a:solidFill>
                  <a:schemeClr val="tx1"/>
                </a:solidFill>
                <a:latin typeface="맑은 고딕" pitchFamily="50" charset="-127"/>
                <a:ea typeface="맑은 고딕" pitchFamily="50" charset="-127"/>
                <a:cs typeface="Helvetica"/>
                <a:sym typeface="Helvetica"/>
              </a:rPr>
              <a:t>편하게</a:t>
            </a:r>
            <a:r>
              <a:rPr lang="ko-KR" altLang="en-US" sz="1200" b="0" dirty="0" smtClean="0">
                <a:solidFill>
                  <a:schemeClr val="tx1"/>
                </a:solidFill>
                <a:latin typeface="맑은 고딕" pitchFamily="50" charset="-127"/>
                <a:ea typeface="맑은 고딕" pitchFamily="50" charset="-127"/>
              </a:rPr>
              <a:t> 데이터 조회 서비스를 제공</a:t>
            </a:r>
            <a:r>
              <a:rPr lang="ko-KR" altLang="en-US" sz="1200" b="0" dirty="0" smtClean="0">
                <a:solidFill>
                  <a:schemeClr val="tx1"/>
                </a:solidFill>
                <a:latin typeface="맑은 고딕" pitchFamily="50" charset="-127"/>
                <a:ea typeface="맑은 고딕" pitchFamily="50" charset="-127"/>
                <a:cs typeface="Helvetica"/>
                <a:sym typeface="Helvetica"/>
              </a:rPr>
              <a:t>할 것입니</a:t>
            </a:r>
            <a:r>
              <a:rPr lang="ko-KR" altLang="en-US" sz="1200" b="0" dirty="0" smtClean="0">
                <a:solidFill>
                  <a:schemeClr val="tx1"/>
                </a:solidFill>
                <a:latin typeface="맑은 고딕" pitchFamily="50" charset="-127"/>
                <a:ea typeface="맑은 고딕" pitchFamily="50" charset="-127"/>
              </a:rPr>
              <a:t>다</a:t>
            </a:r>
            <a:r>
              <a:rPr lang="en-US" altLang="ko-KR" sz="1200" b="0" dirty="0" smtClean="0">
                <a:solidFill>
                  <a:schemeClr val="tx1"/>
                </a:solidFill>
                <a:latin typeface="맑은 고딕" pitchFamily="50" charset="-127"/>
                <a:ea typeface="맑은 고딕" pitchFamily="50" charset="-127"/>
              </a:rPr>
              <a:t>.</a:t>
            </a:r>
            <a:r>
              <a:rPr lang="ko-KR" altLang="en-US" sz="1200" b="0" dirty="0" smtClean="0">
                <a:solidFill>
                  <a:schemeClr val="tx1"/>
                </a:solidFill>
                <a:latin typeface="맑은 고딕" pitchFamily="50" charset="-127"/>
                <a:ea typeface="맑은 고딕" pitchFamily="50" charset="-127"/>
              </a:rPr>
              <a:t> </a:t>
            </a:r>
            <a:endParaRPr sz="1200" b="0" dirty="0">
              <a:solidFill>
                <a:schemeClr val="tx1"/>
              </a:solidFill>
              <a:latin typeface="맑은 고딕" pitchFamily="50" charset="-127"/>
              <a:ea typeface="맑은 고딕" pitchFamily="50" charset="-127"/>
            </a:endParaRPr>
          </a:p>
        </p:txBody>
      </p:sp>
      <p:sp>
        <p:nvSpPr>
          <p:cNvPr id="193" name="椭圆形"/>
          <p:cNvSpPr/>
          <p:nvPr/>
        </p:nvSpPr>
        <p:spPr>
          <a:xfrm>
            <a:off x="2506349" y="7636098"/>
            <a:ext cx="1179550" cy="1187716"/>
          </a:xfrm>
          <a:prstGeom prst="ellipse">
            <a:avLst/>
          </a:prstGeom>
          <a:solidFill>
            <a:srgbClr val="334353"/>
          </a:solidFill>
          <a:ln w="3175">
            <a:miter lim="400000"/>
          </a:ln>
        </p:spPr>
        <p:txBody>
          <a:bodyPr lIns="26169" tIns="26169" rIns="26169" bIns="26169" anchor="ctr"/>
          <a:lstStyle/>
          <a:p>
            <a:pPr defTabSz="392980">
              <a:defRPr sz="5000" b="0">
                <a:solidFill>
                  <a:srgbClr val="FFFFFF"/>
                </a:solidFill>
                <a:latin typeface="Arial"/>
                <a:ea typeface="Arial"/>
                <a:cs typeface="Arial"/>
                <a:sym typeface="Arial"/>
              </a:defRPr>
            </a:pPr>
            <a:endParaRPr>
              <a:solidFill>
                <a:schemeClr val="tx1"/>
              </a:solidFill>
              <a:latin typeface="맑은 고딕" pitchFamily="50" charset="-127"/>
              <a:ea typeface="맑은 고딕" pitchFamily="50" charset="-127"/>
            </a:endParaRPr>
          </a:p>
        </p:txBody>
      </p:sp>
      <p:grpSp>
        <p:nvGrpSpPr>
          <p:cNvPr id="198" name="成组"/>
          <p:cNvGrpSpPr/>
          <p:nvPr/>
        </p:nvGrpSpPr>
        <p:grpSpPr>
          <a:xfrm>
            <a:off x="2768950" y="7904098"/>
            <a:ext cx="654348" cy="651715"/>
            <a:chOff x="0" y="0"/>
            <a:chExt cx="654346" cy="651714"/>
          </a:xfrm>
        </p:grpSpPr>
        <p:sp>
          <p:nvSpPr>
            <p:cNvPr id="194" name="形状"/>
            <p:cNvSpPr/>
            <p:nvPr/>
          </p:nvSpPr>
          <p:spPr>
            <a:xfrm>
              <a:off x="0" y="472621"/>
              <a:ext cx="179093" cy="179094"/>
            </a:xfrm>
            <a:custGeom>
              <a:avLst/>
              <a:gdLst/>
              <a:ahLst/>
              <a:cxnLst>
                <a:cxn ang="0">
                  <a:pos x="wd2" y="hd2"/>
                </a:cxn>
                <a:cxn ang="5400000">
                  <a:pos x="wd2" y="hd2"/>
                </a:cxn>
                <a:cxn ang="10800000">
                  <a:pos x="wd2" y="hd2"/>
                </a:cxn>
                <a:cxn ang="16200000">
                  <a:pos x="wd2" y="hd2"/>
                </a:cxn>
              </a:cxnLst>
              <a:rect l="0" t="0" r="r" b="b"/>
              <a:pathLst>
                <a:path w="21600" h="21600" extrusionOk="0">
                  <a:moveTo>
                    <a:pt x="9861" y="0"/>
                  </a:moveTo>
                  <a:lnTo>
                    <a:pt x="0" y="21600"/>
                  </a:lnTo>
                  <a:lnTo>
                    <a:pt x="21600" y="11739"/>
                  </a:lnTo>
                  <a:lnTo>
                    <a:pt x="21600" y="12209"/>
                  </a:lnTo>
                  <a:lnTo>
                    <a:pt x="9861" y="0"/>
                  </a:lnTo>
                  <a:close/>
                </a:path>
              </a:pathLst>
            </a:custGeom>
            <a:solidFill>
              <a:srgbClr val="FFFFFF"/>
            </a:solidFill>
            <a:ln w="3175" cap="flat">
              <a:noFill/>
              <a:miter lim="400000"/>
            </a:ln>
            <a:effectLst/>
          </p:spPr>
          <p:txBody>
            <a:bodyPr wrap="square" lIns="26169" tIns="26169" rIns="26169" bIns="26169" numCol="1" anchor="t">
              <a:noAutofit/>
            </a:bodyPr>
            <a:lstStyle/>
            <a:p>
              <a:pPr algn="l" defTabSz="392980">
                <a:defRPr sz="700" b="0">
                  <a:latin typeface="Arial"/>
                  <a:ea typeface="Arial"/>
                  <a:cs typeface="Arial"/>
                  <a:sym typeface="Arial"/>
                </a:defRPr>
              </a:pPr>
              <a:endParaRPr>
                <a:solidFill>
                  <a:schemeClr val="tx1"/>
                </a:solidFill>
                <a:latin typeface="맑은 고딕" pitchFamily="50" charset="-127"/>
                <a:ea typeface="맑은 고딕" pitchFamily="50" charset="-127"/>
              </a:endParaRPr>
            </a:p>
          </p:txBody>
        </p:sp>
        <p:sp>
          <p:nvSpPr>
            <p:cNvPr id="195" name="形状"/>
            <p:cNvSpPr/>
            <p:nvPr/>
          </p:nvSpPr>
          <p:spPr>
            <a:xfrm>
              <a:off x="101227" y="36569"/>
              <a:ext cx="451627" cy="455520"/>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0" y="19569"/>
                  </a:lnTo>
                  <a:lnTo>
                    <a:pt x="2048" y="21600"/>
                  </a:lnTo>
                  <a:lnTo>
                    <a:pt x="21600" y="1846"/>
                  </a:lnTo>
                  <a:lnTo>
                    <a:pt x="19552" y="0"/>
                  </a:lnTo>
                  <a:close/>
                </a:path>
              </a:pathLst>
            </a:custGeom>
            <a:solidFill>
              <a:srgbClr val="FFFFFF"/>
            </a:solidFill>
            <a:ln w="3175" cap="flat">
              <a:noFill/>
              <a:miter lim="400000"/>
            </a:ln>
            <a:effectLst/>
          </p:spPr>
          <p:txBody>
            <a:bodyPr wrap="square" lIns="26169" tIns="26169" rIns="26169" bIns="26169" numCol="1" anchor="t">
              <a:noAutofit/>
            </a:bodyPr>
            <a:lstStyle/>
            <a:p>
              <a:pPr algn="l" defTabSz="392980">
                <a:defRPr sz="700" b="0">
                  <a:latin typeface="Arial"/>
                  <a:ea typeface="Arial"/>
                  <a:cs typeface="Arial"/>
                  <a:sym typeface="Arial"/>
                </a:defRPr>
              </a:pPr>
              <a:endParaRPr>
                <a:solidFill>
                  <a:schemeClr val="tx1"/>
                </a:solidFill>
                <a:latin typeface="맑은 고딕" pitchFamily="50" charset="-127"/>
                <a:ea typeface="맑은 고딕" pitchFamily="50" charset="-127"/>
              </a:endParaRPr>
            </a:p>
          </p:txBody>
        </p:sp>
        <p:sp>
          <p:nvSpPr>
            <p:cNvPr id="196" name="形状"/>
            <p:cNvSpPr/>
            <p:nvPr/>
          </p:nvSpPr>
          <p:spPr>
            <a:xfrm>
              <a:off x="163519" y="98863"/>
              <a:ext cx="451627" cy="455520"/>
            </a:xfrm>
            <a:custGeom>
              <a:avLst/>
              <a:gdLst/>
              <a:ahLst/>
              <a:cxnLst>
                <a:cxn ang="0">
                  <a:pos x="wd2" y="hd2"/>
                </a:cxn>
                <a:cxn ang="5400000">
                  <a:pos x="wd2" y="hd2"/>
                </a:cxn>
                <a:cxn ang="10800000">
                  <a:pos x="wd2" y="hd2"/>
                </a:cxn>
                <a:cxn ang="16200000">
                  <a:pos x="wd2" y="hd2"/>
                </a:cxn>
              </a:cxnLst>
              <a:rect l="0" t="0" r="r" b="b"/>
              <a:pathLst>
                <a:path w="21600" h="21600" extrusionOk="0">
                  <a:moveTo>
                    <a:pt x="19924" y="0"/>
                  </a:moveTo>
                  <a:lnTo>
                    <a:pt x="0" y="19569"/>
                  </a:lnTo>
                  <a:lnTo>
                    <a:pt x="2048" y="21600"/>
                  </a:lnTo>
                  <a:lnTo>
                    <a:pt x="21600" y="1846"/>
                  </a:lnTo>
                  <a:lnTo>
                    <a:pt x="19924" y="0"/>
                  </a:lnTo>
                  <a:close/>
                </a:path>
              </a:pathLst>
            </a:custGeom>
            <a:solidFill>
              <a:srgbClr val="FFFFFF"/>
            </a:solidFill>
            <a:ln w="3175" cap="flat">
              <a:noFill/>
              <a:miter lim="400000"/>
            </a:ln>
            <a:effectLst/>
          </p:spPr>
          <p:txBody>
            <a:bodyPr wrap="square" lIns="26169" tIns="26169" rIns="26169" bIns="26169" numCol="1" anchor="t">
              <a:noAutofit/>
            </a:bodyPr>
            <a:lstStyle/>
            <a:p>
              <a:pPr algn="l" defTabSz="392980">
                <a:defRPr sz="700" b="0">
                  <a:latin typeface="Arial"/>
                  <a:ea typeface="Arial"/>
                  <a:cs typeface="Arial"/>
                  <a:sym typeface="Arial"/>
                </a:defRPr>
              </a:pPr>
              <a:endParaRPr>
                <a:solidFill>
                  <a:schemeClr val="tx1"/>
                </a:solidFill>
                <a:latin typeface="맑은 고딕" pitchFamily="50" charset="-127"/>
                <a:ea typeface="맑은 고딕" pitchFamily="50" charset="-127"/>
              </a:endParaRPr>
            </a:p>
          </p:txBody>
        </p:sp>
        <p:sp>
          <p:nvSpPr>
            <p:cNvPr id="197" name="形状"/>
            <p:cNvSpPr/>
            <p:nvPr/>
          </p:nvSpPr>
          <p:spPr>
            <a:xfrm>
              <a:off x="541173" y="0"/>
              <a:ext cx="113174" cy="114437"/>
            </a:xfrm>
            <a:custGeom>
              <a:avLst/>
              <a:gdLst/>
              <a:ahLst/>
              <a:cxnLst>
                <a:cxn ang="0">
                  <a:pos x="wd2" y="hd2"/>
                </a:cxn>
                <a:cxn ang="5400000">
                  <a:pos x="wd2" y="hd2"/>
                </a:cxn>
                <a:cxn ang="10800000">
                  <a:pos x="wd2" y="hd2"/>
                </a:cxn>
                <a:cxn ang="16200000">
                  <a:pos x="wd2" y="hd2"/>
                </a:cxn>
              </a:cxnLst>
              <a:rect l="0" t="0" r="r" b="b"/>
              <a:pathLst>
                <a:path w="17939" h="18140" extrusionOk="0">
                  <a:moveTo>
                    <a:pt x="14123" y="3186"/>
                  </a:moveTo>
                  <a:cubicBezTo>
                    <a:pt x="7477" y="-3460"/>
                    <a:pt x="0" y="2355"/>
                    <a:pt x="0" y="2355"/>
                  </a:cubicBezTo>
                  <a:cubicBezTo>
                    <a:pt x="15785" y="18140"/>
                    <a:pt x="15785" y="18140"/>
                    <a:pt x="15785" y="18140"/>
                  </a:cubicBezTo>
                  <a:cubicBezTo>
                    <a:pt x="15785" y="18140"/>
                    <a:pt x="21600" y="10663"/>
                    <a:pt x="14123" y="3186"/>
                  </a:cubicBezTo>
                  <a:close/>
                </a:path>
              </a:pathLst>
            </a:custGeom>
            <a:solidFill>
              <a:srgbClr val="FFFFFF"/>
            </a:solidFill>
            <a:ln w="3175" cap="flat">
              <a:noFill/>
              <a:miter lim="400000"/>
            </a:ln>
            <a:effectLst/>
          </p:spPr>
          <p:txBody>
            <a:bodyPr wrap="square" lIns="26169" tIns="26169" rIns="26169" bIns="26169" numCol="1" anchor="t">
              <a:noAutofit/>
            </a:bodyPr>
            <a:lstStyle/>
            <a:p>
              <a:pPr algn="l" defTabSz="392980">
                <a:defRPr sz="700" b="0">
                  <a:latin typeface="Arial"/>
                  <a:ea typeface="Arial"/>
                  <a:cs typeface="Arial"/>
                  <a:sym typeface="Arial"/>
                </a:defRPr>
              </a:pPr>
              <a:endParaRPr>
                <a:solidFill>
                  <a:schemeClr val="tx1"/>
                </a:solidFill>
                <a:latin typeface="맑은 고딕" pitchFamily="50" charset="-127"/>
                <a:ea typeface="맑은 고딕" pitchFamily="50" charset="-127"/>
              </a:endParaRPr>
            </a:p>
          </p:txBody>
        </p:sp>
      </p:grpSp>
      <p:sp>
        <p:nvSpPr>
          <p:cNvPr id="199" name="圆形"/>
          <p:cNvSpPr/>
          <p:nvPr/>
        </p:nvSpPr>
        <p:spPr>
          <a:xfrm>
            <a:off x="3769919" y="8229955"/>
            <a:ext cx="529922" cy="533591"/>
          </a:xfrm>
          <a:prstGeom prst="ellipse">
            <a:avLst/>
          </a:prstGeom>
          <a:solidFill>
            <a:srgbClr val="58B6C0"/>
          </a:solidFill>
          <a:ln w="3175">
            <a:miter lim="400000"/>
          </a:ln>
        </p:spPr>
        <p:txBody>
          <a:bodyPr lIns="26169" tIns="26169" rIns="26169" bIns="26169" anchor="ctr"/>
          <a:lstStyle/>
          <a:p>
            <a:pPr defTabSz="392980">
              <a:defRPr sz="5000" b="0">
                <a:solidFill>
                  <a:srgbClr val="FFFFFF"/>
                </a:solidFill>
                <a:latin typeface="Arial"/>
                <a:ea typeface="Arial"/>
                <a:cs typeface="Arial"/>
                <a:sym typeface="Arial"/>
              </a:defRPr>
            </a:pPr>
            <a:endParaRPr>
              <a:solidFill>
                <a:schemeClr val="tx1"/>
              </a:solidFill>
              <a:latin typeface="맑은 고딕" pitchFamily="50" charset="-127"/>
              <a:ea typeface="맑은 고딕" pitchFamily="50" charset="-127"/>
            </a:endParaRPr>
          </a:p>
        </p:txBody>
      </p:sp>
      <p:grpSp>
        <p:nvGrpSpPr>
          <p:cNvPr id="206" name="成组"/>
          <p:cNvGrpSpPr/>
          <p:nvPr/>
        </p:nvGrpSpPr>
        <p:grpSpPr>
          <a:xfrm>
            <a:off x="3889699" y="8373394"/>
            <a:ext cx="290362" cy="246714"/>
            <a:chOff x="0" y="0"/>
            <a:chExt cx="290360" cy="246712"/>
          </a:xfrm>
        </p:grpSpPr>
        <p:sp>
          <p:nvSpPr>
            <p:cNvPr id="200" name="三角形"/>
            <p:cNvSpPr/>
            <p:nvPr/>
          </p:nvSpPr>
          <p:spPr>
            <a:xfrm>
              <a:off x="94199" y="140550"/>
              <a:ext cx="53830" cy="53830"/>
            </a:xfrm>
            <a:custGeom>
              <a:avLst/>
              <a:gdLst/>
              <a:ahLst/>
              <a:cxnLst>
                <a:cxn ang="0">
                  <a:pos x="wd2" y="hd2"/>
                </a:cxn>
                <a:cxn ang="5400000">
                  <a:pos x="wd2" y="hd2"/>
                </a:cxn>
                <a:cxn ang="10800000">
                  <a:pos x="wd2" y="hd2"/>
                </a:cxn>
                <a:cxn ang="16200000">
                  <a:pos x="wd2" y="hd2"/>
                </a:cxn>
              </a:cxnLst>
              <a:rect l="0" t="0" r="r" b="b"/>
              <a:pathLst>
                <a:path w="21600" h="21600" extrusionOk="0">
                  <a:moveTo>
                    <a:pt x="21600" y="12000"/>
                  </a:moveTo>
                  <a:lnTo>
                    <a:pt x="9600" y="0"/>
                  </a:lnTo>
                  <a:lnTo>
                    <a:pt x="0" y="21600"/>
                  </a:lnTo>
                  <a:lnTo>
                    <a:pt x="21600" y="12000"/>
                  </a:lnTo>
                  <a:close/>
                </a:path>
              </a:pathLst>
            </a:custGeom>
            <a:solidFill>
              <a:srgbClr val="FFFFFF"/>
            </a:solidFill>
            <a:ln w="3175" cap="flat">
              <a:noFill/>
              <a:miter lim="400000"/>
            </a:ln>
            <a:effectLst/>
          </p:spPr>
          <p:txBody>
            <a:bodyPr wrap="square" lIns="26169" tIns="26169" rIns="26169" bIns="26169" numCol="1" anchor="t">
              <a:noAutofit/>
            </a:bodyPr>
            <a:lstStyle/>
            <a:p>
              <a:pPr algn="l" defTabSz="392980">
                <a:defRPr sz="700" b="0">
                  <a:latin typeface="Arial"/>
                  <a:ea typeface="Arial"/>
                  <a:cs typeface="Arial"/>
                  <a:sym typeface="Arial"/>
                </a:defRPr>
              </a:pPr>
              <a:endParaRPr>
                <a:solidFill>
                  <a:schemeClr val="tx1"/>
                </a:solidFill>
                <a:latin typeface="맑은 고딕" pitchFamily="50" charset="-127"/>
                <a:ea typeface="맑은 고딕" pitchFamily="50" charset="-127"/>
              </a:endParaRPr>
            </a:p>
          </p:txBody>
        </p:sp>
        <p:sp>
          <p:nvSpPr>
            <p:cNvPr id="201" name="正方形"/>
            <p:cNvSpPr/>
            <p:nvPr/>
          </p:nvSpPr>
          <p:spPr>
            <a:xfrm>
              <a:off x="140482" y="162910"/>
              <a:ext cx="16588" cy="16587"/>
            </a:xfrm>
            <a:prstGeom prst="rect">
              <a:avLst/>
            </a:prstGeom>
            <a:solidFill>
              <a:srgbClr val="FFFFFF"/>
            </a:solidFill>
            <a:ln w="3175" cap="flat">
              <a:noFill/>
              <a:miter lim="400000"/>
            </a:ln>
            <a:effectLst/>
          </p:spPr>
          <p:txBody>
            <a:bodyPr wrap="square" lIns="26169" tIns="26169" rIns="26169" bIns="26169" numCol="1" anchor="t">
              <a:noAutofit/>
            </a:bodyPr>
            <a:lstStyle/>
            <a:p>
              <a:pPr algn="l" defTabSz="392980">
                <a:defRPr sz="700" b="0">
                  <a:latin typeface="Arial"/>
                  <a:ea typeface="Arial"/>
                  <a:cs typeface="Arial"/>
                  <a:sym typeface="Arial"/>
                </a:defRPr>
              </a:pPr>
              <a:endParaRPr>
                <a:solidFill>
                  <a:schemeClr val="tx1"/>
                </a:solidFill>
                <a:latin typeface="맑은 고딕" pitchFamily="50" charset="-127"/>
                <a:ea typeface="맑은 고딕" pitchFamily="50" charset="-127"/>
              </a:endParaRPr>
            </a:p>
          </p:txBody>
        </p:sp>
        <p:sp>
          <p:nvSpPr>
            <p:cNvPr id="202" name="形状"/>
            <p:cNvSpPr/>
            <p:nvPr/>
          </p:nvSpPr>
          <p:spPr>
            <a:xfrm>
              <a:off x="125598" y="11961"/>
              <a:ext cx="136068" cy="133077"/>
            </a:xfrm>
            <a:custGeom>
              <a:avLst/>
              <a:gdLst/>
              <a:ahLst/>
              <a:cxnLst>
                <a:cxn ang="0">
                  <a:pos x="wd2" y="hd2"/>
                </a:cxn>
                <a:cxn ang="5400000">
                  <a:pos x="wd2" y="hd2"/>
                </a:cxn>
                <a:cxn ang="10800000">
                  <a:pos x="wd2" y="hd2"/>
                </a:cxn>
                <a:cxn ang="16200000">
                  <a:pos x="wd2" y="hd2"/>
                </a:cxn>
              </a:cxnLst>
              <a:rect l="0" t="0" r="r" b="b"/>
              <a:pathLst>
                <a:path w="21600" h="21600" extrusionOk="0">
                  <a:moveTo>
                    <a:pt x="19226" y="0"/>
                  </a:moveTo>
                  <a:lnTo>
                    <a:pt x="0" y="19658"/>
                  </a:lnTo>
                  <a:lnTo>
                    <a:pt x="1899" y="21600"/>
                  </a:lnTo>
                  <a:lnTo>
                    <a:pt x="21600" y="1942"/>
                  </a:lnTo>
                  <a:lnTo>
                    <a:pt x="19226" y="0"/>
                  </a:lnTo>
                  <a:close/>
                </a:path>
              </a:pathLst>
            </a:custGeom>
            <a:solidFill>
              <a:srgbClr val="FFFFFF"/>
            </a:solidFill>
            <a:ln w="3175" cap="flat">
              <a:noFill/>
              <a:miter lim="400000"/>
            </a:ln>
            <a:effectLst/>
          </p:spPr>
          <p:txBody>
            <a:bodyPr wrap="square" lIns="26169" tIns="26169" rIns="26169" bIns="26169" numCol="1" anchor="t">
              <a:noAutofit/>
            </a:bodyPr>
            <a:lstStyle/>
            <a:p>
              <a:pPr algn="l" defTabSz="392980">
                <a:defRPr sz="700" b="0">
                  <a:latin typeface="Arial"/>
                  <a:ea typeface="Arial"/>
                  <a:cs typeface="Arial"/>
                  <a:sym typeface="Arial"/>
                </a:defRPr>
              </a:pPr>
              <a:endParaRPr>
                <a:solidFill>
                  <a:schemeClr val="tx1"/>
                </a:solidFill>
                <a:latin typeface="맑은 고딕" pitchFamily="50" charset="-127"/>
                <a:ea typeface="맑은 고딕" pitchFamily="50" charset="-127"/>
              </a:endParaRPr>
            </a:p>
          </p:txBody>
        </p:sp>
        <p:sp>
          <p:nvSpPr>
            <p:cNvPr id="203" name="形状"/>
            <p:cNvSpPr/>
            <p:nvPr/>
          </p:nvSpPr>
          <p:spPr>
            <a:xfrm>
              <a:off x="143542" y="29904"/>
              <a:ext cx="136067" cy="134571"/>
            </a:xfrm>
            <a:custGeom>
              <a:avLst/>
              <a:gdLst/>
              <a:ahLst/>
              <a:cxnLst>
                <a:cxn ang="0">
                  <a:pos x="wd2" y="hd2"/>
                </a:cxn>
                <a:cxn ang="5400000">
                  <a:pos x="wd2" y="hd2"/>
                </a:cxn>
                <a:cxn ang="10800000">
                  <a:pos x="wd2" y="hd2"/>
                </a:cxn>
                <a:cxn ang="16200000">
                  <a:pos x="wd2" y="hd2"/>
                </a:cxn>
              </a:cxnLst>
              <a:rect l="0" t="0" r="r" b="b"/>
              <a:pathLst>
                <a:path w="21600" h="21600" extrusionOk="0">
                  <a:moveTo>
                    <a:pt x="0" y="19680"/>
                  </a:moveTo>
                  <a:lnTo>
                    <a:pt x="1899" y="21600"/>
                  </a:lnTo>
                  <a:lnTo>
                    <a:pt x="21600" y="1920"/>
                  </a:lnTo>
                  <a:lnTo>
                    <a:pt x="19701" y="0"/>
                  </a:lnTo>
                  <a:lnTo>
                    <a:pt x="0" y="19680"/>
                  </a:lnTo>
                  <a:close/>
                </a:path>
              </a:pathLst>
            </a:custGeom>
            <a:solidFill>
              <a:srgbClr val="FFFFFF"/>
            </a:solidFill>
            <a:ln w="3175" cap="flat">
              <a:noFill/>
              <a:miter lim="400000"/>
            </a:ln>
            <a:effectLst/>
          </p:spPr>
          <p:txBody>
            <a:bodyPr wrap="square" lIns="26169" tIns="26169" rIns="26169" bIns="26169" numCol="1" anchor="t">
              <a:noAutofit/>
            </a:bodyPr>
            <a:lstStyle/>
            <a:p>
              <a:pPr algn="l" defTabSz="392980">
                <a:defRPr sz="700" b="0">
                  <a:latin typeface="Arial"/>
                  <a:ea typeface="Arial"/>
                  <a:cs typeface="Arial"/>
                  <a:sym typeface="Arial"/>
                </a:defRPr>
              </a:pPr>
              <a:endParaRPr>
                <a:solidFill>
                  <a:schemeClr val="tx1"/>
                </a:solidFill>
                <a:latin typeface="맑은 고딕" pitchFamily="50" charset="-127"/>
                <a:ea typeface="맑은 고딕" pitchFamily="50" charset="-127"/>
              </a:endParaRPr>
            </a:p>
          </p:txBody>
        </p:sp>
        <p:sp>
          <p:nvSpPr>
            <p:cNvPr id="204" name="形状"/>
            <p:cNvSpPr/>
            <p:nvPr/>
          </p:nvSpPr>
          <p:spPr>
            <a:xfrm>
              <a:off x="255684" y="498"/>
              <a:ext cx="34677" cy="32397"/>
            </a:xfrm>
            <a:custGeom>
              <a:avLst/>
              <a:gdLst/>
              <a:ahLst/>
              <a:cxnLst>
                <a:cxn ang="0">
                  <a:pos x="wd2" y="hd2"/>
                </a:cxn>
                <a:cxn ang="5400000">
                  <a:pos x="wd2" y="hd2"/>
                </a:cxn>
                <a:cxn ang="10800000">
                  <a:pos x="wd2" y="hd2"/>
                </a:cxn>
                <a:cxn ang="16200000">
                  <a:pos x="wd2" y="hd2"/>
                </a:cxn>
              </a:cxnLst>
              <a:rect l="0" t="0" r="r" b="b"/>
              <a:pathLst>
                <a:path w="17890" h="18000" extrusionOk="0">
                  <a:moveTo>
                    <a:pt x="14400" y="2880"/>
                  </a:moveTo>
                  <a:cubicBezTo>
                    <a:pt x="8229" y="-3600"/>
                    <a:pt x="0" y="2880"/>
                    <a:pt x="0" y="2880"/>
                  </a:cubicBezTo>
                  <a:cubicBezTo>
                    <a:pt x="15429" y="18000"/>
                    <a:pt x="15429" y="18000"/>
                    <a:pt x="15429" y="18000"/>
                  </a:cubicBezTo>
                  <a:cubicBezTo>
                    <a:pt x="15429" y="18000"/>
                    <a:pt x="21600" y="10440"/>
                    <a:pt x="14400" y="2880"/>
                  </a:cubicBezTo>
                  <a:close/>
                </a:path>
              </a:pathLst>
            </a:custGeom>
            <a:solidFill>
              <a:srgbClr val="FFFFFF"/>
            </a:solidFill>
            <a:ln w="3175" cap="flat">
              <a:noFill/>
              <a:miter lim="400000"/>
            </a:ln>
            <a:effectLst/>
          </p:spPr>
          <p:txBody>
            <a:bodyPr wrap="square" lIns="26169" tIns="26169" rIns="26169" bIns="26169" numCol="1" anchor="t">
              <a:noAutofit/>
            </a:bodyPr>
            <a:lstStyle/>
            <a:p>
              <a:pPr algn="l" defTabSz="392980">
                <a:defRPr sz="700" b="0">
                  <a:latin typeface="Arial"/>
                  <a:ea typeface="Arial"/>
                  <a:cs typeface="Arial"/>
                  <a:sym typeface="Arial"/>
                </a:defRPr>
              </a:pPr>
              <a:endParaRPr>
                <a:solidFill>
                  <a:schemeClr val="tx1"/>
                </a:solidFill>
                <a:latin typeface="맑은 고딕" pitchFamily="50" charset="-127"/>
                <a:ea typeface="맑은 고딕" pitchFamily="50" charset="-127"/>
              </a:endParaRPr>
            </a:p>
          </p:txBody>
        </p:sp>
        <p:sp>
          <p:nvSpPr>
            <p:cNvPr id="205" name="形状"/>
            <p:cNvSpPr/>
            <p:nvPr/>
          </p:nvSpPr>
          <p:spPr>
            <a:xfrm>
              <a:off x="0" y="0"/>
              <a:ext cx="249704" cy="246713"/>
            </a:xfrm>
            <a:custGeom>
              <a:avLst/>
              <a:gdLst/>
              <a:ahLst/>
              <a:cxnLst>
                <a:cxn ang="0">
                  <a:pos x="wd2" y="hd2"/>
                </a:cxn>
                <a:cxn ang="5400000">
                  <a:pos x="wd2" y="hd2"/>
                </a:cxn>
                <a:cxn ang="10800000">
                  <a:pos x="wd2" y="hd2"/>
                </a:cxn>
                <a:cxn ang="16200000">
                  <a:pos x="wd2" y="hd2"/>
                </a:cxn>
              </a:cxnLst>
              <a:rect l="0" t="0" r="r" b="b"/>
              <a:pathLst>
                <a:path w="21600" h="21600" extrusionOk="0">
                  <a:moveTo>
                    <a:pt x="19013" y="18982"/>
                  </a:moveTo>
                  <a:lnTo>
                    <a:pt x="2587" y="18982"/>
                  </a:lnTo>
                  <a:lnTo>
                    <a:pt x="2587" y="2618"/>
                  </a:lnTo>
                  <a:lnTo>
                    <a:pt x="17978" y="2618"/>
                  </a:lnTo>
                  <a:lnTo>
                    <a:pt x="20695" y="0"/>
                  </a:lnTo>
                  <a:lnTo>
                    <a:pt x="0" y="0"/>
                  </a:lnTo>
                  <a:lnTo>
                    <a:pt x="0" y="21600"/>
                  </a:lnTo>
                  <a:lnTo>
                    <a:pt x="21600" y="21600"/>
                  </a:lnTo>
                  <a:lnTo>
                    <a:pt x="21600" y="7985"/>
                  </a:lnTo>
                  <a:lnTo>
                    <a:pt x="19013" y="10604"/>
                  </a:lnTo>
                  <a:lnTo>
                    <a:pt x="19013" y="18982"/>
                  </a:lnTo>
                  <a:close/>
                </a:path>
              </a:pathLst>
            </a:custGeom>
            <a:solidFill>
              <a:srgbClr val="FFFFFF"/>
            </a:solidFill>
            <a:ln w="3175" cap="flat">
              <a:noFill/>
              <a:miter lim="400000"/>
            </a:ln>
            <a:effectLst/>
          </p:spPr>
          <p:txBody>
            <a:bodyPr wrap="square" lIns="26169" tIns="26169" rIns="26169" bIns="26169" numCol="1" anchor="t">
              <a:noAutofit/>
            </a:bodyPr>
            <a:lstStyle/>
            <a:p>
              <a:pPr algn="l" defTabSz="392980">
                <a:defRPr sz="700" b="0">
                  <a:latin typeface="Arial"/>
                  <a:ea typeface="Arial"/>
                  <a:cs typeface="Arial"/>
                  <a:sym typeface="Arial"/>
                </a:defRPr>
              </a:pPr>
              <a:endParaRPr>
                <a:solidFill>
                  <a:schemeClr val="tx1"/>
                </a:solidFill>
                <a:latin typeface="맑은 고딕" pitchFamily="50" charset="-127"/>
                <a:ea typeface="맑은 고딕" pitchFamily="50" charset="-127"/>
              </a:endParaRPr>
            </a:p>
          </p:txBody>
        </p:sp>
      </p:gr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1）创作者…"/>
          <p:cNvSpPr txBox="1"/>
          <p:nvPr/>
        </p:nvSpPr>
        <p:spPr>
          <a:xfrm>
            <a:off x="575990" y="6627986"/>
            <a:ext cx="6052088" cy="2952328"/>
          </a:xfrm>
          <a:prstGeom prst="rect">
            <a:avLst/>
          </a:prstGeom>
          <a:ln w="3175">
            <a:miter lim="400000"/>
          </a:ln>
          <a:extLst>
            <a:ext uri="{C572A759-6A51-4108-AA02-DFA0A04FC94B}">
              <ma14:wrappingTextBoxFlag xmlns:ma14="http://schemas.microsoft.com/office/mac/drawingml/2011/main" xmlns="" val="1"/>
            </a:ext>
          </a:extLst>
        </p:spPr>
        <p:txBody>
          <a:bodyPr lIns="50800" tIns="50800" rIns="50800" bIns="50800"/>
          <a:lstStyle/>
          <a:p>
            <a:pPr marR="457200" indent="304800" algn="l" defTabSz="457200">
              <a:spcBef>
                <a:spcPts val="300"/>
              </a:spcBef>
              <a:defRPr sz="1100" b="0">
                <a:solidFill>
                  <a:srgbClr val="374352"/>
                </a:solidFill>
                <a:latin typeface="Helvetica"/>
                <a:ea typeface="Helvetica"/>
                <a:cs typeface="Helvetica"/>
                <a:sym typeface="Helvetica"/>
              </a:defRPr>
            </a:pPr>
            <a:r>
              <a:rPr lang="en-US" altLang="ko-KR" sz="1200" b="0" dirty="0" smtClean="0">
                <a:solidFill>
                  <a:schemeClr val="tx1"/>
                </a:solidFill>
                <a:latin typeface="맑은 고딕" pitchFamily="50" charset="-127"/>
                <a:ea typeface="맑은 고딕" pitchFamily="50" charset="-127"/>
                <a:cs typeface="Helvetica"/>
                <a:sym typeface="Helvetica"/>
              </a:rPr>
              <a:t>(1) </a:t>
            </a:r>
            <a:r>
              <a:rPr lang="ko-KR" altLang="en-US" sz="1200" b="0" dirty="0" err="1" smtClean="0">
                <a:solidFill>
                  <a:schemeClr val="tx1"/>
                </a:solidFill>
                <a:latin typeface="맑은 고딕" pitchFamily="50" charset="-127"/>
                <a:ea typeface="맑은 고딕" pitchFamily="50" charset="-127"/>
                <a:cs typeface="Helvetica"/>
                <a:sym typeface="Helvetica"/>
              </a:rPr>
              <a:t>크리에이터</a:t>
            </a:r>
            <a:endParaRPr lang="ko-KR" altLang="ko-KR" sz="1200" b="0" dirty="0" smtClean="0">
              <a:solidFill>
                <a:schemeClr val="tx1"/>
              </a:solidFill>
              <a:latin typeface="맑은 고딕" pitchFamily="50" charset="-127"/>
              <a:ea typeface="맑은 고딕" pitchFamily="50" charset="-127"/>
              <a:cs typeface="Helvetica"/>
              <a:sym typeface="Times New Roman"/>
            </a:endParaRPr>
          </a:p>
          <a:p>
            <a:pPr marR="457200" indent="304800" algn="l" defTabSz="457200">
              <a:spcBef>
                <a:spcPts val="300"/>
              </a:spcBef>
              <a:defRPr sz="1100" b="0">
                <a:solidFill>
                  <a:srgbClr val="374352"/>
                </a:solidFill>
                <a:latin typeface="Helvetica"/>
                <a:ea typeface="Helvetica"/>
                <a:cs typeface="Helvetica"/>
                <a:sym typeface="Helvetica"/>
              </a:defRPr>
            </a:pPr>
            <a:r>
              <a:rPr lang="ko-KR" altLang="en-US" sz="1200" dirty="0" smtClean="0">
                <a:solidFill>
                  <a:schemeClr val="tx1"/>
                </a:solidFill>
                <a:latin typeface="맑은 고딕" pitchFamily="50" charset="-127"/>
                <a:ea typeface="맑은 고딕" pitchFamily="50" charset="-127"/>
              </a:rPr>
              <a:t>끊임없이 업데이트되는 </a:t>
            </a:r>
            <a:r>
              <a:rPr lang="ko-KR" altLang="en-US" sz="1200" dirty="0" err="1" smtClean="0">
                <a:solidFill>
                  <a:schemeClr val="tx1"/>
                </a:solidFill>
                <a:latin typeface="맑은 고딕" pitchFamily="50" charset="-127"/>
                <a:ea typeface="맑은 고딕" pitchFamily="50" charset="-127"/>
              </a:rPr>
              <a:t>콘텐츠는</a:t>
            </a:r>
            <a:r>
              <a:rPr lang="ko-KR" altLang="en-US" sz="1200" dirty="0" smtClean="0">
                <a:solidFill>
                  <a:schemeClr val="tx1"/>
                </a:solidFill>
                <a:latin typeface="맑은 고딕" pitchFamily="50" charset="-127"/>
                <a:ea typeface="맑은 고딕" pitchFamily="50" charset="-127"/>
              </a:rPr>
              <a:t> </a:t>
            </a:r>
            <a:r>
              <a:rPr lang="en-US" altLang="ko-KR" sz="1200" b="0" dirty="0" err="1" smtClean="0">
                <a:solidFill>
                  <a:schemeClr val="tx1"/>
                </a:solidFill>
                <a:latin typeface="맑은 고딕" pitchFamily="50" charset="-127"/>
                <a:ea typeface="맑은 고딕" pitchFamily="50" charset="-127"/>
                <a:cs typeface="Helvetica"/>
                <a:sym typeface="Helvetica"/>
              </a:rPr>
              <a:t>CFun</a:t>
            </a:r>
            <a:r>
              <a:rPr lang="ko-KR" altLang="en-US" sz="1200" b="0" dirty="0" smtClean="0">
                <a:solidFill>
                  <a:schemeClr val="tx1"/>
                </a:solidFill>
                <a:latin typeface="맑은 고딕" pitchFamily="50" charset="-127"/>
                <a:ea typeface="맑은 고딕" pitchFamily="50" charset="-127"/>
                <a:cs typeface="Helvetica"/>
                <a:sym typeface="Helvetica"/>
              </a:rPr>
              <a:t> 상금</a:t>
            </a:r>
            <a:r>
              <a:rPr lang="ko-KR" altLang="en-US" sz="1200" dirty="0" smtClean="0">
                <a:solidFill>
                  <a:schemeClr val="tx1"/>
                </a:solidFill>
                <a:latin typeface="맑은 고딕" pitchFamily="50" charset="-127"/>
                <a:ea typeface="맑은 고딕" pitchFamily="50" charset="-127"/>
              </a:rPr>
              <a:t>을 얻을 수 있고</a:t>
            </a:r>
            <a:r>
              <a:rPr lang="en-US" altLang="ko-KR" sz="1200" dirty="0" smtClean="0">
                <a:solidFill>
                  <a:schemeClr val="tx1"/>
                </a:solidFill>
                <a:latin typeface="맑은 고딕" pitchFamily="50" charset="-127"/>
                <a:ea typeface="맑은 고딕" pitchFamily="50" charset="-127"/>
              </a:rPr>
              <a:t>, </a:t>
            </a:r>
            <a:r>
              <a:rPr lang="ko-KR" altLang="en-US" sz="1200" b="0" dirty="0" err="1" smtClean="0">
                <a:solidFill>
                  <a:schemeClr val="tx1"/>
                </a:solidFill>
                <a:latin typeface="맑은 고딕" pitchFamily="50" charset="-127"/>
                <a:ea typeface="맑은 고딕" pitchFamily="50" charset="-127"/>
                <a:cs typeface="Helvetica"/>
                <a:sym typeface="Helvetica"/>
              </a:rPr>
              <a:t>크리에이터</a:t>
            </a:r>
            <a:r>
              <a:rPr lang="ko-KR" altLang="en-US" sz="1200" dirty="0" err="1" smtClean="0">
                <a:solidFill>
                  <a:schemeClr val="tx1"/>
                </a:solidFill>
                <a:latin typeface="맑은 고딕" pitchFamily="50" charset="-127"/>
                <a:ea typeface="맑은 고딕" pitchFamily="50" charset="-127"/>
              </a:rPr>
              <a:t>는</a:t>
            </a:r>
            <a:r>
              <a:rPr lang="ko-KR" altLang="en-US" sz="1200" dirty="0" smtClean="0">
                <a:solidFill>
                  <a:schemeClr val="tx1"/>
                </a:solidFill>
                <a:latin typeface="맑은 고딕" pitchFamily="50" charset="-127"/>
                <a:ea typeface="맑은 고딕" pitchFamily="50" charset="-127"/>
              </a:rPr>
              <a:t> </a:t>
            </a:r>
            <a:r>
              <a:rPr lang="en-US" altLang="ko-KR" sz="1200" dirty="0" smtClean="0">
                <a:solidFill>
                  <a:schemeClr val="tx1"/>
                </a:solidFill>
                <a:latin typeface="맑은 고딕" pitchFamily="50" charset="-127"/>
                <a:ea typeface="맑은 고딕" pitchFamily="50" charset="-127"/>
              </a:rPr>
              <a:t>IP</a:t>
            </a:r>
            <a:r>
              <a:rPr lang="ko-KR" altLang="en-US" sz="1200" dirty="0" smtClean="0">
                <a:solidFill>
                  <a:schemeClr val="tx1"/>
                </a:solidFill>
                <a:latin typeface="맑은 고딕" pitchFamily="50" charset="-127"/>
                <a:ea typeface="맑은 고딕" pitchFamily="50" charset="-127"/>
              </a:rPr>
              <a:t> 증가</a:t>
            </a:r>
            <a:r>
              <a:rPr lang="ko-KR" altLang="en-US" sz="1200" b="0" dirty="0" smtClean="0">
                <a:solidFill>
                  <a:schemeClr val="tx1"/>
                </a:solidFill>
                <a:latin typeface="맑은 고딕" pitchFamily="50" charset="-127"/>
                <a:ea typeface="맑은 고딕" pitchFamily="50" charset="-127"/>
                <a:cs typeface="Helvetica"/>
                <a:sym typeface="Helvetica"/>
              </a:rPr>
              <a:t>를 통해</a:t>
            </a:r>
            <a:r>
              <a:rPr lang="ko-KR" altLang="en-US" sz="1200" dirty="0" smtClean="0">
                <a:solidFill>
                  <a:schemeClr val="tx1"/>
                </a:solidFill>
                <a:latin typeface="맑은 고딕" pitchFamily="50" charset="-127"/>
                <a:ea typeface="맑은 고딕" pitchFamily="50" charset="-127"/>
              </a:rPr>
              <a:t> 더 많은 수익을 얻을 수 있</a:t>
            </a:r>
            <a:r>
              <a:rPr lang="ko-KR" altLang="en-US" sz="1200" b="0" dirty="0" smtClean="0">
                <a:solidFill>
                  <a:schemeClr val="tx1"/>
                </a:solidFill>
                <a:latin typeface="맑은 고딕" pitchFamily="50" charset="-127"/>
                <a:ea typeface="맑은 고딕" pitchFamily="50" charset="-127"/>
                <a:cs typeface="Helvetica"/>
                <a:sym typeface="Helvetica"/>
              </a:rPr>
              <a:t>습니</a:t>
            </a:r>
            <a:r>
              <a:rPr lang="ko-KR" altLang="en-US" sz="1200" dirty="0" smtClean="0">
                <a:solidFill>
                  <a:schemeClr val="tx1"/>
                </a:solidFill>
                <a:latin typeface="맑은 고딕" pitchFamily="50" charset="-127"/>
                <a:ea typeface="맑은 고딕" pitchFamily="50" charset="-127"/>
              </a:rPr>
              <a:t>다</a:t>
            </a:r>
            <a:r>
              <a:rPr lang="en-US" altLang="ko-KR" sz="1200" dirty="0" smtClean="0">
                <a:solidFill>
                  <a:schemeClr val="tx1"/>
                </a:solidFill>
                <a:latin typeface="맑은 고딕" pitchFamily="50" charset="-127"/>
                <a:ea typeface="맑은 고딕" pitchFamily="50" charset="-127"/>
              </a:rPr>
              <a:t>. </a:t>
            </a:r>
            <a:r>
              <a:rPr lang="ko-KR" altLang="en-US" sz="1200" dirty="0" smtClean="0">
                <a:solidFill>
                  <a:schemeClr val="tx1"/>
                </a:solidFill>
                <a:latin typeface="맑은 고딕" pitchFamily="50" charset="-127"/>
                <a:ea typeface="맑은 고딕" pitchFamily="50" charset="-127"/>
              </a:rPr>
              <a:t> </a:t>
            </a:r>
            <a:endParaRPr sz="1200" dirty="0">
              <a:solidFill>
                <a:schemeClr val="tx1"/>
              </a:solidFill>
              <a:latin typeface="맑은 고딕" pitchFamily="50" charset="-127"/>
              <a:ea typeface="맑은 고딕" pitchFamily="50" charset="-127"/>
              <a:cs typeface="Times New Roman"/>
              <a:sym typeface="Times New Roman"/>
            </a:endParaRPr>
          </a:p>
          <a:p>
            <a:pPr marR="457200" indent="304800" algn="l" defTabSz="457200">
              <a:spcBef>
                <a:spcPts val="300"/>
              </a:spcBef>
              <a:defRPr sz="1100" b="0">
                <a:solidFill>
                  <a:srgbClr val="374352"/>
                </a:solidFill>
                <a:latin typeface="Helvetica"/>
                <a:ea typeface="Helvetica"/>
                <a:cs typeface="Helvetica"/>
                <a:sym typeface="Helvetica"/>
              </a:defRPr>
            </a:pPr>
            <a:endParaRPr lang="en-US" altLang="ko-KR" sz="1200" dirty="0" smtClean="0">
              <a:solidFill>
                <a:schemeClr val="tx1"/>
              </a:solidFill>
              <a:latin typeface="맑은 고딕" pitchFamily="50" charset="-127"/>
              <a:ea typeface="맑은 고딕" pitchFamily="50" charset="-127"/>
            </a:endParaRPr>
          </a:p>
          <a:p>
            <a:pPr marR="457200" indent="304800" algn="l" defTabSz="457200">
              <a:spcBef>
                <a:spcPts val="300"/>
              </a:spcBef>
              <a:defRPr sz="1100" b="0">
                <a:solidFill>
                  <a:srgbClr val="374352"/>
                </a:solidFill>
                <a:latin typeface="Helvetica"/>
                <a:ea typeface="Helvetica"/>
                <a:cs typeface="Helvetica"/>
                <a:sym typeface="Helvetica"/>
              </a:defRPr>
            </a:pPr>
            <a:r>
              <a:rPr lang="en-US" altLang="ko-KR" sz="1200" dirty="0" smtClean="0">
                <a:solidFill>
                  <a:schemeClr val="tx1"/>
                </a:solidFill>
                <a:latin typeface="맑은 고딕" pitchFamily="50" charset="-127"/>
                <a:ea typeface="맑은 고딕" pitchFamily="50" charset="-127"/>
              </a:rPr>
              <a:t>(2) </a:t>
            </a:r>
            <a:r>
              <a:rPr lang="ko-KR" altLang="en-US" sz="1200" dirty="0" smtClean="0">
                <a:solidFill>
                  <a:schemeClr val="tx1"/>
                </a:solidFill>
                <a:latin typeface="맑은 고딕" pitchFamily="50" charset="-127"/>
                <a:ea typeface="맑은 고딕" pitchFamily="50" charset="-127"/>
              </a:rPr>
              <a:t>독자</a:t>
            </a:r>
            <a:endParaRPr sz="1200" dirty="0">
              <a:solidFill>
                <a:schemeClr val="tx1"/>
              </a:solidFill>
              <a:latin typeface="맑은 고딕" pitchFamily="50" charset="-127"/>
              <a:ea typeface="맑은 고딕" pitchFamily="50" charset="-127"/>
              <a:cs typeface="Times New Roman"/>
              <a:sym typeface="Times New Roman"/>
            </a:endParaRPr>
          </a:p>
          <a:p>
            <a:pPr marR="457200" indent="304800" algn="l" defTabSz="457200">
              <a:spcBef>
                <a:spcPts val="300"/>
              </a:spcBef>
              <a:defRPr sz="1100" b="0">
                <a:solidFill>
                  <a:srgbClr val="374352"/>
                </a:solidFill>
                <a:latin typeface="Helvetica"/>
                <a:ea typeface="Helvetica"/>
                <a:cs typeface="Helvetica"/>
                <a:sym typeface="Helvetica"/>
              </a:defRPr>
            </a:pPr>
            <a:r>
              <a:rPr lang="ko-KR" altLang="en-US" sz="1200" b="0" dirty="0" smtClean="0">
                <a:solidFill>
                  <a:schemeClr val="tx1"/>
                </a:solidFill>
                <a:latin typeface="맑은 고딕" pitchFamily="50" charset="-127"/>
                <a:ea typeface="맑은 고딕" pitchFamily="50" charset="-127"/>
                <a:cs typeface="Helvetica"/>
                <a:sym typeface="Helvetica"/>
              </a:rPr>
              <a:t>독자의 </a:t>
            </a:r>
            <a:r>
              <a:rPr lang="ko-KR" altLang="en-US" sz="1200" dirty="0" smtClean="0">
                <a:solidFill>
                  <a:schemeClr val="tx1"/>
                </a:solidFill>
                <a:latin typeface="맑은 고딕" pitchFamily="50" charset="-127"/>
                <a:ea typeface="맑은 고딕" pitchFamily="50" charset="-127"/>
              </a:rPr>
              <a:t>구독</a:t>
            </a:r>
            <a:r>
              <a:rPr lang="en-US" altLang="ko-KR" sz="1200" dirty="0" smtClean="0">
                <a:solidFill>
                  <a:schemeClr val="tx1"/>
                </a:solidFill>
                <a:latin typeface="맑은 고딕" pitchFamily="50" charset="-127"/>
                <a:ea typeface="맑은 고딕" pitchFamily="50" charset="-127"/>
              </a:rPr>
              <a:t>, </a:t>
            </a:r>
            <a:r>
              <a:rPr lang="ko-KR" altLang="en-US" sz="1200" dirty="0" smtClean="0">
                <a:solidFill>
                  <a:schemeClr val="tx1"/>
                </a:solidFill>
                <a:latin typeface="맑은 고딕" pitchFamily="50" charset="-127"/>
                <a:ea typeface="맑은 고딕" pitchFamily="50" charset="-127"/>
              </a:rPr>
              <a:t>투표</a:t>
            </a:r>
            <a:r>
              <a:rPr lang="en-US" altLang="ko-KR" sz="1200" dirty="0" smtClean="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cs typeface="Helvetica"/>
                <a:sym typeface="Helvetica"/>
              </a:rPr>
              <a:t>평론</a:t>
            </a:r>
            <a:r>
              <a:rPr lang="en-US" altLang="ko-KR" sz="1200" dirty="0" smtClean="0">
                <a:solidFill>
                  <a:schemeClr val="tx1"/>
                </a:solidFill>
                <a:latin typeface="맑은 고딕" pitchFamily="50" charset="-127"/>
                <a:ea typeface="맑은 고딕" pitchFamily="50" charset="-127"/>
              </a:rPr>
              <a:t>, </a:t>
            </a:r>
            <a:r>
              <a:rPr lang="ko-KR" altLang="en-US" sz="1200" dirty="0" smtClean="0">
                <a:solidFill>
                  <a:schemeClr val="tx1"/>
                </a:solidFill>
                <a:latin typeface="맑은 고딕" pitchFamily="50" charset="-127"/>
                <a:ea typeface="맑은 고딕" pitchFamily="50" charset="-127"/>
              </a:rPr>
              <a:t>공유 등의 </a:t>
            </a:r>
            <a:r>
              <a:rPr lang="en-US" altLang="ko-KR" sz="1200" dirty="0" smtClean="0">
                <a:solidFill>
                  <a:schemeClr val="tx1"/>
                </a:solidFill>
                <a:latin typeface="맑은 고딕" pitchFamily="50" charset="-127"/>
                <a:ea typeface="맑은 고딕" pitchFamily="50" charset="-127"/>
              </a:rPr>
              <a:t>IP </a:t>
            </a:r>
            <a:r>
              <a:rPr lang="ko-KR" altLang="en-US" sz="1200" dirty="0" smtClean="0">
                <a:solidFill>
                  <a:schemeClr val="tx1"/>
                </a:solidFill>
                <a:latin typeface="맑은 고딕" pitchFamily="50" charset="-127"/>
                <a:ea typeface="맑은 고딕" pitchFamily="50" charset="-127"/>
              </a:rPr>
              <a:t>가치 증가 행위는 스마트계약을 통해 </a:t>
            </a:r>
            <a:r>
              <a:rPr lang="en-US" altLang="ko-KR" sz="1200" dirty="0" err="1" smtClean="0">
                <a:solidFill>
                  <a:schemeClr val="tx1"/>
                </a:solidFill>
                <a:latin typeface="맑은 고딕" pitchFamily="50" charset="-127"/>
                <a:ea typeface="맑은 고딕" pitchFamily="50" charset="-127"/>
              </a:rPr>
              <a:t>CFun</a:t>
            </a:r>
            <a:r>
              <a:rPr lang="en-US" altLang="ko-KR" sz="1200" dirty="0" smtClean="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cs typeface="Helvetica"/>
                <a:sym typeface="Helvetica"/>
              </a:rPr>
              <a:t>상금</a:t>
            </a:r>
            <a:r>
              <a:rPr lang="ko-KR" altLang="en-US" sz="1200" dirty="0" smtClean="0">
                <a:solidFill>
                  <a:schemeClr val="tx1"/>
                </a:solidFill>
                <a:latin typeface="맑은 고딕" pitchFamily="50" charset="-127"/>
                <a:ea typeface="맑은 고딕" pitchFamily="50" charset="-127"/>
              </a:rPr>
              <a:t>을 획득할 수 있</a:t>
            </a:r>
            <a:r>
              <a:rPr lang="ko-KR" altLang="en-US" sz="1200" b="0" dirty="0" smtClean="0">
                <a:solidFill>
                  <a:schemeClr val="tx1"/>
                </a:solidFill>
                <a:latin typeface="맑은 고딕" pitchFamily="50" charset="-127"/>
                <a:ea typeface="맑은 고딕" pitchFamily="50" charset="-127"/>
                <a:cs typeface="Helvetica"/>
                <a:sym typeface="Helvetica"/>
              </a:rPr>
              <a:t>습니</a:t>
            </a:r>
            <a:r>
              <a:rPr lang="ko-KR" altLang="en-US" sz="1200" dirty="0" smtClean="0">
                <a:solidFill>
                  <a:schemeClr val="tx1"/>
                </a:solidFill>
                <a:latin typeface="맑은 고딕" pitchFamily="50" charset="-127"/>
                <a:ea typeface="맑은 고딕" pitchFamily="50" charset="-127"/>
              </a:rPr>
              <a:t>다</a:t>
            </a:r>
            <a:r>
              <a:rPr lang="en-US" altLang="ko-KR" sz="1200" dirty="0" smtClean="0">
                <a:solidFill>
                  <a:schemeClr val="tx1"/>
                </a:solidFill>
                <a:latin typeface="맑은 고딕" pitchFamily="50" charset="-127"/>
                <a:ea typeface="맑은 고딕" pitchFamily="50" charset="-127"/>
              </a:rPr>
              <a:t>. </a:t>
            </a:r>
            <a:r>
              <a:rPr lang="en-US" altLang="ko-KR" sz="1200" dirty="0">
                <a:solidFill>
                  <a:schemeClr val="tx1"/>
                </a:solidFill>
                <a:latin typeface="맑은 고딕" pitchFamily="50" charset="-127"/>
                <a:ea typeface="맑은 고딕" pitchFamily="50" charset="-127"/>
              </a:rPr>
              <a:t>IP </a:t>
            </a:r>
            <a:r>
              <a:rPr lang="ko-KR" altLang="en-US" sz="1200" dirty="0">
                <a:solidFill>
                  <a:schemeClr val="tx1"/>
                </a:solidFill>
                <a:latin typeface="맑은 고딕" pitchFamily="50" charset="-127"/>
                <a:ea typeface="맑은 고딕" pitchFamily="50" charset="-127"/>
              </a:rPr>
              <a:t>가치 </a:t>
            </a:r>
            <a:r>
              <a:rPr lang="ko-KR" altLang="en-US" sz="1200" dirty="0" smtClean="0">
                <a:solidFill>
                  <a:schemeClr val="tx1"/>
                </a:solidFill>
                <a:latin typeface="맑은 고딕" pitchFamily="50" charset="-127"/>
                <a:ea typeface="맑은 고딕" pitchFamily="50" charset="-127"/>
              </a:rPr>
              <a:t>증가 행위가 많을수록 더 많은 상금을 획득할 수 있</a:t>
            </a:r>
            <a:r>
              <a:rPr lang="ko-KR" altLang="en-US" sz="1200" b="0" dirty="0" smtClean="0">
                <a:solidFill>
                  <a:schemeClr val="tx1"/>
                </a:solidFill>
                <a:latin typeface="맑은 고딕" pitchFamily="50" charset="-127"/>
                <a:ea typeface="맑은 고딕" pitchFamily="50" charset="-127"/>
                <a:cs typeface="Helvetica"/>
                <a:sym typeface="Helvetica"/>
              </a:rPr>
              <a:t>습니</a:t>
            </a:r>
            <a:r>
              <a:rPr lang="ko-KR" altLang="en-US" sz="1200" dirty="0" smtClean="0">
                <a:solidFill>
                  <a:schemeClr val="tx1"/>
                </a:solidFill>
                <a:latin typeface="맑은 고딕" pitchFamily="50" charset="-127"/>
                <a:ea typeface="맑은 고딕" pitchFamily="50" charset="-127"/>
              </a:rPr>
              <a:t>다</a:t>
            </a:r>
            <a:r>
              <a:rPr lang="en-US" altLang="ko-KR" sz="1200" dirty="0" smtClean="0">
                <a:solidFill>
                  <a:schemeClr val="tx1"/>
                </a:solidFill>
                <a:latin typeface="맑은 고딕" pitchFamily="50" charset="-127"/>
                <a:ea typeface="맑은 고딕" pitchFamily="50" charset="-127"/>
              </a:rPr>
              <a:t>.</a:t>
            </a:r>
            <a:endParaRPr sz="1200" dirty="0">
              <a:solidFill>
                <a:schemeClr val="tx1"/>
              </a:solidFill>
              <a:latin typeface="맑은 고딕" pitchFamily="50" charset="-127"/>
              <a:ea typeface="맑은 고딕" pitchFamily="50" charset="-127"/>
              <a:cs typeface="Times New Roman"/>
              <a:sym typeface="Times New Roman"/>
            </a:endParaRPr>
          </a:p>
          <a:p>
            <a:pPr marR="457200" indent="304800" algn="l" defTabSz="457200">
              <a:spcBef>
                <a:spcPts val="300"/>
              </a:spcBef>
              <a:defRPr sz="1100" b="0">
                <a:solidFill>
                  <a:srgbClr val="374352"/>
                </a:solidFill>
                <a:latin typeface="Helvetica"/>
                <a:ea typeface="Helvetica"/>
                <a:cs typeface="Helvetica"/>
                <a:sym typeface="Helvetica"/>
              </a:defRPr>
            </a:pPr>
            <a:endParaRPr lang="en-US" sz="1200" dirty="0" smtClean="0">
              <a:solidFill>
                <a:schemeClr val="tx1"/>
              </a:solidFill>
              <a:latin typeface="맑은 고딕" pitchFamily="50" charset="-127"/>
              <a:ea typeface="맑은 고딕" pitchFamily="50" charset="-127"/>
            </a:endParaRPr>
          </a:p>
          <a:p>
            <a:pPr marR="457200" indent="304800" algn="l" defTabSz="457200">
              <a:spcBef>
                <a:spcPts val="300"/>
              </a:spcBef>
              <a:defRPr sz="1100" b="0">
                <a:solidFill>
                  <a:srgbClr val="374352"/>
                </a:solidFill>
                <a:latin typeface="Helvetica"/>
                <a:ea typeface="Helvetica"/>
                <a:cs typeface="Helvetica"/>
                <a:sym typeface="Helvetica"/>
              </a:defRPr>
            </a:pPr>
            <a:r>
              <a:rPr lang="en-US" sz="1200" dirty="0" smtClean="0">
                <a:solidFill>
                  <a:schemeClr val="tx1"/>
                </a:solidFill>
                <a:latin typeface="맑은 고딕" pitchFamily="50" charset="-127"/>
                <a:ea typeface="맑은 고딕" pitchFamily="50" charset="-127"/>
              </a:rPr>
              <a:t>(3) </a:t>
            </a:r>
            <a:r>
              <a:rPr sz="1200" dirty="0" smtClean="0">
                <a:solidFill>
                  <a:schemeClr val="tx1"/>
                </a:solidFill>
                <a:latin typeface="맑은 고딕" pitchFamily="50" charset="-127"/>
                <a:ea typeface="맑은 고딕" pitchFamily="50" charset="-127"/>
              </a:rPr>
              <a:t>IP</a:t>
            </a:r>
            <a:r>
              <a:rPr lang="en-US" sz="1200" dirty="0" smtClean="0">
                <a:solidFill>
                  <a:schemeClr val="tx1"/>
                </a:solidFill>
                <a:latin typeface="맑은 고딕" pitchFamily="50" charset="-127"/>
                <a:ea typeface="맑은 고딕" pitchFamily="50" charset="-127"/>
              </a:rPr>
              <a:t> </a:t>
            </a:r>
            <a:r>
              <a:rPr lang="ko-KR" altLang="en-US" sz="1200" dirty="0" smtClean="0">
                <a:solidFill>
                  <a:schemeClr val="tx1"/>
                </a:solidFill>
                <a:latin typeface="맑은 고딕" pitchFamily="50" charset="-127"/>
                <a:ea typeface="맑은 고딕" pitchFamily="50" charset="-127"/>
              </a:rPr>
              <a:t>수요자</a:t>
            </a:r>
            <a:endParaRPr sz="1200" dirty="0">
              <a:solidFill>
                <a:schemeClr val="tx1"/>
              </a:solidFill>
              <a:latin typeface="맑은 고딕" pitchFamily="50" charset="-127"/>
              <a:ea typeface="맑은 고딕" pitchFamily="50" charset="-127"/>
              <a:cs typeface="Times New Roman"/>
              <a:sym typeface="Times New Roman"/>
            </a:endParaRPr>
          </a:p>
          <a:p>
            <a:pPr marR="457200" indent="304800" algn="l" defTabSz="457200">
              <a:spcBef>
                <a:spcPts val="300"/>
              </a:spcBef>
              <a:defRPr sz="1100" b="0">
                <a:solidFill>
                  <a:srgbClr val="374352"/>
                </a:solidFill>
                <a:latin typeface="Helvetica"/>
                <a:ea typeface="Helvetica"/>
                <a:cs typeface="Helvetica"/>
                <a:sym typeface="Helvetica"/>
              </a:defRPr>
            </a:pPr>
            <a:r>
              <a:rPr lang="ko-KR" altLang="en-US" sz="1200" dirty="0" smtClean="0">
                <a:solidFill>
                  <a:schemeClr val="tx1"/>
                </a:solidFill>
                <a:latin typeface="맑은 고딕" pitchFamily="50" charset="-127"/>
                <a:ea typeface="맑은 고딕" pitchFamily="50" charset="-127"/>
              </a:rPr>
              <a:t>스마트계약을 통해 </a:t>
            </a:r>
            <a:r>
              <a:rPr lang="en-US" altLang="ko-KR" sz="1200" dirty="0" smtClean="0">
                <a:solidFill>
                  <a:schemeClr val="tx1"/>
                </a:solidFill>
                <a:latin typeface="맑은 고딕" pitchFamily="50" charset="-127"/>
                <a:ea typeface="맑은 고딕" pitchFamily="50" charset="-127"/>
              </a:rPr>
              <a:t>IP</a:t>
            </a:r>
            <a:r>
              <a:rPr lang="ko-KR" altLang="en-US" sz="1200" dirty="0">
                <a:solidFill>
                  <a:schemeClr val="tx1"/>
                </a:solidFill>
                <a:latin typeface="맑은 고딕" pitchFamily="50" charset="-127"/>
                <a:ea typeface="맑은 고딕" pitchFamily="50" charset="-127"/>
              </a:rPr>
              <a:t> </a:t>
            </a:r>
            <a:r>
              <a:rPr lang="ko-KR" altLang="en-US" sz="1200" dirty="0" smtClean="0">
                <a:solidFill>
                  <a:schemeClr val="tx1"/>
                </a:solidFill>
                <a:latin typeface="맑은 고딕" pitchFamily="50" charset="-127"/>
                <a:ea typeface="맑은 고딕" pitchFamily="50" charset="-127"/>
              </a:rPr>
              <a:t>수요를 발표하고</a:t>
            </a:r>
            <a:r>
              <a:rPr lang="en-US" altLang="ko-KR" sz="1200" dirty="0" smtClean="0">
                <a:solidFill>
                  <a:schemeClr val="tx1"/>
                </a:solidFill>
                <a:latin typeface="맑은 고딕" pitchFamily="50" charset="-127"/>
                <a:ea typeface="맑은 고딕" pitchFamily="50" charset="-127"/>
              </a:rPr>
              <a:t>, “</a:t>
            </a:r>
            <a:r>
              <a:rPr lang="ko-KR" altLang="en-US" sz="1200" dirty="0" smtClean="0">
                <a:solidFill>
                  <a:schemeClr val="tx1"/>
                </a:solidFill>
                <a:latin typeface="맑은 고딕" pitchFamily="50" charset="-127"/>
                <a:ea typeface="맑은 고딕" pitchFamily="50" charset="-127"/>
              </a:rPr>
              <a:t>호감지수</a:t>
            </a:r>
            <a:r>
              <a:rPr lang="en-US" altLang="ko-KR" sz="1200" dirty="0" smtClean="0">
                <a:solidFill>
                  <a:schemeClr val="tx1"/>
                </a:solidFill>
                <a:latin typeface="맑은 고딕" pitchFamily="50" charset="-127"/>
                <a:ea typeface="맑은 고딕" pitchFamily="50" charset="-127"/>
              </a:rPr>
              <a:t>”</a:t>
            </a:r>
            <a:r>
              <a:rPr lang="ko-KR" altLang="en-US" sz="1200" b="0" dirty="0" smtClean="0">
                <a:solidFill>
                  <a:schemeClr val="tx1"/>
                </a:solidFill>
                <a:latin typeface="맑은 고딕" pitchFamily="50" charset="-127"/>
                <a:ea typeface="맑은 고딕" pitchFamily="50" charset="-127"/>
                <a:cs typeface="Helvetica"/>
                <a:sym typeface="Helvetica"/>
              </a:rPr>
              <a:t>와</a:t>
            </a:r>
            <a:r>
              <a:rPr lang="en-US" altLang="ko-KR" sz="1200" dirty="0" smtClean="0">
                <a:solidFill>
                  <a:schemeClr val="tx1"/>
                </a:solidFill>
                <a:latin typeface="맑은 고딕" pitchFamily="50" charset="-127"/>
                <a:ea typeface="맑은 고딕" pitchFamily="50" charset="-127"/>
              </a:rPr>
              <a:t> ”IP</a:t>
            </a:r>
            <a:r>
              <a:rPr lang="ko-KR" altLang="en-US" sz="1200" dirty="0" smtClean="0">
                <a:solidFill>
                  <a:schemeClr val="tx1"/>
                </a:solidFill>
                <a:latin typeface="맑은 고딕" pitchFamily="50" charset="-127"/>
                <a:ea typeface="맑은 고딕" pitchFamily="50" charset="-127"/>
              </a:rPr>
              <a:t> 평가 시스템</a:t>
            </a:r>
            <a:r>
              <a:rPr lang="en-US" altLang="ko-KR" sz="1200" dirty="0" smtClean="0">
                <a:solidFill>
                  <a:schemeClr val="tx1"/>
                </a:solidFill>
                <a:latin typeface="맑은 고딕" pitchFamily="50" charset="-127"/>
                <a:ea typeface="맑은 고딕" pitchFamily="50" charset="-127"/>
              </a:rPr>
              <a:t>“</a:t>
            </a:r>
            <a:r>
              <a:rPr lang="ko-KR" altLang="en-US" sz="1200" dirty="0">
                <a:solidFill>
                  <a:schemeClr val="tx1"/>
                </a:solidFill>
                <a:latin typeface="맑은 고딕" pitchFamily="50" charset="-127"/>
                <a:ea typeface="맑은 고딕" pitchFamily="50" charset="-127"/>
              </a:rPr>
              <a:t>을</a:t>
            </a:r>
            <a:r>
              <a:rPr lang="ko-KR" altLang="en-US" sz="1200" dirty="0" smtClean="0">
                <a:solidFill>
                  <a:schemeClr val="tx1"/>
                </a:solidFill>
                <a:latin typeface="맑은 고딕" pitchFamily="50" charset="-127"/>
                <a:ea typeface="맑은 고딕" pitchFamily="50" charset="-127"/>
              </a:rPr>
              <a:t> 통해 가치 있는 </a:t>
            </a:r>
            <a:r>
              <a:rPr lang="en-US" altLang="ko-KR" sz="1200" dirty="0" smtClean="0">
                <a:solidFill>
                  <a:schemeClr val="tx1"/>
                </a:solidFill>
                <a:latin typeface="맑은 고딕" pitchFamily="50" charset="-127"/>
                <a:ea typeface="맑은 고딕" pitchFamily="50" charset="-127"/>
              </a:rPr>
              <a:t>IP</a:t>
            </a:r>
            <a:r>
              <a:rPr lang="ko-KR" altLang="en-US" sz="1200" dirty="0" smtClean="0">
                <a:solidFill>
                  <a:schemeClr val="tx1"/>
                </a:solidFill>
                <a:latin typeface="맑은 고딕" pitchFamily="50" charset="-127"/>
                <a:ea typeface="맑은 고딕" pitchFamily="50" charset="-127"/>
              </a:rPr>
              <a:t>를 발견</a:t>
            </a:r>
            <a:r>
              <a:rPr lang="ko-KR" altLang="en-US" sz="1200" b="0" dirty="0" smtClean="0">
                <a:solidFill>
                  <a:schemeClr val="tx1"/>
                </a:solidFill>
                <a:latin typeface="맑은 고딕" pitchFamily="50" charset="-127"/>
                <a:ea typeface="맑은 고딕" pitchFamily="50" charset="-127"/>
                <a:cs typeface="Helvetica"/>
                <a:sym typeface="Helvetica"/>
              </a:rPr>
              <a:t>할 수 있습니</a:t>
            </a:r>
            <a:r>
              <a:rPr lang="ko-KR" altLang="en-US" sz="1200" dirty="0" smtClean="0">
                <a:solidFill>
                  <a:schemeClr val="tx1"/>
                </a:solidFill>
                <a:latin typeface="맑은 고딕" pitchFamily="50" charset="-127"/>
                <a:ea typeface="맑은 고딕" pitchFamily="50" charset="-127"/>
              </a:rPr>
              <a:t>다</a:t>
            </a:r>
            <a:r>
              <a:rPr lang="en-US" altLang="ko-KR" sz="1200" dirty="0" smtClean="0">
                <a:solidFill>
                  <a:schemeClr val="tx1"/>
                </a:solidFill>
                <a:latin typeface="맑은 고딕" pitchFamily="50" charset="-127"/>
                <a:ea typeface="맑은 고딕" pitchFamily="50" charset="-127"/>
              </a:rPr>
              <a:t>.</a:t>
            </a:r>
            <a:endParaRPr sz="1200" dirty="0">
              <a:solidFill>
                <a:schemeClr val="tx1"/>
              </a:solidFill>
              <a:latin typeface="맑은 고딕" pitchFamily="50" charset="-127"/>
              <a:ea typeface="맑은 고딕" pitchFamily="50" charset="-127"/>
              <a:cs typeface="Times New Roman"/>
              <a:sym typeface="Times New Roman"/>
            </a:endParaRPr>
          </a:p>
          <a:p>
            <a:pPr marR="457200" algn="just" defTabSz="457200">
              <a:defRPr sz="1100" b="0">
                <a:solidFill>
                  <a:srgbClr val="374352"/>
                </a:solidFill>
                <a:latin typeface="Helvetica"/>
                <a:ea typeface="Helvetica"/>
                <a:cs typeface="Helvetica"/>
                <a:sym typeface="Helvetica"/>
              </a:defRPr>
            </a:pPr>
            <a:endParaRPr sz="1200" dirty="0">
              <a:solidFill>
                <a:schemeClr val="tx1"/>
              </a:solidFill>
              <a:latin typeface="맑은 고딕" pitchFamily="50" charset="-127"/>
              <a:ea typeface="맑은 고딕" pitchFamily="50" charset="-127"/>
              <a:cs typeface="Times New Roman"/>
              <a:sym typeface="Times New Roman"/>
            </a:endParaRPr>
          </a:p>
          <a:p>
            <a:pPr marR="457200" indent="304800" algn="l" defTabSz="457200">
              <a:defRPr sz="1100" b="0">
                <a:solidFill>
                  <a:srgbClr val="374352"/>
                </a:solidFill>
                <a:latin typeface="Helvetica"/>
                <a:ea typeface="Helvetica"/>
                <a:cs typeface="Helvetica"/>
                <a:sym typeface="Helvetica"/>
              </a:defRPr>
            </a:pPr>
            <a:endParaRPr sz="1200" dirty="0">
              <a:solidFill>
                <a:schemeClr val="tx1"/>
              </a:solidFill>
              <a:latin typeface="맑은 고딕" pitchFamily="50" charset="-127"/>
              <a:ea typeface="맑은 고딕" pitchFamily="50" charset="-127"/>
              <a:cs typeface="Times New Roman"/>
              <a:sym typeface="Times New Roman"/>
            </a:endParaRPr>
          </a:p>
        </p:txBody>
      </p:sp>
      <p:sp>
        <p:nvSpPr>
          <p:cNvPr id="224" name="形状"/>
          <p:cNvSpPr/>
          <p:nvPr/>
        </p:nvSpPr>
        <p:spPr>
          <a:xfrm rot="14305163">
            <a:off x="6158755" y="7471301"/>
            <a:ext cx="781285" cy="929730"/>
          </a:xfrm>
          <a:custGeom>
            <a:avLst/>
            <a:gdLst/>
            <a:ahLst/>
            <a:cxnLst>
              <a:cxn ang="0">
                <a:pos x="wd2" y="hd2"/>
              </a:cxn>
              <a:cxn ang="5400000">
                <a:pos x="wd2" y="hd2"/>
              </a:cxn>
              <a:cxn ang="10800000">
                <a:pos x="wd2" y="hd2"/>
              </a:cxn>
              <a:cxn ang="16200000">
                <a:pos x="wd2" y="hd2"/>
              </a:cxn>
            </a:cxnLst>
            <a:rect l="0" t="0" r="r" b="b"/>
            <a:pathLst>
              <a:path w="21600" h="21600" extrusionOk="0">
                <a:moveTo>
                  <a:pt x="12286" y="3504"/>
                </a:moveTo>
                <a:cubicBezTo>
                  <a:pt x="17541" y="4113"/>
                  <a:pt x="21600" y="7891"/>
                  <a:pt x="21600" y="12491"/>
                </a:cubicBezTo>
                <a:cubicBezTo>
                  <a:pt x="21600" y="17518"/>
                  <a:pt x="16780" y="21600"/>
                  <a:pt x="10800" y="21600"/>
                </a:cubicBezTo>
                <a:cubicBezTo>
                  <a:pt x="4820" y="21600"/>
                  <a:pt x="0" y="17518"/>
                  <a:pt x="0" y="12491"/>
                </a:cubicBezTo>
                <a:cubicBezTo>
                  <a:pt x="0" y="7921"/>
                  <a:pt x="4023" y="4143"/>
                  <a:pt x="9242" y="3504"/>
                </a:cubicBezTo>
                <a:cubicBezTo>
                  <a:pt x="10728" y="0"/>
                  <a:pt x="10728" y="0"/>
                  <a:pt x="10728" y="0"/>
                </a:cubicBezTo>
                <a:lnTo>
                  <a:pt x="12286" y="3504"/>
                </a:lnTo>
                <a:close/>
              </a:path>
            </a:pathLst>
          </a:custGeom>
          <a:solidFill>
            <a:srgbClr val="334353"/>
          </a:solidFill>
          <a:ln w="3175">
            <a:miter lim="400000"/>
          </a:ln>
        </p:spPr>
        <p:txBody>
          <a:bodyPr lIns="45719" rIns="45719"/>
          <a:lstStyle/>
          <a:p>
            <a:pPr algn="l" defTabSz="685754">
              <a:defRPr sz="1300" b="0">
                <a:latin typeface="Arial"/>
                <a:ea typeface="Arial"/>
                <a:cs typeface="Arial"/>
                <a:sym typeface="Arial"/>
              </a:defRPr>
            </a:pPr>
            <a:endParaRPr>
              <a:solidFill>
                <a:schemeClr val="tx1"/>
              </a:solidFill>
              <a:latin typeface="맑은 고딕" pitchFamily="50" charset="-127"/>
              <a:ea typeface="맑은 고딕" pitchFamily="50" charset="-127"/>
            </a:endParaRPr>
          </a:p>
        </p:txBody>
      </p:sp>
      <p:grpSp>
        <p:nvGrpSpPr>
          <p:cNvPr id="228" name="成组"/>
          <p:cNvGrpSpPr/>
          <p:nvPr/>
        </p:nvGrpSpPr>
        <p:grpSpPr>
          <a:xfrm>
            <a:off x="6408658" y="7691604"/>
            <a:ext cx="380679" cy="412401"/>
            <a:chOff x="0" y="0"/>
            <a:chExt cx="380677" cy="412400"/>
          </a:xfrm>
        </p:grpSpPr>
        <p:sp>
          <p:nvSpPr>
            <p:cNvPr id="225" name="形状"/>
            <p:cNvSpPr/>
            <p:nvPr/>
          </p:nvSpPr>
          <p:spPr>
            <a:xfrm>
              <a:off x="81950" y="97812"/>
              <a:ext cx="216776" cy="219421"/>
            </a:xfrm>
            <a:custGeom>
              <a:avLst/>
              <a:gdLst/>
              <a:ahLst/>
              <a:cxnLst>
                <a:cxn ang="0">
                  <a:pos x="wd2" y="hd2"/>
                </a:cxn>
                <a:cxn ang="5400000">
                  <a:pos x="wd2" y="hd2"/>
                </a:cxn>
                <a:cxn ang="10800000">
                  <a:pos x="wd2" y="hd2"/>
                </a:cxn>
                <a:cxn ang="16200000">
                  <a:pos x="wd2" y="hd2"/>
                </a:cxn>
              </a:cxnLst>
              <a:rect l="0" t="0" r="r" b="b"/>
              <a:pathLst>
                <a:path w="21600" h="21600" extrusionOk="0">
                  <a:moveTo>
                    <a:pt x="0" y="7547"/>
                  </a:moveTo>
                  <a:lnTo>
                    <a:pt x="15278" y="7547"/>
                  </a:lnTo>
                  <a:lnTo>
                    <a:pt x="15278" y="21600"/>
                  </a:lnTo>
                  <a:lnTo>
                    <a:pt x="21600" y="21600"/>
                  </a:lnTo>
                  <a:lnTo>
                    <a:pt x="21600" y="0"/>
                  </a:lnTo>
                  <a:lnTo>
                    <a:pt x="0" y="0"/>
                  </a:lnTo>
                  <a:lnTo>
                    <a:pt x="0" y="7547"/>
                  </a:lnTo>
                  <a:close/>
                </a:path>
              </a:pathLst>
            </a:custGeom>
            <a:solidFill>
              <a:srgbClr val="FFFFFF"/>
            </a:solidFill>
            <a:ln w="3175" cap="flat">
              <a:noFill/>
              <a:miter lim="400000"/>
            </a:ln>
            <a:effectLst/>
          </p:spPr>
          <p:txBody>
            <a:bodyPr wrap="square" lIns="45719" tIns="45719" rIns="45719" bIns="45719" numCol="1" anchor="t">
              <a:noAutofit/>
            </a:bodyPr>
            <a:lstStyle/>
            <a:p>
              <a:pPr algn="l" defTabSz="685754">
                <a:defRPr sz="1300" b="0">
                  <a:latin typeface="Arial"/>
                  <a:ea typeface="Arial"/>
                  <a:cs typeface="Arial"/>
                  <a:sym typeface="Arial"/>
                </a:defRPr>
              </a:pPr>
              <a:endParaRPr>
                <a:solidFill>
                  <a:schemeClr val="tx1"/>
                </a:solidFill>
                <a:latin typeface="맑은 고딕" pitchFamily="50" charset="-127"/>
                <a:ea typeface="맑은 고딕" pitchFamily="50" charset="-127"/>
              </a:endParaRPr>
            </a:p>
          </p:txBody>
        </p:sp>
        <p:sp>
          <p:nvSpPr>
            <p:cNvPr id="226" name="形状"/>
            <p:cNvSpPr/>
            <p:nvPr/>
          </p:nvSpPr>
          <p:spPr>
            <a:xfrm>
              <a:off x="161257" y="-1"/>
              <a:ext cx="219421" cy="2167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7639"/>
                  </a:lnTo>
                  <a:lnTo>
                    <a:pt x="15354" y="7639"/>
                  </a:lnTo>
                  <a:lnTo>
                    <a:pt x="15354" y="21600"/>
                  </a:lnTo>
                  <a:lnTo>
                    <a:pt x="21600" y="21600"/>
                  </a:lnTo>
                  <a:lnTo>
                    <a:pt x="21600" y="0"/>
                  </a:lnTo>
                  <a:lnTo>
                    <a:pt x="0" y="0"/>
                  </a:lnTo>
                  <a:close/>
                </a:path>
              </a:pathLst>
            </a:custGeom>
            <a:solidFill>
              <a:srgbClr val="FFFFFF"/>
            </a:solidFill>
            <a:ln w="3175" cap="flat">
              <a:noFill/>
              <a:miter lim="400000"/>
            </a:ln>
            <a:effectLst/>
          </p:spPr>
          <p:txBody>
            <a:bodyPr wrap="square" lIns="45719" tIns="45719" rIns="45719" bIns="45719" numCol="1" anchor="t">
              <a:noAutofit/>
            </a:bodyPr>
            <a:lstStyle/>
            <a:p>
              <a:pPr algn="l" defTabSz="685754">
                <a:defRPr sz="1300" b="0">
                  <a:latin typeface="Arial"/>
                  <a:ea typeface="Arial"/>
                  <a:cs typeface="Arial"/>
                  <a:sym typeface="Arial"/>
                </a:defRPr>
              </a:pPr>
              <a:endParaRPr>
                <a:solidFill>
                  <a:schemeClr val="tx1"/>
                </a:solidFill>
                <a:latin typeface="맑은 고딕" pitchFamily="50" charset="-127"/>
                <a:ea typeface="맑은 고딕" pitchFamily="50" charset="-127"/>
              </a:endParaRPr>
            </a:p>
          </p:txBody>
        </p:sp>
        <p:sp>
          <p:nvSpPr>
            <p:cNvPr id="227" name="正方形"/>
            <p:cNvSpPr/>
            <p:nvPr/>
          </p:nvSpPr>
          <p:spPr>
            <a:xfrm>
              <a:off x="-1" y="192981"/>
              <a:ext cx="219420" cy="219420"/>
            </a:xfrm>
            <a:prstGeom prst="rect">
              <a:avLst/>
            </a:prstGeom>
            <a:solidFill>
              <a:srgbClr val="FFFFFF"/>
            </a:solidFill>
            <a:ln w="3175" cap="flat">
              <a:noFill/>
              <a:miter lim="400000"/>
            </a:ln>
            <a:effectLst/>
          </p:spPr>
          <p:txBody>
            <a:bodyPr wrap="square" lIns="45719" tIns="45719" rIns="45719" bIns="45719" numCol="1" anchor="t">
              <a:noAutofit/>
            </a:bodyPr>
            <a:lstStyle/>
            <a:p>
              <a:pPr algn="l" defTabSz="685754">
                <a:defRPr sz="1300" b="0">
                  <a:latin typeface="Arial"/>
                  <a:ea typeface="Arial"/>
                  <a:cs typeface="Arial"/>
                  <a:sym typeface="Arial"/>
                </a:defRPr>
              </a:pPr>
              <a:endParaRPr>
                <a:solidFill>
                  <a:schemeClr val="tx1"/>
                </a:solidFill>
                <a:latin typeface="맑은 고딕" pitchFamily="50" charset="-127"/>
                <a:ea typeface="맑은 고딕" pitchFamily="50" charset="-127"/>
              </a:endParaRPr>
            </a:p>
          </p:txBody>
        </p:sp>
      </p:grpSp>
      <p:pic>
        <p:nvPicPr>
          <p:cNvPr id="230" name="图像" descr="图像"/>
          <p:cNvPicPr>
            <a:picLocks noChangeAspect="1"/>
          </p:cNvPicPr>
          <p:nvPr/>
        </p:nvPicPr>
        <p:blipFill>
          <a:blip r:embed="rId2" cstate="print"/>
          <a:stretch>
            <a:fillRect/>
          </a:stretch>
        </p:blipFill>
        <p:spPr>
          <a:xfrm>
            <a:off x="575990" y="2595538"/>
            <a:ext cx="6480720" cy="3647928"/>
          </a:xfrm>
          <a:prstGeom prst="rect">
            <a:avLst/>
          </a:prstGeom>
          <a:ln w="3175">
            <a:miter lim="400000"/>
          </a:ln>
        </p:spPr>
      </p:pic>
      <p:sp>
        <p:nvSpPr>
          <p:cNvPr id="10" name="2.4业务模型…"/>
          <p:cNvSpPr txBox="1"/>
          <p:nvPr/>
        </p:nvSpPr>
        <p:spPr>
          <a:xfrm>
            <a:off x="575990" y="651323"/>
            <a:ext cx="7056710" cy="1872207"/>
          </a:xfrm>
          <a:prstGeom prst="rect">
            <a:avLst/>
          </a:prstGeom>
          <a:ln w="3175">
            <a:miter lim="400000"/>
          </a:ln>
          <a:extLst>
            <a:ext uri="{C572A759-6A51-4108-AA02-DFA0A04FC94B}">
              <ma14:wrappingTextBoxFlag xmlns:ma14="http://schemas.microsoft.com/office/mac/drawingml/2011/main" xmlns="" val="1"/>
            </a:ext>
          </a:extLst>
        </p:spPr>
        <p:txBody>
          <a:bodyPr lIns="50800" tIns="50800" rIns="50800" bIns="50800"/>
          <a:lstStyle/>
          <a:p>
            <a:pPr marR="457200" algn="l" defTabSz="457200">
              <a:spcBef>
                <a:spcPts val="300"/>
              </a:spcBef>
              <a:defRPr sz="1200">
                <a:solidFill>
                  <a:srgbClr val="374352"/>
                </a:solidFill>
                <a:latin typeface="Helvetica"/>
                <a:ea typeface="Helvetica"/>
                <a:cs typeface="Helvetica"/>
                <a:sym typeface="Helvetica"/>
              </a:defRPr>
            </a:pPr>
            <a:r>
              <a:rPr lang="en-US" sz="1400" b="0" dirty="0" smtClean="0">
                <a:solidFill>
                  <a:schemeClr val="tx1"/>
                </a:solidFill>
                <a:latin typeface="맑은 고딕" pitchFamily="50" charset="-127"/>
                <a:ea typeface="맑은 고딕" pitchFamily="50" charset="-127"/>
              </a:rPr>
              <a:t>	</a:t>
            </a:r>
            <a:r>
              <a:rPr sz="1400" b="0" dirty="0" smtClean="0">
                <a:solidFill>
                  <a:schemeClr val="tx1"/>
                </a:solidFill>
                <a:latin typeface="맑은 고딕" pitchFamily="50" charset="-127"/>
                <a:ea typeface="맑은 고딕" pitchFamily="50" charset="-127"/>
              </a:rPr>
              <a:t>2.</a:t>
            </a:r>
            <a:r>
              <a:rPr lang="en-US" sz="1400" b="0" dirty="0" smtClean="0">
                <a:solidFill>
                  <a:schemeClr val="tx1"/>
                </a:solidFill>
                <a:latin typeface="맑은 고딕" pitchFamily="50" charset="-127"/>
                <a:ea typeface="맑은 고딕" pitchFamily="50" charset="-127"/>
              </a:rPr>
              <a:t>5 </a:t>
            </a:r>
            <a:r>
              <a:rPr lang="ko-KR" altLang="en-US" sz="1400" b="0" dirty="0" smtClean="0">
                <a:solidFill>
                  <a:schemeClr val="tx1"/>
                </a:solidFill>
                <a:latin typeface="맑은 고딕" pitchFamily="50" charset="-127"/>
                <a:ea typeface="맑은 고딕" pitchFamily="50" charset="-127"/>
              </a:rPr>
              <a:t>업무 모형</a:t>
            </a:r>
            <a:endParaRPr lang="en-US" altLang="ko-KR" sz="1400" b="0" dirty="0" smtClean="0">
              <a:solidFill>
                <a:schemeClr val="tx1"/>
              </a:solidFill>
              <a:latin typeface="맑은 고딕" pitchFamily="50" charset="-127"/>
              <a:ea typeface="맑은 고딕" pitchFamily="50" charset="-127"/>
            </a:endParaRPr>
          </a:p>
          <a:p>
            <a:pPr marR="457200" algn="l" defTabSz="457200">
              <a:spcBef>
                <a:spcPts val="300"/>
              </a:spcBef>
              <a:defRPr sz="1200">
                <a:solidFill>
                  <a:srgbClr val="374352"/>
                </a:solidFill>
                <a:latin typeface="Helvetica"/>
                <a:ea typeface="Helvetica"/>
                <a:cs typeface="Helvetica"/>
                <a:sym typeface="Helvetica"/>
              </a:defRPr>
            </a:pPr>
            <a:r>
              <a:rPr lang="en-US" sz="1400" b="0" dirty="0" smtClean="0">
                <a:solidFill>
                  <a:schemeClr val="tx1"/>
                </a:solidFill>
                <a:latin typeface="맑은 고딕" pitchFamily="50" charset="-127"/>
                <a:ea typeface="맑은 고딕" pitchFamily="50" charset="-127"/>
              </a:rPr>
              <a:t>	</a:t>
            </a:r>
            <a:r>
              <a:rPr sz="1200" b="0" dirty="0" smtClean="0">
                <a:solidFill>
                  <a:schemeClr val="tx1"/>
                </a:solidFill>
                <a:latin typeface="맑은 고딕" pitchFamily="50" charset="-127"/>
                <a:ea typeface="맑은 고딕" pitchFamily="50" charset="-127"/>
              </a:rPr>
              <a:t>2.</a:t>
            </a:r>
            <a:r>
              <a:rPr lang="en-US" sz="1200" b="0" dirty="0" smtClean="0">
                <a:solidFill>
                  <a:schemeClr val="tx1"/>
                </a:solidFill>
                <a:latin typeface="맑은 고딕" pitchFamily="50" charset="-127"/>
                <a:ea typeface="맑은 고딕" pitchFamily="50" charset="-127"/>
              </a:rPr>
              <a:t>5</a:t>
            </a:r>
            <a:r>
              <a:rPr sz="1200" b="0" dirty="0" smtClean="0">
                <a:solidFill>
                  <a:schemeClr val="tx1"/>
                </a:solidFill>
                <a:latin typeface="맑은 고딕" pitchFamily="50" charset="-127"/>
                <a:ea typeface="맑은 고딕" pitchFamily="50" charset="-127"/>
              </a:rPr>
              <a:t>.1</a:t>
            </a:r>
            <a:r>
              <a:rPr lang="en-US"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rPr>
              <a:t>참여자 신분</a:t>
            </a:r>
            <a:endParaRPr lang="en-US" altLang="ko-KR" sz="1200" b="0" dirty="0" smtClean="0">
              <a:solidFill>
                <a:schemeClr val="tx1"/>
              </a:solidFill>
              <a:latin typeface="맑은 고딕" pitchFamily="50" charset="-127"/>
              <a:ea typeface="맑은 고딕" pitchFamily="50" charset="-127"/>
              <a:cs typeface="Times New Roman"/>
              <a:sym typeface="Times New Roman"/>
            </a:endParaRPr>
          </a:p>
          <a:p>
            <a:pPr marR="457200" algn="l" defTabSz="457200">
              <a:spcBef>
                <a:spcPts val="300"/>
              </a:spcBef>
              <a:defRPr sz="1200">
                <a:solidFill>
                  <a:srgbClr val="374352"/>
                </a:solidFill>
                <a:latin typeface="Helvetica"/>
                <a:ea typeface="Helvetica"/>
                <a:cs typeface="Helvetica"/>
                <a:sym typeface="Helvetica"/>
              </a:defRPr>
            </a:pPr>
            <a:r>
              <a:rPr lang="en-US" sz="1200" b="0" dirty="0" smtClean="0">
                <a:solidFill>
                  <a:schemeClr val="tx1"/>
                </a:solidFill>
                <a:latin typeface="맑은 고딕" pitchFamily="50" charset="-127"/>
                <a:ea typeface="맑은 고딕" pitchFamily="50" charset="-127"/>
                <a:cs typeface="Times New Roman"/>
                <a:sym typeface="Times New Roman"/>
              </a:rPr>
              <a:t>	</a:t>
            </a:r>
            <a:r>
              <a:rPr lang="en-US" sz="1200" b="0" dirty="0" err="1" smtClean="0">
                <a:solidFill>
                  <a:schemeClr val="tx1"/>
                </a:solidFill>
                <a:latin typeface="맑은 고딕" pitchFamily="50" charset="-127"/>
                <a:ea typeface="맑은 고딕" pitchFamily="50" charset="-127"/>
              </a:rPr>
              <a:t>CFun</a:t>
            </a:r>
            <a:r>
              <a:rPr lang="en-US"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rPr>
              <a:t>생태계는 </a:t>
            </a:r>
            <a:r>
              <a:rPr sz="1200" b="0" dirty="0" smtClean="0">
                <a:solidFill>
                  <a:schemeClr val="tx1"/>
                </a:solidFill>
                <a:latin typeface="맑은 고딕" pitchFamily="50" charset="-127"/>
                <a:ea typeface="맑은 고딕" pitchFamily="50" charset="-127"/>
              </a:rPr>
              <a:t>IP</a:t>
            </a:r>
            <a:r>
              <a:rPr lang="en-US" sz="1200" b="0" dirty="0" smtClean="0">
                <a:solidFill>
                  <a:schemeClr val="tx1"/>
                </a:solidFill>
                <a:latin typeface="맑은 고딕" pitchFamily="50" charset="-127"/>
                <a:ea typeface="맑은 고딕" pitchFamily="50" charset="-127"/>
              </a:rPr>
              <a:t> </a:t>
            </a:r>
            <a:r>
              <a:rPr lang="ko-KR" altLang="en-US" sz="1200" b="0" dirty="0" err="1" smtClean="0">
                <a:solidFill>
                  <a:schemeClr val="tx1"/>
                </a:solidFill>
                <a:latin typeface="맑은 고딕" pitchFamily="50" charset="-127"/>
                <a:ea typeface="맑은 고딕" pitchFamily="50" charset="-127"/>
              </a:rPr>
              <a:t>소셜</a:t>
            </a:r>
            <a:r>
              <a:rPr lang="ko-KR" altLang="en-US"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cs typeface="Helvetica"/>
                <a:sym typeface="Helvetica"/>
              </a:rPr>
              <a:t>네트워크를</a:t>
            </a:r>
            <a:r>
              <a:rPr lang="ko-KR" altLang="en-US" sz="1200" b="0" dirty="0" smtClean="0">
                <a:solidFill>
                  <a:schemeClr val="tx1"/>
                </a:solidFill>
                <a:latin typeface="맑은 고딕" pitchFamily="50" charset="-127"/>
                <a:ea typeface="맑은 고딕" pitchFamily="50" charset="-127"/>
              </a:rPr>
              <a:t> 중심으로 전개하여</a:t>
            </a:r>
            <a:r>
              <a:rPr lang="en-US" altLang="ko-KR"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rPr>
              <a:t>원작을 핵심으로 작품의 특징</a:t>
            </a:r>
            <a:r>
              <a:rPr lang="en-US" altLang="ko-KR" sz="1200" b="0" dirty="0" smtClean="0">
                <a:solidFill>
                  <a:schemeClr val="tx1"/>
                </a:solidFill>
                <a:latin typeface="맑은 고딕" pitchFamily="50" charset="-127"/>
                <a:ea typeface="맑은 고딕" pitchFamily="50" charset="-127"/>
              </a:rPr>
              <a:t>, </a:t>
            </a:r>
            <a:r>
              <a:rPr lang="ko-KR" altLang="en-US" sz="1200" b="0" dirty="0" err="1" smtClean="0">
                <a:solidFill>
                  <a:schemeClr val="tx1"/>
                </a:solidFill>
                <a:latin typeface="맑은 고딕" pitchFamily="50" charset="-127"/>
                <a:ea typeface="맑은 고딕" pitchFamily="50" charset="-127"/>
                <a:cs typeface="Helvetica"/>
                <a:sym typeface="Helvetica"/>
              </a:rPr>
              <a:t>팔로워</a:t>
            </a:r>
            <a:r>
              <a:rPr lang="ko-KR" altLang="en-US" sz="1200" b="0" dirty="0" smtClean="0">
                <a:solidFill>
                  <a:schemeClr val="tx1"/>
                </a:solidFill>
                <a:latin typeface="맑은 고딕" pitchFamily="50" charset="-127"/>
                <a:ea typeface="맑은 고딕" pitchFamily="50" charset="-127"/>
              </a:rPr>
              <a:t> 수</a:t>
            </a:r>
            <a:r>
              <a:rPr lang="en-US" altLang="ko-KR" sz="1200" b="0" dirty="0" smtClean="0">
                <a:solidFill>
                  <a:schemeClr val="tx1"/>
                </a:solidFill>
                <a:latin typeface="맑은 고딕" pitchFamily="50" charset="-127"/>
                <a:ea typeface="맑은 고딕" pitchFamily="50" charset="-127"/>
              </a:rPr>
              <a:t>, </a:t>
            </a:r>
            <a:r>
              <a:rPr lang="ko-KR" altLang="en-US" sz="1200" b="0" dirty="0" err="1" smtClean="0">
                <a:solidFill>
                  <a:schemeClr val="tx1"/>
                </a:solidFill>
                <a:latin typeface="맑은 고딕" pitchFamily="50" charset="-127"/>
                <a:ea typeface="맑은 고딕" pitchFamily="50" charset="-127"/>
                <a:cs typeface="Helvetica"/>
                <a:sym typeface="Helvetica"/>
              </a:rPr>
              <a:t>팔로워</a:t>
            </a:r>
            <a:r>
              <a:rPr lang="ko-KR" altLang="en-US" sz="1200" b="0" dirty="0" smtClean="0">
                <a:solidFill>
                  <a:schemeClr val="tx1"/>
                </a:solidFill>
                <a:latin typeface="맑은 고딕" pitchFamily="50" charset="-127"/>
                <a:ea typeface="맑은 고딕" pitchFamily="50" charset="-127"/>
              </a:rPr>
              <a:t> 속성</a:t>
            </a:r>
            <a:r>
              <a:rPr lang="en-US" altLang="ko-KR"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rPr>
              <a:t>시장 수요 </a:t>
            </a:r>
            <a:r>
              <a:rPr lang="ko-KR" altLang="en-US" sz="1200" b="0" dirty="0" smtClean="0">
                <a:solidFill>
                  <a:schemeClr val="tx1"/>
                </a:solidFill>
                <a:latin typeface="맑은 고딕" pitchFamily="50" charset="-127"/>
                <a:ea typeface="맑은 고딕" pitchFamily="50" charset="-127"/>
                <a:cs typeface="Helvetica"/>
                <a:sym typeface="Helvetica"/>
              </a:rPr>
              <a:t>등에 근거하여</a:t>
            </a:r>
            <a:r>
              <a:rPr lang="ko-KR" altLang="en-US" sz="1200" b="0" dirty="0" smtClean="0">
                <a:solidFill>
                  <a:schemeClr val="tx1"/>
                </a:solidFill>
                <a:latin typeface="맑은 고딕" pitchFamily="50" charset="-127"/>
                <a:ea typeface="맑은 고딕" pitchFamily="50" charset="-127"/>
              </a:rPr>
              <a:t> 우수한 </a:t>
            </a:r>
            <a:r>
              <a:rPr lang="ko-KR" altLang="en-US" sz="1200" b="0" dirty="0" err="1" smtClean="0">
                <a:solidFill>
                  <a:schemeClr val="tx1"/>
                </a:solidFill>
                <a:latin typeface="맑은 고딕" pitchFamily="50" charset="-127"/>
                <a:ea typeface="맑은 고딕" pitchFamily="50" charset="-127"/>
              </a:rPr>
              <a:t>콘텐츠</a:t>
            </a:r>
            <a:r>
              <a:rPr lang="ko-KR" altLang="en-US" sz="1200" b="0" dirty="0" smtClean="0">
                <a:solidFill>
                  <a:schemeClr val="tx1"/>
                </a:solidFill>
                <a:latin typeface="맑은 고딕" pitchFamily="50" charset="-127"/>
                <a:ea typeface="맑은 고딕" pitchFamily="50" charset="-127"/>
              </a:rPr>
              <a:t> 작품을 선보</a:t>
            </a:r>
            <a:r>
              <a:rPr lang="ko-KR" altLang="en-US" sz="1200" b="0" dirty="0" smtClean="0">
                <a:solidFill>
                  <a:schemeClr val="tx1"/>
                </a:solidFill>
                <a:latin typeface="맑은 고딕" pitchFamily="50" charset="-127"/>
                <a:ea typeface="맑은 고딕" pitchFamily="50" charset="-127"/>
                <a:cs typeface="Helvetica"/>
                <a:sym typeface="Helvetica"/>
              </a:rPr>
              <a:t>입니</a:t>
            </a:r>
            <a:r>
              <a:rPr lang="ko-KR" altLang="en-US" sz="1200" b="0" dirty="0" smtClean="0">
                <a:solidFill>
                  <a:schemeClr val="tx1"/>
                </a:solidFill>
                <a:latin typeface="맑은 고딕" pitchFamily="50" charset="-127"/>
                <a:ea typeface="맑은 고딕" pitchFamily="50" charset="-127"/>
              </a:rPr>
              <a:t>다</a:t>
            </a:r>
            <a:r>
              <a:rPr lang="en-US" altLang="ko-KR"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rPr>
              <a:t>더 나아가 만화</a:t>
            </a:r>
            <a:r>
              <a:rPr lang="en-US" altLang="ko-KR"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rPr>
              <a:t>라디오</a:t>
            </a:r>
            <a:r>
              <a:rPr lang="en-US" altLang="ko-KR" sz="1200" b="0" dirty="0" smtClean="0">
                <a:solidFill>
                  <a:schemeClr val="tx1"/>
                </a:solidFill>
                <a:latin typeface="맑은 고딕" pitchFamily="50" charset="-127"/>
                <a:ea typeface="맑은 고딕" pitchFamily="50" charset="-127"/>
                <a:cs typeface="Helvetica"/>
                <a:sym typeface="Helvetica"/>
              </a:rPr>
              <a:t>,</a:t>
            </a:r>
            <a:r>
              <a:rPr lang="ko-KR" altLang="en-US" sz="1200" b="0" dirty="0" smtClean="0">
                <a:solidFill>
                  <a:schemeClr val="tx1"/>
                </a:solidFill>
                <a:latin typeface="맑은 고딕" pitchFamily="50" charset="-127"/>
                <a:ea typeface="맑은 고딕" pitchFamily="50" charset="-127"/>
              </a:rPr>
              <a:t> 드라마</a:t>
            </a:r>
            <a:r>
              <a:rPr lang="en-US" altLang="ko-KR"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rPr>
              <a:t>영상</a:t>
            </a:r>
            <a:r>
              <a:rPr lang="en-US" altLang="ko-KR"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rPr>
              <a:t>애니메이션</a:t>
            </a:r>
            <a:r>
              <a:rPr lang="en-US" altLang="ko-KR"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rPr>
              <a:t>게임 </a:t>
            </a:r>
            <a:r>
              <a:rPr lang="ko-KR" altLang="en-US" sz="1200" b="0" dirty="0" smtClean="0">
                <a:solidFill>
                  <a:schemeClr val="tx1"/>
                </a:solidFill>
                <a:latin typeface="맑은 고딕" pitchFamily="50" charset="-127"/>
                <a:ea typeface="맑은 고딕" pitchFamily="50" charset="-127"/>
                <a:cs typeface="Helvetica"/>
                <a:sym typeface="Helvetica"/>
              </a:rPr>
              <a:t>등</a:t>
            </a:r>
            <a:r>
              <a:rPr lang="ko-KR" altLang="en-US" sz="1200" b="0" dirty="0" smtClean="0">
                <a:solidFill>
                  <a:schemeClr val="tx1"/>
                </a:solidFill>
                <a:latin typeface="맑은 고딕" pitchFamily="50" charset="-127"/>
                <a:ea typeface="맑은 고딕" pitchFamily="50" charset="-127"/>
              </a:rPr>
              <a:t> 애니메이션 영역 등으로 확장해 나</a:t>
            </a:r>
            <a:r>
              <a:rPr lang="ko-KR" altLang="en-US" sz="1200" b="0" dirty="0" smtClean="0">
                <a:solidFill>
                  <a:schemeClr val="tx1"/>
                </a:solidFill>
                <a:latin typeface="맑은 고딕" pitchFamily="50" charset="-127"/>
                <a:ea typeface="맑은 고딕" pitchFamily="50" charset="-127"/>
                <a:cs typeface="Helvetica"/>
                <a:sym typeface="Helvetica"/>
              </a:rPr>
              <a:t>아갑니</a:t>
            </a:r>
            <a:r>
              <a:rPr lang="ko-KR" altLang="en-US" sz="1200" b="0" dirty="0" smtClean="0">
                <a:solidFill>
                  <a:schemeClr val="tx1"/>
                </a:solidFill>
                <a:latin typeface="맑은 고딕" pitchFamily="50" charset="-127"/>
                <a:ea typeface="맑은 고딕" pitchFamily="50" charset="-127"/>
              </a:rPr>
              <a:t>다</a:t>
            </a:r>
            <a:r>
              <a:rPr lang="en-US" altLang="ko-KR" sz="1200" b="0" dirty="0" smtClean="0">
                <a:solidFill>
                  <a:schemeClr val="tx1"/>
                </a:solidFill>
                <a:latin typeface="맑은 고딕" pitchFamily="50" charset="-127"/>
                <a:ea typeface="맑은 고딕" pitchFamily="50" charset="-127"/>
              </a:rPr>
              <a:t>.</a:t>
            </a:r>
          </a:p>
          <a:p>
            <a:pPr marR="457200" algn="l" defTabSz="457200">
              <a:spcBef>
                <a:spcPts val="300"/>
              </a:spcBef>
              <a:defRPr sz="1200">
                <a:solidFill>
                  <a:srgbClr val="374352"/>
                </a:solidFill>
                <a:latin typeface="Helvetica"/>
                <a:ea typeface="Helvetica"/>
                <a:cs typeface="Helvetica"/>
                <a:sym typeface="Helvetica"/>
              </a:defRPr>
            </a:pPr>
            <a:r>
              <a:rPr lang="en-US" sz="1200" b="0" dirty="0" smtClean="0">
                <a:solidFill>
                  <a:schemeClr val="tx1"/>
                </a:solidFill>
                <a:latin typeface="맑은 고딕" pitchFamily="50" charset="-127"/>
                <a:ea typeface="맑은 고딕" pitchFamily="50" charset="-127"/>
              </a:rPr>
              <a:t>	</a:t>
            </a:r>
            <a:r>
              <a:rPr lang="en-US" sz="1200" b="0" dirty="0" err="1" smtClean="0">
                <a:solidFill>
                  <a:schemeClr val="tx1"/>
                </a:solidFill>
                <a:latin typeface="맑은 고딕" pitchFamily="50" charset="-127"/>
                <a:ea typeface="맑은 고딕" pitchFamily="50" charset="-127"/>
              </a:rPr>
              <a:t>CFun</a:t>
            </a:r>
            <a:r>
              <a:rPr lang="en-US"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rPr>
              <a:t>생태계</a:t>
            </a:r>
            <a:r>
              <a:rPr lang="ko-KR" altLang="en-US" sz="1200" b="0" dirty="0" smtClean="0">
                <a:solidFill>
                  <a:schemeClr val="tx1"/>
                </a:solidFill>
                <a:latin typeface="맑은 고딕" pitchFamily="50" charset="-127"/>
                <a:ea typeface="맑은 고딕" pitchFamily="50" charset="-127"/>
                <a:cs typeface="Helvetica"/>
                <a:sym typeface="Helvetica"/>
              </a:rPr>
              <a:t>의 유저</a:t>
            </a:r>
            <a:r>
              <a:rPr lang="ko-KR" altLang="en-US" sz="1200" b="0" dirty="0" smtClean="0">
                <a:solidFill>
                  <a:schemeClr val="tx1"/>
                </a:solidFill>
                <a:latin typeface="맑은 고딕" pitchFamily="50" charset="-127"/>
                <a:ea typeface="맑은 고딕" pitchFamily="50" charset="-127"/>
              </a:rPr>
              <a:t>는</a:t>
            </a:r>
            <a:r>
              <a:rPr lang="en-US" altLang="ko-KR"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cs typeface="Helvetica"/>
                <a:sym typeface="Helvetica"/>
              </a:rPr>
              <a:t>유저 신분과 </a:t>
            </a:r>
            <a:r>
              <a:rPr lang="ko-KR" altLang="en-US" sz="1200" b="0" dirty="0" smtClean="0">
                <a:solidFill>
                  <a:schemeClr val="tx1"/>
                </a:solidFill>
                <a:latin typeface="맑은 고딕" pitchFamily="50" charset="-127"/>
                <a:ea typeface="맑은 고딕" pitchFamily="50" charset="-127"/>
              </a:rPr>
              <a:t>동시에 다른 신분을 가질 수 있</a:t>
            </a:r>
            <a:r>
              <a:rPr lang="ko-KR" altLang="en-US" sz="1200" b="0" dirty="0" smtClean="0">
                <a:solidFill>
                  <a:schemeClr val="tx1"/>
                </a:solidFill>
                <a:latin typeface="맑은 고딕" pitchFamily="50" charset="-127"/>
                <a:ea typeface="맑은 고딕" pitchFamily="50" charset="-127"/>
                <a:cs typeface="Helvetica"/>
                <a:sym typeface="Helvetica"/>
              </a:rPr>
              <a:t>고</a:t>
            </a:r>
            <a:r>
              <a:rPr lang="en-US" altLang="ko-KR"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rPr>
              <a:t>다른 권리를 행사할 수 있</a:t>
            </a:r>
            <a:r>
              <a:rPr lang="ko-KR" altLang="en-US" sz="1200" b="0" dirty="0" smtClean="0">
                <a:solidFill>
                  <a:schemeClr val="tx1"/>
                </a:solidFill>
                <a:latin typeface="맑은 고딕" pitchFamily="50" charset="-127"/>
                <a:ea typeface="맑은 고딕" pitchFamily="50" charset="-127"/>
                <a:cs typeface="Helvetica"/>
                <a:sym typeface="Helvetica"/>
              </a:rPr>
              <a:t>기에</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처한 </a:t>
            </a:r>
            <a:r>
              <a:rPr lang="ko-KR" altLang="en-US" sz="1200" b="0" dirty="0" smtClean="0">
                <a:solidFill>
                  <a:schemeClr val="tx1"/>
                </a:solidFill>
                <a:latin typeface="맑은 고딕" pitchFamily="50" charset="-127"/>
                <a:ea typeface="맑은 고딕" pitchFamily="50" charset="-127"/>
              </a:rPr>
              <a:t>신분에 </a:t>
            </a:r>
            <a:r>
              <a:rPr lang="ko-KR" altLang="en-US" sz="1200" b="0" dirty="0" smtClean="0">
                <a:solidFill>
                  <a:schemeClr val="tx1"/>
                </a:solidFill>
                <a:latin typeface="맑은 고딕" pitchFamily="50" charset="-127"/>
                <a:ea typeface="맑은 고딕" pitchFamily="50" charset="-127"/>
                <a:cs typeface="Helvetica"/>
                <a:sym typeface="Helvetica"/>
              </a:rPr>
              <a:t>맞는</a:t>
            </a:r>
            <a:r>
              <a:rPr lang="ko-KR" altLang="en-US" sz="1200" b="0" dirty="0" smtClean="0">
                <a:solidFill>
                  <a:schemeClr val="tx1"/>
                </a:solidFill>
                <a:latin typeface="맑은 고딕" pitchFamily="50" charset="-127"/>
                <a:ea typeface="맑은 고딕" pitchFamily="50" charset="-127"/>
              </a:rPr>
              <a:t> 수익을 획득할 수 </a:t>
            </a:r>
            <a:r>
              <a:rPr lang="ko-KR" altLang="en-US" sz="1200" b="0" dirty="0" smtClean="0">
                <a:solidFill>
                  <a:schemeClr val="tx1"/>
                </a:solidFill>
                <a:latin typeface="맑은 고딕" pitchFamily="50" charset="-127"/>
                <a:ea typeface="맑은 고딕" pitchFamily="50" charset="-127"/>
                <a:cs typeface="Helvetica"/>
                <a:sym typeface="Helvetica"/>
              </a:rPr>
              <a:t>있습니다</a:t>
            </a:r>
            <a:r>
              <a:rPr lang="en-US" altLang="ko-KR" sz="1200" b="0" dirty="0" smtClean="0">
                <a:solidFill>
                  <a:schemeClr val="tx1"/>
                </a:solidFill>
                <a:latin typeface="맑은 고딕" pitchFamily="50" charset="-127"/>
                <a:ea typeface="맑은 고딕" pitchFamily="50" charset="-127"/>
                <a:cs typeface="Helvetica"/>
                <a:sym typeface="Helvetica"/>
              </a:rPr>
              <a:t>.</a:t>
            </a:r>
            <a:endParaRPr lang="ko-KR" altLang="ko-KR" sz="1200" b="0" dirty="0">
              <a:solidFill>
                <a:schemeClr val="tx1"/>
              </a:solidFill>
              <a:latin typeface="맑은 고딕" pitchFamily="50" charset="-127"/>
              <a:ea typeface="맑은 고딕" pitchFamily="50" charset="-127"/>
              <a:cs typeface="Helvetica"/>
              <a:sym typeface="Times New Roman"/>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2.4.2积分流通模型"/>
          <p:cNvSpPr txBox="1"/>
          <p:nvPr/>
        </p:nvSpPr>
        <p:spPr>
          <a:xfrm>
            <a:off x="575990" y="651322"/>
            <a:ext cx="2952328" cy="416384"/>
          </a:xfrm>
          <a:prstGeom prst="rect">
            <a:avLst/>
          </a:prstGeom>
          <a:ln w="3175">
            <a:miter lim="400000"/>
          </a:ln>
          <a:extLst>
            <a:ext uri="{C572A759-6A51-4108-AA02-DFA0A04FC94B}">
              <ma14:wrappingTextBoxFlag xmlns:ma14="http://schemas.microsoft.com/office/mac/drawingml/2011/main" xmlns="" val="1"/>
            </a:ext>
          </a:extLst>
        </p:spPr>
        <p:txBody>
          <a:bodyPr lIns="50800" tIns="50800" rIns="50800" bIns="50800"/>
          <a:lstStyle/>
          <a:p>
            <a:pPr marR="457200" indent="304800" algn="l" defTabSz="457200">
              <a:lnSpc>
                <a:spcPct val="125000"/>
              </a:lnSpc>
              <a:spcBef>
                <a:spcPts val="300"/>
              </a:spcBef>
              <a:defRPr sz="1100">
                <a:solidFill>
                  <a:srgbClr val="374352"/>
                </a:solidFill>
                <a:latin typeface="Helvetica"/>
                <a:ea typeface="Helvetica"/>
                <a:cs typeface="Helvetica"/>
                <a:sym typeface="Helvetica"/>
              </a:defRPr>
            </a:pPr>
            <a:r>
              <a:rPr sz="1200" b="0" dirty="0">
                <a:solidFill>
                  <a:schemeClr val="tx1"/>
                </a:solidFill>
                <a:latin typeface="맑은 고딕" pitchFamily="50" charset="-127"/>
                <a:ea typeface="맑은 고딕" pitchFamily="50" charset="-127"/>
              </a:rPr>
              <a:t> </a:t>
            </a:r>
            <a:r>
              <a:rPr sz="1200" b="0" dirty="0" smtClean="0">
                <a:solidFill>
                  <a:schemeClr val="tx1"/>
                </a:solidFill>
                <a:latin typeface="맑은 고딕" pitchFamily="50" charset="-127"/>
                <a:ea typeface="맑은 고딕" pitchFamily="50" charset="-127"/>
              </a:rPr>
              <a:t>2.</a:t>
            </a:r>
            <a:r>
              <a:rPr lang="en-US" sz="1200" b="0" dirty="0" smtClean="0">
                <a:solidFill>
                  <a:schemeClr val="tx1"/>
                </a:solidFill>
                <a:latin typeface="맑은 고딕" pitchFamily="50" charset="-127"/>
                <a:ea typeface="맑은 고딕" pitchFamily="50" charset="-127"/>
              </a:rPr>
              <a:t>5</a:t>
            </a:r>
            <a:r>
              <a:rPr sz="1200" b="0" dirty="0" smtClean="0">
                <a:solidFill>
                  <a:schemeClr val="tx1"/>
                </a:solidFill>
                <a:latin typeface="맑은 고딕" pitchFamily="50" charset="-127"/>
                <a:ea typeface="맑은 고딕" pitchFamily="50" charset="-127"/>
              </a:rPr>
              <a:t>.2</a:t>
            </a:r>
            <a:r>
              <a:rPr lang="en-US"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rPr>
              <a:t>토큰 유통 모형</a:t>
            </a:r>
            <a:endParaRPr b="0" dirty="0">
              <a:solidFill>
                <a:schemeClr val="tx1"/>
              </a:solidFill>
              <a:latin typeface="맑은 고딕" pitchFamily="50" charset="-127"/>
              <a:ea typeface="맑은 고딕" pitchFamily="50" charset="-127"/>
            </a:endParaRPr>
          </a:p>
        </p:txBody>
      </p:sp>
      <p:sp>
        <p:nvSpPr>
          <p:cNvPr id="233" name="积分流通模型"/>
          <p:cNvSpPr txBox="1"/>
          <p:nvPr/>
        </p:nvSpPr>
        <p:spPr>
          <a:xfrm>
            <a:off x="2248910" y="4179714"/>
            <a:ext cx="2791576" cy="292097"/>
          </a:xfrm>
          <a:prstGeom prst="rect">
            <a:avLst/>
          </a:prstGeom>
          <a:ln w="3175">
            <a:miter lim="400000"/>
          </a:ln>
          <a:extLst>
            <a:ext uri="{C572A759-6A51-4108-AA02-DFA0A04FC94B}">
              <ma14:wrappingTextBoxFlag xmlns:ma14="http://schemas.microsoft.com/office/mac/drawingml/2011/main" xmlns="" val="1"/>
            </a:ext>
          </a:extLst>
        </p:spPr>
        <p:txBody>
          <a:bodyPr lIns="50800" tIns="50800" rIns="50800" bIns="50800"/>
          <a:lstStyle/>
          <a:p>
            <a:pPr marR="457200" indent="304800" defTabSz="457200">
              <a:lnSpc>
                <a:spcPct val="125000"/>
              </a:lnSpc>
              <a:spcBef>
                <a:spcPts val="300"/>
              </a:spcBef>
              <a:defRPr sz="1100">
                <a:solidFill>
                  <a:srgbClr val="374352"/>
                </a:solidFill>
                <a:latin typeface="Helvetica"/>
                <a:ea typeface="Helvetica"/>
                <a:cs typeface="Helvetica"/>
                <a:sym typeface="Helvetica"/>
              </a:defRPr>
            </a:pPr>
            <a:r>
              <a:rPr lang="ko-KR" altLang="en-US" sz="1000" b="0" dirty="0">
                <a:solidFill>
                  <a:schemeClr val="tx1"/>
                </a:solidFill>
                <a:latin typeface="맑은 고딕" pitchFamily="50" charset="-127"/>
                <a:ea typeface="맑은 고딕" pitchFamily="50" charset="-127"/>
              </a:rPr>
              <a:t>토큰 </a:t>
            </a:r>
            <a:r>
              <a:rPr lang="ko-KR" altLang="en-US" sz="1000" b="0" dirty="0" smtClean="0">
                <a:solidFill>
                  <a:schemeClr val="tx1"/>
                </a:solidFill>
                <a:latin typeface="맑은 고딕" pitchFamily="50" charset="-127"/>
                <a:ea typeface="맑은 고딕" pitchFamily="50" charset="-127"/>
              </a:rPr>
              <a:t>유통 모형</a:t>
            </a:r>
            <a:endParaRPr b="0" dirty="0">
              <a:solidFill>
                <a:schemeClr val="tx1"/>
              </a:solidFill>
              <a:latin typeface="맑은 고딕" pitchFamily="50" charset="-127"/>
              <a:ea typeface="맑은 고딕" pitchFamily="50" charset="-127"/>
              <a:cs typeface="Times New Roman"/>
              <a:sym typeface="Times New Roman"/>
            </a:endParaRPr>
          </a:p>
        </p:txBody>
      </p:sp>
      <p:sp>
        <p:nvSpPr>
          <p:cNvPr id="234" name="平台内作品成交分为需求方定制IP和创作者原创IP两种。…"/>
          <p:cNvSpPr txBox="1"/>
          <p:nvPr/>
        </p:nvSpPr>
        <p:spPr>
          <a:xfrm>
            <a:off x="576262" y="4683770"/>
            <a:ext cx="7056437" cy="4824536"/>
          </a:xfrm>
          <a:prstGeom prst="rect">
            <a:avLst/>
          </a:prstGeom>
          <a:ln w="3175">
            <a:miter lim="400000"/>
          </a:ln>
          <a:extLst>
            <a:ext uri="{C572A759-6A51-4108-AA02-DFA0A04FC94B}">
              <ma14:wrappingTextBoxFlag xmlns:ma14="http://schemas.microsoft.com/office/mac/drawingml/2011/main" xmlns="" val="1"/>
            </a:ext>
          </a:extLst>
        </p:spPr>
        <p:txBody>
          <a:bodyPr lIns="50800" tIns="50800" rIns="50800" bIns="50800"/>
          <a:lstStyle/>
          <a:p>
            <a:pPr marR="457200" indent="304800" algn="l" defTabSz="457200">
              <a:spcBef>
                <a:spcPts val="300"/>
              </a:spcBef>
              <a:defRPr sz="1100" b="0">
                <a:solidFill>
                  <a:srgbClr val="374352"/>
                </a:solidFill>
                <a:latin typeface="Helvetica"/>
                <a:ea typeface="Helvetica"/>
                <a:cs typeface="Helvetica"/>
                <a:sym typeface="Helvetica"/>
              </a:defRPr>
            </a:pPr>
            <a:r>
              <a:rPr lang="ko-KR" altLang="en-US" sz="1200" dirty="0" smtClean="0">
                <a:solidFill>
                  <a:schemeClr val="tx1"/>
                </a:solidFill>
                <a:latin typeface="맑은 고딕" pitchFamily="50" charset="-127"/>
                <a:ea typeface="맑은 고딕" pitchFamily="50" charset="-127"/>
              </a:rPr>
              <a:t>플랫폼의 작품</a:t>
            </a:r>
            <a:r>
              <a:rPr lang="ko-KR" altLang="en-US" sz="1200" b="0" dirty="0" smtClean="0">
                <a:solidFill>
                  <a:schemeClr val="tx1"/>
                </a:solidFill>
                <a:latin typeface="맑은 고딕" pitchFamily="50" charset="-127"/>
                <a:ea typeface="맑은 고딕" pitchFamily="50" charset="-127"/>
                <a:cs typeface="Helvetica"/>
                <a:sym typeface="Helvetica"/>
              </a:rPr>
              <a:t> 거래 성공 유형</a:t>
            </a:r>
            <a:r>
              <a:rPr lang="ko-KR" altLang="en-US" sz="1200" dirty="0" smtClean="0">
                <a:solidFill>
                  <a:schemeClr val="tx1"/>
                </a:solidFill>
                <a:latin typeface="맑은 고딕" pitchFamily="50" charset="-127"/>
                <a:ea typeface="맑은 고딕" pitchFamily="50" charset="-127"/>
              </a:rPr>
              <a:t>은 수요자</a:t>
            </a:r>
            <a:r>
              <a:rPr lang="ko-KR" altLang="en-US" sz="1200" b="0" dirty="0" smtClean="0">
                <a:solidFill>
                  <a:schemeClr val="tx1"/>
                </a:solidFill>
                <a:latin typeface="맑은 고딕" pitchFamily="50" charset="-127"/>
                <a:ea typeface="맑은 고딕" pitchFamily="50" charset="-127"/>
                <a:cs typeface="Helvetica"/>
                <a:sym typeface="Helvetica"/>
              </a:rPr>
              <a:t>의 주문</a:t>
            </a:r>
            <a:r>
              <a:rPr lang="ko-KR" altLang="en-US" sz="1200" dirty="0" smtClean="0">
                <a:solidFill>
                  <a:schemeClr val="tx1"/>
                </a:solidFill>
                <a:latin typeface="맑은 고딕" pitchFamily="50" charset="-127"/>
                <a:ea typeface="맑은 고딕" pitchFamily="50" charset="-127"/>
              </a:rPr>
              <a:t> 제작 </a:t>
            </a:r>
            <a:r>
              <a:rPr lang="en-US" altLang="ko-KR" sz="1200" dirty="0" smtClean="0">
                <a:solidFill>
                  <a:schemeClr val="tx1"/>
                </a:solidFill>
                <a:latin typeface="맑은 고딕" pitchFamily="50" charset="-127"/>
                <a:ea typeface="맑은 고딕" pitchFamily="50" charset="-127"/>
              </a:rPr>
              <a:t>IP</a:t>
            </a:r>
            <a:r>
              <a:rPr lang="ko-KR" altLang="en-US" sz="1200" dirty="0" smtClean="0">
                <a:solidFill>
                  <a:schemeClr val="tx1"/>
                </a:solidFill>
                <a:latin typeface="맑은 고딕" pitchFamily="50" charset="-127"/>
                <a:ea typeface="맑은 고딕" pitchFamily="50" charset="-127"/>
              </a:rPr>
              <a:t>와 </a:t>
            </a:r>
            <a:r>
              <a:rPr lang="ko-KR" altLang="en-US" sz="1200" b="0" dirty="0" smtClean="0">
                <a:solidFill>
                  <a:schemeClr val="tx1"/>
                </a:solidFill>
                <a:latin typeface="맑은 고딕" pitchFamily="50" charset="-127"/>
                <a:ea typeface="맑은 고딕" pitchFamily="50" charset="-127"/>
                <a:cs typeface="Helvetica"/>
                <a:sym typeface="Helvetica"/>
              </a:rPr>
              <a:t>크리에이터의</a:t>
            </a:r>
            <a:r>
              <a:rPr lang="ko-KR" altLang="en-US" sz="1200" dirty="0" smtClean="0">
                <a:solidFill>
                  <a:schemeClr val="tx1"/>
                </a:solidFill>
                <a:latin typeface="맑은 고딕" pitchFamily="50" charset="-127"/>
                <a:ea typeface="맑은 고딕" pitchFamily="50" charset="-127"/>
              </a:rPr>
              <a:t> 원작 </a:t>
            </a:r>
            <a:r>
              <a:rPr lang="en-US" altLang="ko-KR" sz="1200" dirty="0" smtClean="0">
                <a:solidFill>
                  <a:schemeClr val="tx1"/>
                </a:solidFill>
                <a:latin typeface="맑은 고딕" pitchFamily="50" charset="-127"/>
                <a:ea typeface="맑은 고딕" pitchFamily="50" charset="-127"/>
              </a:rPr>
              <a:t>IP </a:t>
            </a:r>
            <a:r>
              <a:rPr lang="ko-KR" altLang="en-US" sz="1200" dirty="0" smtClean="0">
                <a:solidFill>
                  <a:schemeClr val="tx1"/>
                </a:solidFill>
                <a:latin typeface="맑은 고딕" pitchFamily="50" charset="-127"/>
                <a:ea typeface="맑은 고딕" pitchFamily="50" charset="-127"/>
              </a:rPr>
              <a:t>두 종류로 나</a:t>
            </a:r>
            <a:r>
              <a:rPr lang="ko-KR" altLang="en-US" sz="1200" b="0" dirty="0" smtClean="0">
                <a:solidFill>
                  <a:schemeClr val="tx1"/>
                </a:solidFill>
                <a:latin typeface="맑은 고딕" pitchFamily="50" charset="-127"/>
                <a:ea typeface="맑은 고딕" pitchFamily="50" charset="-127"/>
                <a:cs typeface="Helvetica"/>
                <a:sym typeface="Helvetica"/>
              </a:rPr>
              <a:t>뉩니</a:t>
            </a:r>
            <a:r>
              <a:rPr lang="ko-KR" altLang="en-US" sz="1200" dirty="0" smtClean="0">
                <a:solidFill>
                  <a:schemeClr val="tx1"/>
                </a:solidFill>
                <a:latin typeface="맑은 고딕" pitchFamily="50" charset="-127"/>
                <a:ea typeface="맑은 고딕" pitchFamily="50" charset="-127"/>
              </a:rPr>
              <a:t>다</a:t>
            </a:r>
            <a:r>
              <a:rPr lang="en-US" altLang="ko-KR" sz="1200" dirty="0" smtClean="0">
                <a:solidFill>
                  <a:schemeClr val="tx1"/>
                </a:solidFill>
                <a:latin typeface="맑은 고딕" pitchFamily="50" charset="-127"/>
                <a:ea typeface="맑은 고딕" pitchFamily="50" charset="-127"/>
              </a:rPr>
              <a:t>.</a:t>
            </a:r>
          </a:p>
          <a:p>
            <a:pPr marR="457200" indent="304800" algn="l" defTabSz="457200">
              <a:spcBef>
                <a:spcPts val="300"/>
              </a:spcBef>
              <a:defRPr sz="1100" b="0">
                <a:solidFill>
                  <a:srgbClr val="374352"/>
                </a:solidFill>
                <a:latin typeface="Helvetica"/>
                <a:ea typeface="Helvetica"/>
                <a:cs typeface="Helvetica"/>
                <a:sym typeface="Helvetica"/>
              </a:defRPr>
            </a:pPr>
            <a:r>
              <a:rPr lang="en-US" altLang="ko-KR" sz="1200" dirty="0" smtClean="0">
                <a:solidFill>
                  <a:schemeClr val="tx1"/>
                </a:solidFill>
                <a:latin typeface="맑은 고딕" pitchFamily="50" charset="-127"/>
                <a:ea typeface="맑은 고딕" pitchFamily="50" charset="-127"/>
              </a:rPr>
              <a:t>1. </a:t>
            </a:r>
            <a:r>
              <a:rPr lang="ko-KR" altLang="en-US" sz="1200" dirty="0" smtClean="0">
                <a:solidFill>
                  <a:schemeClr val="tx1"/>
                </a:solidFill>
                <a:latin typeface="맑은 고딕" pitchFamily="50" charset="-127"/>
                <a:ea typeface="맑은 고딕" pitchFamily="50" charset="-127"/>
              </a:rPr>
              <a:t>수요자 주문 제작 </a:t>
            </a:r>
            <a:r>
              <a:rPr lang="en-US" altLang="ko-KR" sz="1200" dirty="0" smtClean="0">
                <a:solidFill>
                  <a:schemeClr val="tx1"/>
                </a:solidFill>
                <a:latin typeface="맑은 고딕" pitchFamily="50" charset="-127"/>
                <a:ea typeface="맑은 고딕" pitchFamily="50" charset="-127"/>
              </a:rPr>
              <a:t>IP</a:t>
            </a:r>
          </a:p>
          <a:p>
            <a:pPr marR="457200" indent="304800" algn="l" defTabSz="457200">
              <a:spcBef>
                <a:spcPts val="300"/>
              </a:spcBef>
              <a:defRPr sz="1100" b="0">
                <a:solidFill>
                  <a:srgbClr val="374352"/>
                </a:solidFill>
                <a:latin typeface="Helvetica"/>
                <a:ea typeface="Helvetica"/>
                <a:cs typeface="Helvetica"/>
                <a:sym typeface="Helvetica"/>
              </a:defRPr>
            </a:pPr>
            <a:r>
              <a:rPr lang="ko-KR" altLang="en-US" sz="1200" dirty="0" smtClean="0">
                <a:solidFill>
                  <a:schemeClr val="tx1"/>
                </a:solidFill>
                <a:latin typeface="맑은 고딕" pitchFamily="50" charset="-127"/>
                <a:ea typeface="맑은 고딕" pitchFamily="50" charset="-127"/>
              </a:rPr>
              <a:t>수요자는 </a:t>
            </a:r>
            <a:r>
              <a:rPr lang="en-US" altLang="ko-KR" sz="1200" dirty="0" err="1" smtClean="0">
                <a:solidFill>
                  <a:schemeClr val="tx1"/>
                </a:solidFill>
                <a:latin typeface="맑은 고딕" pitchFamily="50" charset="-127"/>
                <a:ea typeface="맑은 고딕" pitchFamily="50" charset="-127"/>
              </a:rPr>
              <a:t>CFun</a:t>
            </a:r>
            <a:r>
              <a:rPr lang="ko-KR" altLang="en-US" sz="1200" dirty="0" smtClean="0">
                <a:solidFill>
                  <a:schemeClr val="tx1"/>
                </a:solidFill>
                <a:latin typeface="맑은 고딕" pitchFamily="50" charset="-127"/>
                <a:ea typeface="맑은 고딕" pitchFamily="50" charset="-127"/>
              </a:rPr>
              <a:t>에서 스마트계약을 통해 상금 금액</a:t>
            </a:r>
            <a:r>
              <a:rPr lang="en-US" altLang="ko-KR" sz="1200" dirty="0" smtClean="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cs typeface="Helvetica"/>
                <a:sym typeface="Helvetica"/>
              </a:rPr>
              <a:t>주제</a:t>
            </a:r>
            <a:r>
              <a:rPr lang="en-US" altLang="ko-KR" sz="1200" dirty="0" smtClean="0">
                <a:solidFill>
                  <a:schemeClr val="tx1"/>
                </a:solidFill>
                <a:latin typeface="맑은 고딕" pitchFamily="50" charset="-127"/>
                <a:ea typeface="맑은 고딕" pitchFamily="50" charset="-127"/>
              </a:rPr>
              <a:t>, </a:t>
            </a:r>
            <a:r>
              <a:rPr lang="ko-KR" altLang="en-US" sz="1200" dirty="0" smtClean="0">
                <a:solidFill>
                  <a:schemeClr val="tx1"/>
                </a:solidFill>
                <a:latin typeface="맑은 고딕" pitchFamily="50" charset="-127"/>
                <a:ea typeface="맑은 고딕" pitchFamily="50" charset="-127"/>
              </a:rPr>
              <a:t>글자 수</a:t>
            </a:r>
            <a:r>
              <a:rPr lang="en-US" altLang="ko-KR" sz="1200" dirty="0" smtClean="0">
                <a:solidFill>
                  <a:schemeClr val="tx1"/>
                </a:solidFill>
                <a:latin typeface="맑은 고딕" pitchFamily="50" charset="-127"/>
                <a:ea typeface="맑은 고딕" pitchFamily="50" charset="-127"/>
              </a:rPr>
              <a:t>, </a:t>
            </a:r>
            <a:r>
              <a:rPr lang="ko-KR" altLang="en-US" sz="1200" dirty="0" err="1" smtClean="0">
                <a:solidFill>
                  <a:schemeClr val="tx1"/>
                </a:solidFill>
                <a:latin typeface="맑은 고딕" pitchFamily="50" charset="-127"/>
                <a:ea typeface="맑은 고딕" pitchFamily="50" charset="-127"/>
              </a:rPr>
              <a:t>구독량</a:t>
            </a:r>
            <a:r>
              <a:rPr lang="en-US" altLang="ko-KR" sz="1200" dirty="0" smtClean="0">
                <a:solidFill>
                  <a:schemeClr val="tx1"/>
                </a:solidFill>
                <a:latin typeface="맑은 고딕" pitchFamily="50" charset="-127"/>
                <a:ea typeface="맑은 고딕" pitchFamily="50" charset="-127"/>
              </a:rPr>
              <a:t>,</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목표 독자</a:t>
            </a:r>
            <a:r>
              <a:rPr lang="ko-KR" altLang="en-US" sz="1200" dirty="0" smtClean="0">
                <a:solidFill>
                  <a:schemeClr val="tx1"/>
                </a:solidFill>
                <a:latin typeface="맑은 고딕" pitchFamily="50" charset="-127"/>
                <a:ea typeface="맑은 고딕" pitchFamily="50" charset="-127"/>
              </a:rPr>
              <a:t> 등의 명시적</a:t>
            </a:r>
            <a:r>
              <a:rPr lang="en-US" altLang="ko-KR" sz="1200" dirty="0" smtClean="0">
                <a:solidFill>
                  <a:schemeClr val="tx1"/>
                </a:solidFill>
                <a:latin typeface="맑은 고딕" pitchFamily="50" charset="-127"/>
                <a:ea typeface="맑은 고딕" pitchFamily="50" charset="-127"/>
              </a:rPr>
              <a:t>, </a:t>
            </a:r>
            <a:r>
              <a:rPr lang="ko-KR" altLang="en-US" sz="1200" dirty="0" smtClean="0">
                <a:solidFill>
                  <a:schemeClr val="tx1"/>
                </a:solidFill>
                <a:latin typeface="맑은 고딕" pitchFamily="50" charset="-127"/>
                <a:ea typeface="맑은 고딕" pitchFamily="50" charset="-127"/>
              </a:rPr>
              <a:t>비명시적 수요 지침을 설정할 수 있</a:t>
            </a:r>
            <a:r>
              <a:rPr lang="ko-KR" altLang="en-US" sz="1200" b="0" dirty="0" smtClean="0">
                <a:solidFill>
                  <a:schemeClr val="tx1"/>
                </a:solidFill>
                <a:latin typeface="맑은 고딕" pitchFamily="50" charset="-127"/>
                <a:ea typeface="맑은 고딕" pitchFamily="50" charset="-127"/>
                <a:cs typeface="Helvetica"/>
                <a:sym typeface="Helvetica"/>
              </a:rPr>
              <a:t>습니</a:t>
            </a:r>
            <a:r>
              <a:rPr lang="ko-KR" altLang="en-US" sz="1200" dirty="0" smtClean="0">
                <a:solidFill>
                  <a:schemeClr val="tx1"/>
                </a:solidFill>
                <a:latin typeface="맑은 고딕" pitchFamily="50" charset="-127"/>
                <a:ea typeface="맑은 고딕" pitchFamily="50" charset="-127"/>
              </a:rPr>
              <a:t>다</a:t>
            </a:r>
            <a:r>
              <a:rPr lang="en-US" altLang="ko-KR" sz="1200" dirty="0" smtClean="0">
                <a:solidFill>
                  <a:schemeClr val="tx1"/>
                </a:solidFill>
                <a:latin typeface="맑은 고딕" pitchFamily="50" charset="-127"/>
                <a:ea typeface="맑은 고딕" pitchFamily="50" charset="-127"/>
              </a:rPr>
              <a:t>. </a:t>
            </a:r>
            <a:r>
              <a:rPr lang="ko-KR" altLang="en-US" sz="1200" dirty="0" err="1" smtClean="0">
                <a:solidFill>
                  <a:schemeClr val="tx1"/>
                </a:solidFill>
                <a:latin typeface="맑은 고딕" pitchFamily="50" charset="-127"/>
                <a:ea typeface="맑은 고딕" pitchFamily="50" charset="-127"/>
              </a:rPr>
              <a:t>콘텐츠</a:t>
            </a:r>
            <a:r>
              <a:rPr lang="ko-KR" altLang="en-US" sz="1200" dirty="0" smtClean="0">
                <a:solidFill>
                  <a:schemeClr val="tx1"/>
                </a:solidFill>
                <a:latin typeface="맑은 고딕" pitchFamily="50" charset="-127"/>
                <a:ea typeface="맑은 고딕" pitchFamily="50" charset="-127"/>
              </a:rPr>
              <a:t> 창작</a:t>
            </a:r>
            <a:r>
              <a:rPr lang="en-US" altLang="ko-KR" sz="1200" dirty="0" smtClean="0">
                <a:solidFill>
                  <a:schemeClr val="tx1"/>
                </a:solidFill>
                <a:latin typeface="맑은 고딕" pitchFamily="50" charset="-127"/>
                <a:ea typeface="맑은 고딕" pitchFamily="50" charset="-127"/>
              </a:rPr>
              <a:t>,</a:t>
            </a:r>
            <a:r>
              <a:rPr lang="ko-KR" altLang="en-US" sz="1200" dirty="0" smtClean="0">
                <a:solidFill>
                  <a:schemeClr val="tx1"/>
                </a:solidFill>
                <a:latin typeface="맑은 고딕" pitchFamily="50" charset="-127"/>
                <a:ea typeface="맑은 고딕" pitchFamily="50" charset="-127"/>
              </a:rPr>
              <a:t> 독자의 행위</a:t>
            </a:r>
            <a:r>
              <a:rPr lang="en-US" altLang="ko-KR" sz="1200" dirty="0" smtClean="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cs typeface="Helvetica"/>
                <a:sym typeface="Helvetica"/>
              </a:rPr>
              <a:t>그리고 </a:t>
            </a:r>
            <a:r>
              <a:rPr lang="ko-KR" altLang="en-US" sz="1200" dirty="0" smtClean="0">
                <a:solidFill>
                  <a:schemeClr val="tx1"/>
                </a:solidFill>
                <a:latin typeface="맑은 고딕" pitchFamily="50" charset="-127"/>
                <a:ea typeface="맑은 고딕" pitchFamily="50" charset="-127"/>
              </a:rPr>
              <a:t>수요가 완전히 매칭되었을 때</a:t>
            </a:r>
            <a:r>
              <a:rPr lang="en-US" altLang="ko-KR" sz="1200" dirty="0" smtClean="0">
                <a:solidFill>
                  <a:schemeClr val="tx1"/>
                </a:solidFill>
                <a:latin typeface="맑은 고딕" pitchFamily="50" charset="-127"/>
                <a:ea typeface="맑은 고딕" pitchFamily="50" charset="-127"/>
              </a:rPr>
              <a:t>, </a:t>
            </a:r>
            <a:r>
              <a:rPr lang="ko-KR" altLang="en-US" sz="1200" dirty="0" smtClean="0">
                <a:solidFill>
                  <a:schemeClr val="tx1"/>
                </a:solidFill>
                <a:latin typeface="맑은 고딕" pitchFamily="50" charset="-127"/>
                <a:ea typeface="맑은 고딕" pitchFamily="50" charset="-127"/>
              </a:rPr>
              <a:t>스마트계약은 자동으로 공헌도를 계산하고</a:t>
            </a:r>
            <a:r>
              <a:rPr lang="en-US" altLang="ko-KR" sz="1200" dirty="0" smtClean="0">
                <a:solidFill>
                  <a:schemeClr val="tx1"/>
                </a:solidFill>
                <a:latin typeface="맑은 고딕" pitchFamily="50" charset="-127"/>
                <a:ea typeface="맑은 고딕" pitchFamily="50" charset="-127"/>
              </a:rPr>
              <a:t>, </a:t>
            </a:r>
            <a:r>
              <a:rPr lang="ko-KR" altLang="en-US" sz="1200" dirty="0" smtClean="0">
                <a:solidFill>
                  <a:schemeClr val="tx1"/>
                </a:solidFill>
                <a:latin typeface="맑은 고딕" pitchFamily="50" charset="-127"/>
                <a:ea typeface="맑은 고딕" pitchFamily="50" charset="-127"/>
              </a:rPr>
              <a:t>상금을 </a:t>
            </a:r>
            <a:r>
              <a:rPr lang="ko-KR" altLang="en-US" sz="1200" b="0" dirty="0" err="1" smtClean="0">
                <a:solidFill>
                  <a:schemeClr val="tx1"/>
                </a:solidFill>
                <a:latin typeface="맑은 고딕" pitchFamily="50" charset="-127"/>
                <a:ea typeface="맑은 고딕" pitchFamily="50" charset="-127"/>
                <a:cs typeface="Helvetica"/>
                <a:sym typeface="Helvetica"/>
              </a:rPr>
              <a:t>크리에이터</a:t>
            </a:r>
            <a:r>
              <a:rPr lang="en-US" altLang="ko-KR" sz="1200" dirty="0" smtClean="0">
                <a:solidFill>
                  <a:schemeClr val="tx1"/>
                </a:solidFill>
                <a:latin typeface="맑은 고딕" pitchFamily="50" charset="-127"/>
                <a:ea typeface="맑은 고딕" pitchFamily="50" charset="-127"/>
              </a:rPr>
              <a:t>(</a:t>
            </a:r>
            <a:r>
              <a:rPr lang="ko-KR" altLang="en-US" sz="1200" dirty="0" err="1" smtClean="0">
                <a:solidFill>
                  <a:schemeClr val="tx1"/>
                </a:solidFill>
                <a:latin typeface="맑은 고딕" pitchFamily="50" charset="-127"/>
                <a:ea typeface="맑은 고딕" pitchFamily="50" charset="-127"/>
              </a:rPr>
              <a:t>콘텐츠</a:t>
            </a:r>
            <a:r>
              <a:rPr lang="ko-KR" altLang="en-US" sz="1200" dirty="0" smtClean="0">
                <a:solidFill>
                  <a:schemeClr val="tx1"/>
                </a:solidFill>
                <a:latin typeface="맑은 고딕" pitchFamily="50" charset="-127"/>
                <a:ea typeface="맑은 고딕" pitchFamily="50" charset="-127"/>
              </a:rPr>
              <a:t> 창작</a:t>
            </a:r>
            <a:r>
              <a:rPr lang="en-US" altLang="ko-KR" sz="1200" dirty="0" smtClean="0">
                <a:solidFill>
                  <a:schemeClr val="tx1"/>
                </a:solidFill>
                <a:latin typeface="맑은 고딕" pitchFamily="50" charset="-127"/>
                <a:ea typeface="맑은 고딕" pitchFamily="50" charset="-127"/>
              </a:rPr>
              <a:t>)</a:t>
            </a:r>
            <a:r>
              <a:rPr lang="ko-KR" altLang="en-US" sz="1200" dirty="0">
                <a:solidFill>
                  <a:schemeClr val="tx1"/>
                </a:solidFill>
                <a:latin typeface="맑은 고딕" pitchFamily="50" charset="-127"/>
                <a:ea typeface="맑은 고딕" pitchFamily="50" charset="-127"/>
              </a:rPr>
              <a:t>와</a:t>
            </a:r>
            <a:r>
              <a:rPr lang="ko-KR" altLang="en-US" sz="1200" dirty="0" smtClean="0">
                <a:solidFill>
                  <a:schemeClr val="tx1"/>
                </a:solidFill>
                <a:latin typeface="맑은 고딕" pitchFamily="50" charset="-127"/>
                <a:ea typeface="맑은 고딕" pitchFamily="50" charset="-127"/>
              </a:rPr>
              <a:t> 독자</a:t>
            </a:r>
            <a:r>
              <a:rPr lang="en-US" altLang="ko-KR" sz="1200" dirty="0" smtClean="0">
                <a:solidFill>
                  <a:schemeClr val="tx1"/>
                </a:solidFill>
                <a:latin typeface="맑은 고딕" pitchFamily="50" charset="-127"/>
                <a:ea typeface="맑은 고딕" pitchFamily="50" charset="-127"/>
              </a:rPr>
              <a:t>(</a:t>
            </a:r>
            <a:r>
              <a:rPr lang="ko-KR" altLang="en-US" sz="1200" dirty="0" smtClean="0">
                <a:solidFill>
                  <a:schemeClr val="tx1"/>
                </a:solidFill>
                <a:latin typeface="맑은 고딕" pitchFamily="50" charset="-127"/>
                <a:ea typeface="맑은 고딕" pitchFamily="50" charset="-127"/>
              </a:rPr>
              <a:t>가치 행위 제공</a:t>
            </a:r>
            <a:r>
              <a:rPr lang="en-US" altLang="ko-KR" sz="1200" dirty="0" smtClean="0">
                <a:solidFill>
                  <a:schemeClr val="tx1"/>
                </a:solidFill>
                <a:latin typeface="맑은 고딕" pitchFamily="50" charset="-127"/>
                <a:ea typeface="맑은 고딕" pitchFamily="50" charset="-127"/>
              </a:rPr>
              <a:t>)</a:t>
            </a:r>
            <a:r>
              <a:rPr lang="ko-KR" altLang="en-US" sz="1200" dirty="0" smtClean="0">
                <a:solidFill>
                  <a:schemeClr val="tx1"/>
                </a:solidFill>
                <a:latin typeface="맑은 고딕" pitchFamily="50" charset="-127"/>
                <a:ea typeface="맑은 고딕" pitchFamily="50" charset="-127"/>
              </a:rPr>
              <a:t>의 행위 비율에 따라 분배</a:t>
            </a:r>
            <a:r>
              <a:rPr lang="ko-KR" altLang="en-US" sz="1200" b="0" dirty="0" smtClean="0">
                <a:solidFill>
                  <a:schemeClr val="tx1"/>
                </a:solidFill>
                <a:latin typeface="맑은 고딕" pitchFamily="50" charset="-127"/>
                <a:ea typeface="맑은 고딕" pitchFamily="50" charset="-127"/>
                <a:cs typeface="Helvetica"/>
                <a:sym typeface="Helvetica"/>
              </a:rPr>
              <a:t>합니</a:t>
            </a:r>
            <a:r>
              <a:rPr lang="ko-KR" altLang="en-US" sz="1200" dirty="0" smtClean="0">
                <a:solidFill>
                  <a:schemeClr val="tx1"/>
                </a:solidFill>
                <a:latin typeface="맑은 고딕" pitchFamily="50" charset="-127"/>
                <a:ea typeface="맑은 고딕" pitchFamily="50" charset="-127"/>
              </a:rPr>
              <a:t>다</a:t>
            </a:r>
            <a:r>
              <a:rPr lang="en-US" altLang="ko-KR" sz="1200" dirty="0" smtClean="0">
                <a:solidFill>
                  <a:schemeClr val="tx1"/>
                </a:solidFill>
                <a:latin typeface="맑은 고딕" pitchFamily="50" charset="-127"/>
                <a:ea typeface="맑은 고딕" pitchFamily="50" charset="-127"/>
              </a:rPr>
              <a:t>. </a:t>
            </a:r>
            <a:endParaRPr sz="1200" dirty="0" smtClean="0">
              <a:solidFill>
                <a:schemeClr val="tx1"/>
              </a:solidFill>
              <a:latin typeface="맑은 고딕" pitchFamily="50" charset="-127"/>
              <a:ea typeface="맑은 고딕" pitchFamily="50" charset="-127"/>
              <a:cs typeface="Times New Roman"/>
              <a:sym typeface="Times New Roman"/>
            </a:endParaRPr>
          </a:p>
          <a:p>
            <a:pPr marR="457200" indent="304800" algn="l" defTabSz="457200">
              <a:spcBef>
                <a:spcPts val="300"/>
              </a:spcBef>
              <a:defRPr sz="1100">
                <a:solidFill>
                  <a:srgbClr val="374352"/>
                </a:solidFill>
                <a:latin typeface="Helvetica"/>
                <a:ea typeface="Helvetica"/>
                <a:cs typeface="Helvetica"/>
                <a:sym typeface="Helvetica"/>
              </a:defRPr>
            </a:pPr>
            <a:r>
              <a:rPr lang="en-US" altLang="ko-KR" sz="1200" b="0" dirty="0" smtClean="0">
                <a:solidFill>
                  <a:schemeClr val="tx1"/>
                </a:solidFill>
                <a:latin typeface="맑은 고딕" pitchFamily="50" charset="-127"/>
                <a:ea typeface="맑은 고딕" pitchFamily="50" charset="-127"/>
              </a:rPr>
              <a:t>2. </a:t>
            </a:r>
            <a:r>
              <a:rPr lang="ko-KR" altLang="en-US" sz="1200" b="0" dirty="0" err="1" smtClean="0">
                <a:solidFill>
                  <a:schemeClr val="tx1"/>
                </a:solidFill>
                <a:latin typeface="맑은 고딕" pitchFamily="50" charset="-127"/>
                <a:ea typeface="맑은 고딕" pitchFamily="50" charset="-127"/>
                <a:cs typeface="Helvetica"/>
                <a:sym typeface="Helvetica"/>
              </a:rPr>
              <a:t>크리에이터</a:t>
            </a:r>
            <a:r>
              <a:rPr lang="ko-KR" altLang="en-US" sz="1200" b="0" dirty="0" smtClean="0">
                <a:solidFill>
                  <a:schemeClr val="tx1"/>
                </a:solidFill>
                <a:latin typeface="맑은 고딕" pitchFamily="50" charset="-127"/>
                <a:ea typeface="맑은 고딕" pitchFamily="50" charset="-127"/>
              </a:rPr>
              <a:t> 원작 </a:t>
            </a:r>
            <a:r>
              <a:rPr sz="1200" b="0" dirty="0" smtClean="0">
                <a:solidFill>
                  <a:schemeClr val="tx1"/>
                </a:solidFill>
                <a:latin typeface="맑은 고딕" pitchFamily="50" charset="-127"/>
                <a:ea typeface="맑은 고딕" pitchFamily="50" charset="-127"/>
              </a:rPr>
              <a:t>IP</a:t>
            </a:r>
          </a:p>
          <a:p>
            <a:pPr marR="457200" indent="304800" algn="l" defTabSz="457200">
              <a:spcBef>
                <a:spcPts val="300"/>
              </a:spcBef>
              <a:defRPr sz="1100" b="0">
                <a:solidFill>
                  <a:srgbClr val="374352"/>
                </a:solidFill>
                <a:latin typeface="Helvetica"/>
                <a:ea typeface="Helvetica"/>
                <a:cs typeface="Helvetica"/>
                <a:sym typeface="Helvetica"/>
              </a:defRPr>
            </a:pPr>
            <a:r>
              <a:rPr lang="ko-KR" altLang="en-US" sz="1200" b="0" dirty="0" err="1" smtClean="0">
                <a:solidFill>
                  <a:schemeClr val="tx1"/>
                </a:solidFill>
                <a:latin typeface="맑은 고딕" pitchFamily="50" charset="-127"/>
                <a:ea typeface="맑은 고딕" pitchFamily="50" charset="-127"/>
                <a:cs typeface="Helvetica"/>
                <a:sym typeface="Helvetica"/>
              </a:rPr>
              <a:t>크리에이터</a:t>
            </a:r>
            <a:r>
              <a:rPr lang="ko-KR" altLang="en-US" sz="1200" b="0" dirty="0" err="1" smtClean="0">
                <a:solidFill>
                  <a:schemeClr val="tx1"/>
                </a:solidFill>
                <a:latin typeface="맑은 고딕" pitchFamily="50" charset="-127"/>
                <a:ea typeface="맑은 고딕" pitchFamily="50" charset="-127"/>
              </a:rPr>
              <a:t>는</a:t>
            </a:r>
            <a:r>
              <a:rPr lang="ko-KR" altLang="en-US" sz="1200" b="0" dirty="0" smtClean="0">
                <a:solidFill>
                  <a:schemeClr val="tx1"/>
                </a:solidFill>
                <a:latin typeface="맑은 고딕" pitchFamily="50" charset="-127"/>
                <a:ea typeface="맑은 고딕" pitchFamily="50" charset="-127"/>
              </a:rPr>
              <a:t> 개인의 기호</a:t>
            </a:r>
            <a:r>
              <a:rPr lang="ko-KR" altLang="en-US" sz="1200" b="0" dirty="0" smtClean="0">
                <a:solidFill>
                  <a:schemeClr val="tx1"/>
                </a:solidFill>
                <a:latin typeface="맑은 고딕" pitchFamily="50" charset="-127"/>
                <a:ea typeface="맑은 고딕" pitchFamily="50" charset="-127"/>
                <a:cs typeface="Helvetica"/>
                <a:sym typeface="Helvetica"/>
              </a:rPr>
              <a:t>와</a:t>
            </a:r>
            <a:r>
              <a:rPr lang="en-US" altLang="ko-KR"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rPr>
              <a:t>수요에 따라 자발적으로 </a:t>
            </a:r>
            <a:r>
              <a:rPr lang="ko-KR" altLang="en-US" sz="1200" b="0" dirty="0" err="1" smtClean="0">
                <a:solidFill>
                  <a:schemeClr val="tx1"/>
                </a:solidFill>
                <a:latin typeface="맑은 고딕" pitchFamily="50" charset="-127"/>
                <a:ea typeface="맑은 고딕" pitchFamily="50" charset="-127"/>
              </a:rPr>
              <a:t>콘텐츠를</a:t>
            </a:r>
            <a:r>
              <a:rPr lang="ko-KR" altLang="en-US" sz="1200" b="0" dirty="0" smtClean="0">
                <a:solidFill>
                  <a:schemeClr val="tx1"/>
                </a:solidFill>
                <a:latin typeface="맑은 고딕" pitchFamily="50" charset="-127"/>
                <a:ea typeface="맑은 고딕" pitchFamily="50" charset="-127"/>
              </a:rPr>
              <a:t> 창작</a:t>
            </a:r>
            <a:r>
              <a:rPr lang="ko-KR" altLang="en-US" sz="1200" b="0" dirty="0" smtClean="0">
                <a:solidFill>
                  <a:schemeClr val="tx1"/>
                </a:solidFill>
                <a:latin typeface="맑은 고딕" pitchFamily="50" charset="-127"/>
                <a:ea typeface="맑은 고딕" pitchFamily="50" charset="-127"/>
                <a:cs typeface="Helvetica"/>
                <a:sym typeface="Helvetica"/>
              </a:rPr>
              <a:t>할 수 있고</a:t>
            </a:r>
            <a:r>
              <a:rPr lang="en-US" altLang="ko-KR"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rPr>
              <a:t>독자는 </a:t>
            </a:r>
            <a:r>
              <a:rPr lang="ko-KR" altLang="en-US" sz="1200" b="0" dirty="0" smtClean="0">
                <a:solidFill>
                  <a:schemeClr val="tx1"/>
                </a:solidFill>
                <a:latin typeface="맑은 고딕" pitchFamily="50" charset="-127"/>
                <a:ea typeface="맑은 고딕" pitchFamily="50" charset="-127"/>
                <a:cs typeface="Helvetica"/>
                <a:sym typeface="Helvetica"/>
              </a:rPr>
              <a:t>구독을 할 수 있습니</a:t>
            </a:r>
            <a:r>
              <a:rPr lang="ko-KR" altLang="en-US" sz="1200" b="0" dirty="0" smtClean="0">
                <a:solidFill>
                  <a:schemeClr val="tx1"/>
                </a:solidFill>
                <a:latin typeface="맑은 고딕" pitchFamily="50" charset="-127"/>
                <a:ea typeface="맑은 고딕" pitchFamily="50" charset="-127"/>
              </a:rPr>
              <a:t>다</a:t>
            </a:r>
            <a:r>
              <a:rPr lang="en-US" altLang="ko-KR" sz="1200" b="0" dirty="0" smtClean="0">
                <a:solidFill>
                  <a:schemeClr val="tx1"/>
                </a:solidFill>
                <a:latin typeface="맑은 고딕" pitchFamily="50" charset="-127"/>
                <a:ea typeface="맑은 고딕" pitchFamily="50" charset="-127"/>
              </a:rPr>
              <a:t>. </a:t>
            </a:r>
            <a:r>
              <a:rPr lang="ko-KR" altLang="en-US" sz="1200" b="0" dirty="0" err="1" smtClean="0">
                <a:solidFill>
                  <a:schemeClr val="tx1"/>
                </a:solidFill>
                <a:latin typeface="맑은 고딕" pitchFamily="50" charset="-127"/>
                <a:ea typeface="맑은 고딕" pitchFamily="50" charset="-127"/>
              </a:rPr>
              <a:t>콘텐츠가</a:t>
            </a:r>
            <a:r>
              <a:rPr lang="ko-KR" altLang="en-US"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cs typeface="Helvetica"/>
                <a:sym typeface="Helvetica"/>
              </a:rPr>
              <a:t>일정 양의</a:t>
            </a:r>
            <a:r>
              <a:rPr lang="ko-KR" altLang="en-US" sz="1200" b="0" dirty="0" smtClean="0">
                <a:solidFill>
                  <a:schemeClr val="tx1"/>
                </a:solidFill>
                <a:latin typeface="맑은 고딕" pitchFamily="50" charset="-127"/>
                <a:ea typeface="맑은 고딕" pitchFamily="50" charset="-127"/>
              </a:rPr>
              <a:t> </a:t>
            </a:r>
            <a:r>
              <a:rPr lang="ko-KR" altLang="en-US" sz="1200" b="0" dirty="0" err="1" smtClean="0">
                <a:solidFill>
                  <a:schemeClr val="tx1"/>
                </a:solidFill>
                <a:latin typeface="맑은 고딕" pitchFamily="50" charset="-127"/>
                <a:ea typeface="맑은 고딕" pitchFamily="50" charset="-127"/>
                <a:cs typeface="Helvetica"/>
                <a:sym typeface="Helvetica"/>
              </a:rPr>
              <a:t>팔로워</a:t>
            </a:r>
            <a:r>
              <a:rPr lang="ko-KR" altLang="en-US" sz="1200" b="0" dirty="0" err="1" smtClean="0">
                <a:solidFill>
                  <a:schemeClr val="tx1"/>
                </a:solidFill>
                <a:latin typeface="맑은 고딕" pitchFamily="50" charset="-127"/>
                <a:ea typeface="맑은 고딕" pitchFamily="50" charset="-127"/>
              </a:rPr>
              <a:t>을</a:t>
            </a:r>
            <a:r>
              <a:rPr lang="ko-KR" altLang="en-US" sz="1200" b="0" dirty="0" smtClean="0">
                <a:solidFill>
                  <a:schemeClr val="tx1"/>
                </a:solidFill>
                <a:latin typeface="맑은 고딕" pitchFamily="50" charset="-127"/>
                <a:ea typeface="맑은 고딕" pitchFamily="50" charset="-127"/>
              </a:rPr>
              <a:t> 축적을 했을 때</a:t>
            </a:r>
            <a:r>
              <a:rPr lang="en-US" altLang="ko-KR" sz="1200" b="0" dirty="0" smtClean="0">
                <a:solidFill>
                  <a:schemeClr val="tx1"/>
                </a:solidFill>
                <a:latin typeface="맑은 고딕" pitchFamily="50" charset="-127"/>
                <a:ea typeface="맑은 고딕" pitchFamily="50" charset="-127"/>
              </a:rPr>
              <a:t>, </a:t>
            </a:r>
            <a:r>
              <a:rPr lang="ko-KR" altLang="en-US" sz="1200" b="0" dirty="0" err="1" smtClean="0">
                <a:solidFill>
                  <a:schemeClr val="tx1"/>
                </a:solidFill>
                <a:latin typeface="맑은 고딕" pitchFamily="50" charset="-127"/>
                <a:ea typeface="맑은 고딕" pitchFamily="50" charset="-127"/>
                <a:cs typeface="Helvetica"/>
                <a:sym typeface="Helvetica"/>
              </a:rPr>
              <a:t>콘텐츠는</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rPr>
              <a:t>비로소 </a:t>
            </a:r>
            <a:r>
              <a:rPr lang="en-US" altLang="ko-KR" sz="1200" b="0" dirty="0" smtClean="0">
                <a:solidFill>
                  <a:schemeClr val="tx1"/>
                </a:solidFill>
                <a:latin typeface="맑은 고딕" pitchFamily="50" charset="-127"/>
                <a:ea typeface="맑은 고딕" pitchFamily="50" charset="-127"/>
              </a:rPr>
              <a:t>IP</a:t>
            </a:r>
            <a:r>
              <a:rPr lang="ko-KR" altLang="en-US" sz="1200" b="0" dirty="0" smtClean="0">
                <a:solidFill>
                  <a:schemeClr val="tx1"/>
                </a:solidFill>
                <a:latin typeface="맑은 고딕" pitchFamily="50" charset="-127"/>
                <a:ea typeface="맑은 고딕" pitchFamily="50" charset="-127"/>
              </a:rPr>
              <a:t>가 </a:t>
            </a:r>
            <a:r>
              <a:rPr lang="ko-KR" altLang="en-US" sz="1200" b="0" dirty="0" smtClean="0">
                <a:solidFill>
                  <a:schemeClr val="tx1"/>
                </a:solidFill>
                <a:latin typeface="맑은 고딕" pitchFamily="50" charset="-127"/>
                <a:ea typeface="맑은 고딕" pitchFamily="50" charset="-127"/>
                <a:cs typeface="Helvetica"/>
                <a:sym typeface="Helvetica"/>
              </a:rPr>
              <a:t>됩니</a:t>
            </a:r>
            <a:r>
              <a:rPr lang="ko-KR" altLang="en-US" sz="1200" b="0" dirty="0" smtClean="0">
                <a:solidFill>
                  <a:schemeClr val="tx1"/>
                </a:solidFill>
                <a:latin typeface="맑은 고딕" pitchFamily="50" charset="-127"/>
                <a:ea typeface="맑은 고딕" pitchFamily="50" charset="-127"/>
              </a:rPr>
              <a:t>다</a:t>
            </a:r>
            <a:r>
              <a:rPr lang="en-US" altLang="ko-KR" sz="1200" b="0" dirty="0" smtClean="0">
                <a:solidFill>
                  <a:schemeClr val="tx1"/>
                </a:solidFill>
                <a:latin typeface="맑은 고딕" pitchFamily="50" charset="-127"/>
                <a:ea typeface="맑은 고딕" pitchFamily="50" charset="-127"/>
              </a:rPr>
              <a:t>. IP</a:t>
            </a:r>
            <a:r>
              <a:rPr lang="ko-KR" altLang="en-US" sz="1200" b="0" dirty="0" smtClean="0">
                <a:solidFill>
                  <a:schemeClr val="tx1"/>
                </a:solidFill>
                <a:latin typeface="맑은 고딕" pitchFamily="50" charset="-127"/>
                <a:ea typeface="맑은 고딕" pitchFamily="50" charset="-127"/>
              </a:rPr>
              <a:t>의 저작권</a:t>
            </a:r>
            <a:r>
              <a:rPr lang="ko-KR" altLang="en-US" sz="1200" b="0" dirty="0" smtClean="0">
                <a:solidFill>
                  <a:schemeClr val="tx1"/>
                </a:solidFill>
                <a:latin typeface="맑은 고딕" pitchFamily="50" charset="-127"/>
                <a:ea typeface="맑은 고딕" pitchFamily="50" charset="-127"/>
                <a:cs typeface="Helvetica"/>
                <a:sym typeface="Helvetica"/>
              </a:rPr>
              <a:t> 관리는</a:t>
            </a:r>
            <a:r>
              <a:rPr lang="ko-KR" altLang="en-US" sz="1200" b="0" dirty="0" smtClean="0">
                <a:solidFill>
                  <a:schemeClr val="tx1"/>
                </a:solidFill>
                <a:latin typeface="맑은 고딕" pitchFamily="50" charset="-127"/>
                <a:ea typeface="맑은 고딕" pitchFamily="50" charset="-127"/>
              </a:rPr>
              <a:t> </a:t>
            </a:r>
            <a:r>
              <a:rPr lang="en-US" altLang="ko-KR" sz="1200" b="0" dirty="0" err="1" smtClean="0">
                <a:solidFill>
                  <a:schemeClr val="tx1"/>
                </a:solidFill>
                <a:latin typeface="맑은 고딕" pitchFamily="50" charset="-127"/>
                <a:ea typeface="맑은 고딕" pitchFamily="50" charset="-127"/>
              </a:rPr>
              <a:t>CFun</a:t>
            </a:r>
            <a:r>
              <a:rPr lang="ko-KR" altLang="en-US" sz="1200" b="0" dirty="0" smtClean="0">
                <a:solidFill>
                  <a:schemeClr val="tx1"/>
                </a:solidFill>
                <a:latin typeface="맑은 고딕" pitchFamily="50" charset="-127"/>
                <a:ea typeface="맑은 고딕" pitchFamily="50" charset="-127"/>
              </a:rPr>
              <a:t>에</a:t>
            </a:r>
            <a:r>
              <a:rPr lang="ko-KR" altLang="en-US" sz="1200" b="0" dirty="0" smtClean="0">
                <a:solidFill>
                  <a:schemeClr val="tx1"/>
                </a:solidFill>
                <a:latin typeface="맑은 고딕" pitchFamily="50" charset="-127"/>
                <a:ea typeface="맑은 고딕" pitchFamily="50" charset="-127"/>
                <a:cs typeface="Helvetica"/>
                <a:sym typeface="Helvetica"/>
              </a:rPr>
              <a:t>게</a:t>
            </a:r>
            <a:r>
              <a:rPr lang="ko-KR" altLang="en-US" sz="1200" b="0" dirty="0" smtClean="0">
                <a:solidFill>
                  <a:schemeClr val="tx1"/>
                </a:solidFill>
                <a:latin typeface="맑은 고딕" pitchFamily="50" charset="-127"/>
                <a:ea typeface="맑은 고딕" pitchFamily="50" charset="-127"/>
              </a:rPr>
              <a:t> 위임</a:t>
            </a:r>
            <a:r>
              <a:rPr lang="ko-KR" altLang="en-US" sz="1200" b="0" dirty="0" smtClean="0">
                <a:solidFill>
                  <a:schemeClr val="tx1"/>
                </a:solidFill>
                <a:latin typeface="맑은 고딕" pitchFamily="50" charset="-127"/>
                <a:ea typeface="맑은 고딕" pitchFamily="50" charset="-127"/>
                <a:cs typeface="Helvetica"/>
                <a:sym typeface="Helvetica"/>
              </a:rPr>
              <a:t>합니</a:t>
            </a:r>
            <a:r>
              <a:rPr lang="ko-KR" altLang="en-US" sz="1200" b="0" dirty="0" smtClean="0">
                <a:solidFill>
                  <a:schemeClr val="tx1"/>
                </a:solidFill>
                <a:latin typeface="맑은 고딕" pitchFamily="50" charset="-127"/>
                <a:ea typeface="맑은 고딕" pitchFamily="50" charset="-127"/>
              </a:rPr>
              <a:t>다</a:t>
            </a:r>
            <a:r>
              <a:rPr lang="en-US" altLang="ko-KR"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rPr>
              <a:t>만약 </a:t>
            </a:r>
            <a:r>
              <a:rPr lang="en-US" altLang="ko-KR" sz="1200" b="0" dirty="0" smtClean="0">
                <a:solidFill>
                  <a:schemeClr val="tx1"/>
                </a:solidFill>
                <a:latin typeface="맑은 고딕" pitchFamily="50" charset="-127"/>
                <a:ea typeface="맑은 고딕" pitchFamily="50" charset="-127"/>
              </a:rPr>
              <a:t>IP </a:t>
            </a:r>
            <a:r>
              <a:rPr lang="ko-KR" altLang="en-US" sz="1200" b="0" dirty="0" smtClean="0">
                <a:solidFill>
                  <a:schemeClr val="tx1"/>
                </a:solidFill>
                <a:latin typeface="맑은 고딕" pitchFamily="50" charset="-127"/>
                <a:ea typeface="맑은 고딕" pitchFamily="50" charset="-127"/>
                <a:cs typeface="Helvetica"/>
                <a:sym typeface="Helvetica"/>
              </a:rPr>
              <a:t>제작</a:t>
            </a:r>
            <a:r>
              <a:rPr lang="ko-KR" altLang="en-US" sz="1200" b="0" dirty="0" smtClean="0">
                <a:solidFill>
                  <a:schemeClr val="tx1"/>
                </a:solidFill>
                <a:latin typeface="맑은 고딕" pitchFamily="50" charset="-127"/>
                <a:ea typeface="맑은 고딕" pitchFamily="50" charset="-127"/>
              </a:rPr>
              <a:t>이 끝난 후 </a:t>
            </a:r>
            <a:r>
              <a:rPr lang="en-US" altLang="ko-KR" sz="1200" b="0" dirty="0" smtClean="0">
                <a:solidFill>
                  <a:schemeClr val="tx1"/>
                </a:solidFill>
                <a:latin typeface="맑은 고딕" pitchFamily="50" charset="-127"/>
                <a:ea typeface="맑은 고딕" pitchFamily="50" charset="-127"/>
              </a:rPr>
              <a:t>2</a:t>
            </a:r>
            <a:r>
              <a:rPr lang="ko-KR" altLang="en-US" sz="1200" b="0" dirty="0" smtClean="0">
                <a:solidFill>
                  <a:schemeClr val="tx1"/>
                </a:solidFill>
                <a:latin typeface="맑은 고딕" pitchFamily="50" charset="-127"/>
                <a:ea typeface="맑은 고딕" pitchFamily="50" charset="-127"/>
              </a:rPr>
              <a:t>년 </a:t>
            </a:r>
            <a:r>
              <a:rPr lang="ko-KR" altLang="en-US" sz="1200" b="0" dirty="0" smtClean="0">
                <a:solidFill>
                  <a:schemeClr val="tx1"/>
                </a:solidFill>
                <a:latin typeface="맑은 고딕" pitchFamily="50" charset="-127"/>
                <a:ea typeface="맑은 고딕" pitchFamily="50" charset="-127"/>
                <a:cs typeface="Helvetica"/>
                <a:sym typeface="Helvetica"/>
              </a:rPr>
              <a:t>내에</a:t>
            </a:r>
            <a:r>
              <a:rPr lang="ko-KR" altLang="en-US" sz="1200" b="0" dirty="0" smtClean="0">
                <a:solidFill>
                  <a:schemeClr val="tx1"/>
                </a:solidFill>
                <a:latin typeface="맑은 고딕" pitchFamily="50" charset="-127"/>
                <a:ea typeface="맑은 고딕" pitchFamily="50" charset="-127"/>
              </a:rPr>
              <a:t> 거래가 </a:t>
            </a:r>
            <a:r>
              <a:rPr lang="ko-KR" altLang="en-US" sz="1200" b="0" dirty="0" smtClean="0">
                <a:solidFill>
                  <a:schemeClr val="tx1"/>
                </a:solidFill>
                <a:latin typeface="맑은 고딕" pitchFamily="50" charset="-127"/>
                <a:ea typeface="맑은 고딕" pitchFamily="50" charset="-127"/>
                <a:cs typeface="Helvetica"/>
                <a:sym typeface="Helvetica"/>
              </a:rPr>
              <a:t>성사되지</a:t>
            </a:r>
            <a:r>
              <a:rPr lang="ko-KR" altLang="en-US" sz="1200" b="0" dirty="0" smtClean="0">
                <a:solidFill>
                  <a:schemeClr val="tx1"/>
                </a:solidFill>
                <a:latin typeface="맑은 고딕" pitchFamily="50" charset="-127"/>
                <a:ea typeface="맑은 고딕" pitchFamily="50" charset="-127"/>
              </a:rPr>
              <a:t> 않는다면</a:t>
            </a:r>
            <a:r>
              <a:rPr lang="en-US" altLang="ko-KR"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rPr>
              <a:t>저작권은 </a:t>
            </a:r>
            <a:r>
              <a:rPr lang="ko-KR" altLang="en-US" sz="1200" b="0" dirty="0" smtClean="0">
                <a:solidFill>
                  <a:schemeClr val="tx1"/>
                </a:solidFill>
                <a:latin typeface="맑은 고딕" pitchFamily="50" charset="-127"/>
                <a:ea typeface="맑은 고딕" pitchFamily="50" charset="-127"/>
                <a:cs typeface="Helvetica"/>
                <a:sym typeface="Helvetica"/>
              </a:rPr>
              <a:t>다시 </a:t>
            </a:r>
            <a:r>
              <a:rPr lang="ko-KR" altLang="en-US" sz="1200" b="0" dirty="0" err="1" smtClean="0">
                <a:solidFill>
                  <a:schemeClr val="tx1"/>
                </a:solidFill>
                <a:latin typeface="맑은 고딕" pitchFamily="50" charset="-127"/>
                <a:ea typeface="맑은 고딕" pitchFamily="50" charset="-127"/>
                <a:cs typeface="Helvetica"/>
                <a:sym typeface="Helvetica"/>
              </a:rPr>
              <a:t>크리에이터</a:t>
            </a:r>
            <a:r>
              <a:rPr lang="ko-KR" altLang="en-US" sz="1200" b="0" dirty="0" err="1" smtClean="0">
                <a:solidFill>
                  <a:schemeClr val="tx1"/>
                </a:solidFill>
                <a:latin typeface="맑은 고딕" pitchFamily="50" charset="-127"/>
                <a:ea typeface="맑은 고딕" pitchFamily="50" charset="-127"/>
              </a:rPr>
              <a:t>에게</a:t>
            </a:r>
            <a:r>
              <a:rPr lang="ko-KR" altLang="en-US" sz="1200" b="0" dirty="0" smtClean="0">
                <a:solidFill>
                  <a:schemeClr val="tx1"/>
                </a:solidFill>
                <a:latin typeface="맑은 고딕" pitchFamily="50" charset="-127"/>
                <a:ea typeface="맑은 고딕" pitchFamily="50" charset="-127"/>
              </a:rPr>
              <a:t> 돌</a:t>
            </a:r>
            <a:r>
              <a:rPr lang="ko-KR" altLang="en-US" sz="1200" b="0" dirty="0" smtClean="0">
                <a:solidFill>
                  <a:schemeClr val="tx1"/>
                </a:solidFill>
                <a:latin typeface="맑은 고딕" pitchFamily="50" charset="-127"/>
                <a:ea typeface="맑은 고딕" pitchFamily="50" charset="-127"/>
                <a:cs typeface="Helvetica"/>
                <a:sym typeface="Helvetica"/>
              </a:rPr>
              <a:t>아갑니</a:t>
            </a:r>
            <a:r>
              <a:rPr lang="ko-KR" altLang="en-US" sz="1200" b="0" dirty="0" smtClean="0">
                <a:solidFill>
                  <a:schemeClr val="tx1"/>
                </a:solidFill>
                <a:latin typeface="맑은 고딕" pitchFamily="50" charset="-127"/>
                <a:ea typeface="맑은 고딕" pitchFamily="50" charset="-127"/>
              </a:rPr>
              <a:t>다</a:t>
            </a:r>
            <a:r>
              <a:rPr lang="en-US" altLang="ko-KR"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rPr>
              <a:t>만약 </a:t>
            </a:r>
            <a:r>
              <a:rPr lang="ko-KR" altLang="en-US" sz="1200" b="0" dirty="0" smtClean="0">
                <a:solidFill>
                  <a:schemeClr val="tx1"/>
                </a:solidFill>
                <a:latin typeface="맑은 고딕" pitchFamily="50" charset="-127"/>
                <a:ea typeface="맑은 고딕" pitchFamily="50" charset="-127"/>
                <a:cs typeface="Helvetica"/>
                <a:sym typeface="Helvetica"/>
              </a:rPr>
              <a:t>최후에</a:t>
            </a:r>
            <a:r>
              <a:rPr lang="ko-KR" altLang="en-US" sz="1200" b="0" dirty="0" smtClean="0">
                <a:solidFill>
                  <a:schemeClr val="tx1"/>
                </a:solidFill>
                <a:latin typeface="맑은 고딕" pitchFamily="50" charset="-127"/>
                <a:ea typeface="맑은 고딕" pitchFamily="50" charset="-127"/>
              </a:rPr>
              <a:t> </a:t>
            </a:r>
            <a:r>
              <a:rPr lang="en-US" altLang="ko-KR" sz="1200" b="0" dirty="0" smtClean="0">
                <a:solidFill>
                  <a:schemeClr val="tx1"/>
                </a:solidFill>
                <a:latin typeface="맑은 고딕" pitchFamily="50" charset="-127"/>
                <a:ea typeface="맑은 고딕" pitchFamily="50" charset="-127"/>
                <a:cs typeface="Helvetica"/>
                <a:sym typeface="Helvetica"/>
              </a:rPr>
              <a:t>IP</a:t>
            </a:r>
            <a:r>
              <a:rPr lang="ko-KR" altLang="en-US" sz="1200" b="0" dirty="0" smtClean="0">
                <a:solidFill>
                  <a:schemeClr val="tx1"/>
                </a:solidFill>
                <a:latin typeface="맑은 고딕" pitchFamily="50" charset="-127"/>
                <a:ea typeface="맑은 고딕" pitchFamily="50" charset="-127"/>
                <a:cs typeface="Helvetica"/>
                <a:sym typeface="Helvetica"/>
              </a:rPr>
              <a:t> 거래가</a:t>
            </a:r>
            <a:r>
              <a:rPr lang="ko-KR" altLang="en-US" sz="1200" b="0" dirty="0" smtClean="0">
                <a:solidFill>
                  <a:schemeClr val="tx1"/>
                </a:solidFill>
                <a:latin typeface="맑은 고딕" pitchFamily="50" charset="-127"/>
                <a:ea typeface="맑은 고딕" pitchFamily="50" charset="-127"/>
              </a:rPr>
              <a:t> 성사</a:t>
            </a:r>
            <a:r>
              <a:rPr lang="ko-KR" altLang="en-US" sz="1200" b="0" dirty="0" smtClean="0">
                <a:solidFill>
                  <a:schemeClr val="tx1"/>
                </a:solidFill>
                <a:latin typeface="맑은 고딕" pitchFamily="50" charset="-127"/>
                <a:ea typeface="맑은 고딕" pitchFamily="50" charset="-127"/>
                <a:cs typeface="Helvetica"/>
                <a:sym typeface="Helvetica"/>
              </a:rPr>
              <a:t>된다면</a:t>
            </a:r>
            <a:r>
              <a:rPr lang="en-US" altLang="ko-KR" sz="1200" b="0" dirty="0" smtClean="0">
                <a:solidFill>
                  <a:schemeClr val="tx1"/>
                </a:solidFill>
                <a:latin typeface="맑은 고딕" pitchFamily="50" charset="-127"/>
                <a:ea typeface="맑은 고딕" pitchFamily="50" charset="-127"/>
              </a:rPr>
              <a:t>, </a:t>
            </a:r>
            <a:r>
              <a:rPr lang="en-US" altLang="ko-KR" sz="1200" b="0" dirty="0" err="1" smtClean="0">
                <a:solidFill>
                  <a:schemeClr val="tx1"/>
                </a:solidFill>
                <a:latin typeface="맑은 고딕" pitchFamily="50" charset="-127"/>
                <a:ea typeface="맑은 고딕" pitchFamily="50" charset="-127"/>
              </a:rPr>
              <a:t>CFun</a:t>
            </a:r>
            <a:r>
              <a:rPr lang="ko-KR" altLang="en-US" sz="1200" b="0" dirty="0" smtClean="0">
                <a:solidFill>
                  <a:schemeClr val="tx1"/>
                </a:solidFill>
                <a:latin typeface="맑은 고딕" pitchFamily="50" charset="-127"/>
                <a:ea typeface="맑은 고딕" pitchFamily="50" charset="-127"/>
              </a:rPr>
              <a:t>은 가치 계산법과 스마트계약을 통해 거래 수익을 분배</a:t>
            </a:r>
            <a:r>
              <a:rPr lang="ko-KR" altLang="en-US" sz="1200" b="0" dirty="0" smtClean="0">
                <a:solidFill>
                  <a:schemeClr val="tx1"/>
                </a:solidFill>
                <a:latin typeface="맑은 고딕" pitchFamily="50" charset="-127"/>
                <a:ea typeface="맑은 고딕" pitchFamily="50" charset="-127"/>
                <a:cs typeface="Helvetica"/>
                <a:sym typeface="Helvetica"/>
              </a:rPr>
              <a:t>하게 됩니</a:t>
            </a:r>
            <a:r>
              <a:rPr lang="ko-KR" altLang="en-US" sz="1200" b="0" dirty="0" smtClean="0">
                <a:solidFill>
                  <a:schemeClr val="tx1"/>
                </a:solidFill>
                <a:latin typeface="맑은 고딕" pitchFamily="50" charset="-127"/>
                <a:ea typeface="맑은 고딕" pitchFamily="50" charset="-127"/>
              </a:rPr>
              <a:t>다</a:t>
            </a:r>
            <a:r>
              <a:rPr lang="en-US" altLang="ko-KR" sz="1200" b="0" dirty="0" smtClean="0">
                <a:solidFill>
                  <a:schemeClr val="tx1"/>
                </a:solidFill>
                <a:latin typeface="맑은 고딕" pitchFamily="50" charset="-127"/>
                <a:ea typeface="맑은 고딕" pitchFamily="50" charset="-127"/>
              </a:rPr>
              <a:t>.</a:t>
            </a:r>
            <a:endParaRPr sz="1200" b="0" dirty="0" smtClean="0">
              <a:solidFill>
                <a:schemeClr val="tx1"/>
              </a:solidFill>
              <a:latin typeface="맑은 고딕" pitchFamily="50" charset="-127"/>
              <a:ea typeface="맑은 고딕" pitchFamily="50" charset="-127"/>
              <a:cs typeface="Times New Roman"/>
              <a:sym typeface="Times New Roman"/>
            </a:endParaRPr>
          </a:p>
          <a:p>
            <a:pPr marR="457200" indent="304800" algn="l" defTabSz="457200">
              <a:spcBef>
                <a:spcPts val="300"/>
              </a:spcBef>
              <a:defRPr sz="1100">
                <a:solidFill>
                  <a:srgbClr val="374352"/>
                </a:solidFill>
                <a:latin typeface="Helvetica"/>
                <a:ea typeface="Helvetica"/>
                <a:cs typeface="Helvetica"/>
                <a:sym typeface="Helvetica"/>
              </a:defRPr>
            </a:pPr>
            <a:r>
              <a:rPr lang="en-US" altLang="ko-KR" sz="1200" b="0" dirty="0" smtClean="0">
                <a:solidFill>
                  <a:schemeClr val="tx1"/>
                </a:solidFill>
                <a:latin typeface="맑은 고딕" pitchFamily="50" charset="-127"/>
                <a:ea typeface="맑은 고딕" pitchFamily="50" charset="-127"/>
              </a:rPr>
              <a:t>3. </a:t>
            </a:r>
            <a:r>
              <a:rPr lang="ko-KR" altLang="en-US" sz="1200" b="0" dirty="0" smtClean="0">
                <a:solidFill>
                  <a:schemeClr val="tx1"/>
                </a:solidFill>
                <a:latin typeface="맑은 고딕" pitchFamily="50" charset="-127"/>
                <a:ea typeface="맑은 고딕" pitchFamily="50" charset="-127"/>
              </a:rPr>
              <a:t>상금 </a:t>
            </a:r>
            <a:r>
              <a:rPr lang="ko-KR" altLang="en-US" sz="1200" b="0" dirty="0" smtClean="0">
                <a:solidFill>
                  <a:schemeClr val="tx1"/>
                </a:solidFill>
                <a:latin typeface="맑은 고딕" pitchFamily="50" charset="-127"/>
                <a:ea typeface="맑은 고딕" pitchFamily="50" charset="-127"/>
                <a:cs typeface="Helvetica"/>
                <a:sym typeface="Helvetica"/>
              </a:rPr>
              <a:t>체제</a:t>
            </a:r>
            <a:r>
              <a:rPr lang="ko-KR" altLang="en-US" sz="1200" b="0" dirty="0" smtClean="0">
                <a:solidFill>
                  <a:schemeClr val="tx1"/>
                </a:solidFill>
                <a:latin typeface="맑은 고딕" pitchFamily="50" charset="-127"/>
                <a:ea typeface="맑은 고딕" pitchFamily="50" charset="-127"/>
              </a:rPr>
              <a:t> 모형</a:t>
            </a:r>
            <a:endParaRPr sz="1200" b="0" dirty="0">
              <a:solidFill>
                <a:schemeClr val="tx1"/>
              </a:solidFill>
              <a:latin typeface="맑은 고딕" pitchFamily="50" charset="-127"/>
              <a:ea typeface="맑은 고딕" pitchFamily="50" charset="-127"/>
              <a:cs typeface="Times New Roman"/>
              <a:sym typeface="Times New Roman"/>
            </a:endParaRPr>
          </a:p>
          <a:p>
            <a:pPr marR="457200" indent="304800" algn="l" defTabSz="457200">
              <a:spcBef>
                <a:spcPts val="300"/>
              </a:spcBef>
              <a:defRPr sz="1100" b="0">
                <a:solidFill>
                  <a:srgbClr val="374352"/>
                </a:solidFill>
                <a:latin typeface="Helvetica"/>
                <a:ea typeface="Helvetica"/>
                <a:cs typeface="Helvetica"/>
                <a:sym typeface="Helvetica"/>
              </a:defRPr>
            </a:pPr>
            <a:r>
              <a:rPr lang="en-US" altLang="ko-KR" sz="1200" b="0" dirty="0" err="1" smtClean="0">
                <a:solidFill>
                  <a:schemeClr val="tx1"/>
                </a:solidFill>
                <a:latin typeface="맑은 고딕" pitchFamily="50" charset="-127"/>
                <a:ea typeface="맑은 고딕" pitchFamily="50" charset="-127"/>
              </a:rPr>
              <a:t>CFun</a:t>
            </a:r>
            <a:r>
              <a:rPr lang="ko-KR" altLang="en-US" sz="1200" b="0" dirty="0" smtClean="0">
                <a:solidFill>
                  <a:schemeClr val="tx1"/>
                </a:solidFill>
                <a:latin typeface="맑은 고딕" pitchFamily="50" charset="-127"/>
                <a:ea typeface="맑은 고딕" pitchFamily="50" charset="-127"/>
              </a:rPr>
              <a:t>은 초기</a:t>
            </a:r>
            <a:r>
              <a:rPr lang="ko-KR" altLang="en-US" sz="1200" b="0" dirty="0" smtClean="0">
                <a:solidFill>
                  <a:schemeClr val="tx1"/>
                </a:solidFill>
                <a:latin typeface="맑은 고딕" pitchFamily="50" charset="-127"/>
                <a:ea typeface="맑은 고딕" pitchFamily="50" charset="-127"/>
                <a:cs typeface="Helvetica"/>
                <a:sym typeface="Helvetica"/>
              </a:rPr>
              <a:t>의</a:t>
            </a:r>
            <a:r>
              <a:rPr lang="ko-KR" altLang="en-US" sz="1200" b="0" dirty="0" smtClean="0">
                <a:solidFill>
                  <a:schemeClr val="tx1"/>
                </a:solidFill>
                <a:latin typeface="맑은 고딕" pitchFamily="50" charset="-127"/>
                <a:ea typeface="맑은 고딕" pitchFamily="50" charset="-127"/>
              </a:rPr>
              <a:t> </a:t>
            </a:r>
            <a:r>
              <a:rPr lang="en-US" altLang="ko-KR" sz="1200" b="0" dirty="0" err="1" smtClean="0">
                <a:solidFill>
                  <a:schemeClr val="tx1"/>
                </a:solidFill>
                <a:latin typeface="맑은 고딕" pitchFamily="50" charset="-127"/>
                <a:ea typeface="맑은 고딕" pitchFamily="50" charset="-127"/>
                <a:cs typeface="Helvetica"/>
                <a:sym typeface="Helvetica"/>
              </a:rPr>
              <a:t>CFun</a:t>
            </a:r>
            <a:r>
              <a:rPr lang="en-US" altLang="ko-KR" sz="1200" b="0" dirty="0" smtClean="0">
                <a:solidFill>
                  <a:schemeClr val="tx1"/>
                </a:solidFill>
                <a:latin typeface="맑은 고딕" pitchFamily="50" charset="-127"/>
                <a:ea typeface="맑은 고딕" pitchFamily="50" charset="-127"/>
                <a:cs typeface="Helvetica"/>
                <a:sym typeface="Helvetica"/>
              </a:rPr>
              <a:t> 1</a:t>
            </a:r>
            <a:r>
              <a:rPr lang="ko-KR" altLang="en-US" sz="1200" b="0" dirty="0" smtClean="0">
                <a:solidFill>
                  <a:schemeClr val="tx1"/>
                </a:solidFill>
                <a:latin typeface="맑은 고딕" pitchFamily="50" charset="-127"/>
                <a:ea typeface="맑은 고딕" pitchFamily="50" charset="-127"/>
                <a:cs typeface="Helvetica"/>
                <a:sym typeface="Helvetica"/>
              </a:rPr>
              <a:t>억 개를</a:t>
            </a:r>
            <a:r>
              <a:rPr lang="ko-KR" altLang="en-US" sz="1200" b="0" dirty="0" smtClean="0">
                <a:solidFill>
                  <a:schemeClr val="tx1"/>
                </a:solidFill>
                <a:latin typeface="맑은 고딕" pitchFamily="50" charset="-127"/>
                <a:ea typeface="맑은 고딕" pitchFamily="50" charset="-127"/>
              </a:rPr>
              <a:t> 꺼낼 수 있으며</a:t>
            </a:r>
            <a:r>
              <a:rPr lang="en-US" altLang="ko-KR"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rPr>
              <a:t>대략 </a:t>
            </a:r>
            <a:r>
              <a:rPr lang="en-US" altLang="ko-KR" sz="1200" b="0" dirty="0" smtClean="0">
                <a:solidFill>
                  <a:schemeClr val="tx1"/>
                </a:solidFill>
                <a:latin typeface="맑은 고딕" pitchFamily="50" charset="-127"/>
                <a:ea typeface="맑은 고딕" pitchFamily="50" charset="-127"/>
              </a:rPr>
              <a:t>4</a:t>
            </a:r>
            <a:r>
              <a:rPr lang="ko-KR" altLang="en-US" sz="1200" b="0" dirty="0" smtClean="0">
                <a:solidFill>
                  <a:schemeClr val="tx1"/>
                </a:solidFill>
                <a:latin typeface="맑은 고딕" pitchFamily="50" charset="-127"/>
                <a:ea typeface="맑은 고딕" pitchFamily="50" charset="-127"/>
              </a:rPr>
              <a:t>년에 걸쳐 상금을 </a:t>
            </a:r>
            <a:r>
              <a:rPr lang="ko-KR" altLang="en-US" sz="1200" b="0" dirty="0" err="1" smtClean="0">
                <a:solidFill>
                  <a:schemeClr val="tx1"/>
                </a:solidFill>
                <a:latin typeface="맑은 고딕" pitchFamily="50" charset="-127"/>
                <a:ea typeface="맑은 고딕" pitchFamily="50" charset="-127"/>
                <a:cs typeface="Helvetica"/>
                <a:sym typeface="Helvetica"/>
              </a:rPr>
              <a:t>크리에이터</a:t>
            </a:r>
            <a:r>
              <a:rPr lang="ko-KR" altLang="en-US" sz="1200" b="0" dirty="0" err="1" smtClean="0">
                <a:solidFill>
                  <a:schemeClr val="tx1"/>
                </a:solidFill>
                <a:latin typeface="맑은 고딕" pitchFamily="50" charset="-127"/>
                <a:ea typeface="맑은 고딕" pitchFamily="50" charset="-127"/>
              </a:rPr>
              <a:t>와</a:t>
            </a:r>
            <a:r>
              <a:rPr lang="ko-KR" altLang="en-US" sz="1200" b="0" dirty="0" smtClean="0">
                <a:solidFill>
                  <a:schemeClr val="tx1"/>
                </a:solidFill>
                <a:latin typeface="맑은 고딕" pitchFamily="50" charset="-127"/>
                <a:ea typeface="맑은 고딕" pitchFamily="50" charset="-127"/>
              </a:rPr>
              <a:t> 독자에게 분배</a:t>
            </a:r>
            <a:r>
              <a:rPr lang="ko-KR" altLang="en-US" sz="1200" b="0" dirty="0" smtClean="0">
                <a:solidFill>
                  <a:schemeClr val="tx1"/>
                </a:solidFill>
                <a:latin typeface="맑은 고딕" pitchFamily="50" charset="-127"/>
                <a:ea typeface="맑은 고딕" pitchFamily="50" charset="-127"/>
                <a:cs typeface="Helvetica"/>
                <a:sym typeface="Helvetica"/>
              </a:rPr>
              <a:t>합니</a:t>
            </a:r>
            <a:r>
              <a:rPr lang="ko-KR" altLang="en-US" sz="1200" b="0" dirty="0" smtClean="0">
                <a:solidFill>
                  <a:schemeClr val="tx1"/>
                </a:solidFill>
                <a:latin typeface="맑은 고딕" pitchFamily="50" charset="-127"/>
                <a:ea typeface="맑은 고딕" pitchFamily="50" charset="-127"/>
              </a:rPr>
              <a:t>다</a:t>
            </a:r>
            <a:r>
              <a:rPr lang="en-US" altLang="ko-KR"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rPr>
              <a:t>만약 </a:t>
            </a:r>
            <a:r>
              <a:rPr lang="ko-KR" altLang="en-US" sz="1200" b="0" dirty="0" err="1" smtClean="0">
                <a:solidFill>
                  <a:schemeClr val="tx1"/>
                </a:solidFill>
                <a:latin typeface="맑은 고딕" pitchFamily="50" charset="-127"/>
                <a:ea typeface="맑은 고딕" pitchFamily="50" charset="-127"/>
                <a:cs typeface="Helvetica"/>
                <a:sym typeface="Helvetica"/>
              </a:rPr>
              <a:t>크리에이터가</a:t>
            </a:r>
            <a:r>
              <a:rPr lang="ko-KR" altLang="en-US" sz="1200" b="0" dirty="0" smtClean="0">
                <a:solidFill>
                  <a:schemeClr val="tx1"/>
                </a:solidFill>
                <a:latin typeface="맑은 고딕" pitchFamily="50" charset="-127"/>
                <a:ea typeface="맑은 고딕" pitchFamily="50" charset="-127"/>
                <a:cs typeface="Helvetica"/>
                <a:sym typeface="Helvetica"/>
              </a:rPr>
              <a:t> 자유롭게</a:t>
            </a:r>
            <a:r>
              <a:rPr lang="ko-KR" altLang="en-US" sz="1200" b="0" dirty="0" smtClean="0">
                <a:solidFill>
                  <a:schemeClr val="tx1"/>
                </a:solidFill>
                <a:latin typeface="맑은 고딕" pitchFamily="50" charset="-127"/>
                <a:ea typeface="맑은 고딕" pitchFamily="50" charset="-127"/>
              </a:rPr>
              <a:t> 창작한</a:t>
            </a:r>
            <a:r>
              <a:rPr lang="en-US" altLang="ko-KR" sz="1200" b="0" dirty="0" smtClean="0">
                <a:solidFill>
                  <a:schemeClr val="tx1"/>
                </a:solidFill>
                <a:latin typeface="맑은 고딕" pitchFamily="50" charset="-127"/>
                <a:ea typeface="맑은 고딕" pitchFamily="50" charset="-127"/>
              </a:rPr>
              <a:t> IP </a:t>
            </a:r>
            <a:r>
              <a:rPr lang="ko-KR" altLang="en-US" sz="1200" b="0" dirty="0" smtClean="0">
                <a:solidFill>
                  <a:schemeClr val="tx1"/>
                </a:solidFill>
                <a:latin typeface="맑은 고딕" pitchFamily="50" charset="-127"/>
                <a:ea typeface="맑은 고딕" pitchFamily="50" charset="-127"/>
              </a:rPr>
              <a:t>작품이 </a:t>
            </a:r>
            <a:r>
              <a:rPr lang="ko-KR" altLang="en-US" sz="1200" b="0" dirty="0" smtClean="0">
                <a:solidFill>
                  <a:schemeClr val="tx1"/>
                </a:solidFill>
                <a:latin typeface="맑은 고딕" pitchFamily="50" charset="-127"/>
                <a:ea typeface="맑은 고딕" pitchFamily="50" charset="-127"/>
                <a:cs typeface="Helvetica"/>
                <a:sym typeface="Helvetica"/>
              </a:rPr>
              <a:t>누군가에 의해</a:t>
            </a:r>
            <a:r>
              <a:rPr lang="ko-KR" altLang="en-US"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cs typeface="Helvetica"/>
                <a:sym typeface="Helvetica"/>
              </a:rPr>
              <a:t>구매된다면</a:t>
            </a:r>
            <a:r>
              <a:rPr lang="en-US" altLang="ko-KR" sz="1200" b="0" dirty="0" smtClean="0">
                <a:solidFill>
                  <a:schemeClr val="tx1"/>
                </a:solidFill>
                <a:latin typeface="맑은 고딕" pitchFamily="50" charset="-127"/>
                <a:ea typeface="맑은 고딕" pitchFamily="50" charset="-127"/>
                <a:cs typeface="Helvetica"/>
                <a:sym typeface="Helvetica"/>
              </a:rPr>
              <a:t>,</a:t>
            </a:r>
            <a:r>
              <a:rPr lang="en-US" altLang="ko-KR" sz="1200" b="0" dirty="0" smtClean="0">
                <a:solidFill>
                  <a:schemeClr val="tx1"/>
                </a:solidFill>
                <a:latin typeface="맑은 고딕" pitchFamily="50" charset="-127"/>
                <a:ea typeface="맑은 고딕" pitchFamily="50" charset="-127"/>
              </a:rPr>
              <a:t> </a:t>
            </a:r>
            <a:r>
              <a:rPr lang="ko-KR" altLang="en-US" sz="1200" b="0" dirty="0" err="1" smtClean="0">
                <a:solidFill>
                  <a:schemeClr val="tx1"/>
                </a:solidFill>
                <a:latin typeface="맑은 고딕" pitchFamily="50" charset="-127"/>
                <a:ea typeface="맑은 고딕" pitchFamily="50" charset="-127"/>
                <a:cs typeface="Helvetica"/>
                <a:sym typeface="Helvetica"/>
              </a:rPr>
              <a:t>크리에이터</a:t>
            </a:r>
            <a:r>
              <a:rPr lang="ko-KR" altLang="en-US" sz="1200" b="0" dirty="0" err="1" smtClean="0">
                <a:solidFill>
                  <a:schemeClr val="tx1"/>
                </a:solidFill>
                <a:latin typeface="맑은 고딕" pitchFamily="50" charset="-127"/>
                <a:ea typeface="맑은 고딕" pitchFamily="50" charset="-127"/>
              </a:rPr>
              <a:t>는</a:t>
            </a:r>
            <a:r>
              <a:rPr lang="ko-KR" altLang="en-US"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cs typeface="Helvetica"/>
                <a:sym typeface="Helvetica"/>
              </a:rPr>
              <a:t>그 중의 </a:t>
            </a:r>
            <a:r>
              <a:rPr lang="en-US" altLang="ko-KR" sz="1200" b="0" dirty="0" smtClean="0">
                <a:solidFill>
                  <a:schemeClr val="tx1"/>
                </a:solidFill>
                <a:latin typeface="맑은 고딕" pitchFamily="50" charset="-127"/>
                <a:ea typeface="맑은 고딕" pitchFamily="50" charset="-127"/>
              </a:rPr>
              <a:t>80%</a:t>
            </a:r>
            <a:r>
              <a:rPr lang="ko-KR" altLang="en-US" sz="1200" b="0" dirty="0" smtClean="0">
                <a:solidFill>
                  <a:schemeClr val="tx1"/>
                </a:solidFill>
                <a:latin typeface="맑은 고딕" pitchFamily="50" charset="-127"/>
                <a:ea typeface="맑은 고딕" pitchFamily="50" charset="-127"/>
              </a:rPr>
              <a:t>를 얻게 되며</a:t>
            </a:r>
            <a:r>
              <a:rPr lang="en-US" altLang="ko-KR"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rPr>
              <a:t>남은 </a:t>
            </a:r>
            <a:r>
              <a:rPr lang="en-US" altLang="ko-KR" sz="1200" b="0" dirty="0" smtClean="0">
                <a:solidFill>
                  <a:schemeClr val="tx1"/>
                </a:solidFill>
                <a:latin typeface="맑은 고딕" pitchFamily="50" charset="-127"/>
                <a:ea typeface="맑은 고딕" pitchFamily="50" charset="-127"/>
              </a:rPr>
              <a:t>20%</a:t>
            </a:r>
            <a:r>
              <a:rPr lang="ko-KR" altLang="en-US" sz="1200" b="0" dirty="0" smtClean="0">
                <a:solidFill>
                  <a:schemeClr val="tx1"/>
                </a:solidFill>
                <a:latin typeface="맑은 고딕" pitchFamily="50" charset="-127"/>
                <a:ea typeface="맑은 고딕" pitchFamily="50" charset="-127"/>
              </a:rPr>
              <a:t>는 유통 시장에서 </a:t>
            </a:r>
            <a:r>
              <a:rPr lang="en-US" altLang="ko-KR" sz="1200" b="0" dirty="0" err="1" smtClean="0">
                <a:solidFill>
                  <a:schemeClr val="tx1"/>
                </a:solidFill>
                <a:latin typeface="맑은 고딕" pitchFamily="50" charset="-127"/>
                <a:ea typeface="맑은 고딕" pitchFamily="50" charset="-127"/>
              </a:rPr>
              <a:t>CFun</a:t>
            </a:r>
            <a:r>
              <a:rPr lang="ko-KR" altLang="en-US" sz="1200" dirty="0" smtClean="0">
                <a:solidFill>
                  <a:schemeClr val="tx1"/>
                </a:solidFill>
                <a:latin typeface="맑은 고딕" pitchFamily="50" charset="-127"/>
                <a:ea typeface="맑은 고딕" pitchFamily="50" charset="-127"/>
              </a:rPr>
              <a:t>을 구매하여 상금 저장소를 보충</a:t>
            </a:r>
            <a:r>
              <a:rPr lang="ko-KR" altLang="en-US" sz="1200" b="0" dirty="0" smtClean="0">
                <a:solidFill>
                  <a:schemeClr val="tx1"/>
                </a:solidFill>
                <a:latin typeface="맑은 고딕" pitchFamily="50" charset="-127"/>
                <a:ea typeface="맑은 고딕" pitchFamily="50" charset="-127"/>
                <a:cs typeface="Helvetica"/>
                <a:sym typeface="Helvetica"/>
              </a:rPr>
              <a:t>하게 됩니</a:t>
            </a:r>
            <a:r>
              <a:rPr lang="ko-KR" altLang="en-US" sz="1200" dirty="0" smtClean="0">
                <a:solidFill>
                  <a:schemeClr val="tx1"/>
                </a:solidFill>
                <a:latin typeface="맑은 고딕" pitchFamily="50" charset="-127"/>
                <a:ea typeface="맑은 고딕" pitchFamily="50" charset="-127"/>
              </a:rPr>
              <a:t>다</a:t>
            </a:r>
            <a:r>
              <a:rPr lang="en-US" altLang="ko-KR" sz="1200" dirty="0" smtClean="0">
                <a:solidFill>
                  <a:schemeClr val="tx1"/>
                </a:solidFill>
                <a:latin typeface="맑은 고딕" pitchFamily="50" charset="-127"/>
                <a:ea typeface="맑은 고딕" pitchFamily="50" charset="-127"/>
              </a:rPr>
              <a:t>.</a:t>
            </a:r>
            <a:endParaRPr lang="en-US" altLang="ko-KR" sz="1200" dirty="0">
              <a:solidFill>
                <a:schemeClr val="tx1"/>
              </a:solidFill>
              <a:latin typeface="맑은 고딕" pitchFamily="50" charset="-127"/>
              <a:ea typeface="맑은 고딕" pitchFamily="50" charset="-127"/>
              <a:cs typeface="Times New Roman"/>
              <a:sym typeface="Times New Roman"/>
            </a:endParaRPr>
          </a:p>
          <a:p>
            <a:pPr marR="457200" indent="304800" algn="l" defTabSz="457200">
              <a:spcBef>
                <a:spcPts val="300"/>
              </a:spcBef>
              <a:defRPr sz="1100" b="0">
                <a:solidFill>
                  <a:srgbClr val="374352"/>
                </a:solidFill>
                <a:latin typeface="Helvetica"/>
                <a:ea typeface="Helvetica"/>
                <a:cs typeface="Helvetica"/>
                <a:sym typeface="Helvetica"/>
              </a:defRPr>
            </a:pPr>
            <a:r>
              <a:rPr lang="ko-KR" altLang="ko-KR" sz="1200" b="0" dirty="0" smtClean="0">
                <a:solidFill>
                  <a:schemeClr val="tx1"/>
                </a:solidFill>
                <a:latin typeface="맑은 고딕" pitchFamily="50" charset="-127"/>
                <a:ea typeface="맑은 고딕" pitchFamily="50" charset="-127"/>
              </a:rPr>
              <a:t>상금 </a:t>
            </a:r>
            <a:r>
              <a:rPr lang="ko-KR" altLang="ko-KR" sz="1200" b="0" dirty="0">
                <a:solidFill>
                  <a:schemeClr val="tx1"/>
                </a:solidFill>
                <a:latin typeface="맑은 고딕" pitchFamily="50" charset="-127"/>
                <a:ea typeface="맑은 고딕" pitchFamily="50" charset="-127"/>
              </a:rPr>
              <a:t>저장소에서</a:t>
            </a:r>
            <a:r>
              <a:rPr lang="en-US" altLang="ko-KR" sz="1200" b="0" dirty="0">
                <a:solidFill>
                  <a:schemeClr val="tx1"/>
                </a:solidFill>
                <a:latin typeface="맑은 고딕" pitchFamily="50" charset="-127"/>
                <a:ea typeface="맑은 고딕" pitchFamily="50" charset="-127"/>
              </a:rPr>
              <a:t> </a:t>
            </a:r>
            <a:r>
              <a:rPr lang="en-US" altLang="ko-KR" sz="1200" b="0" dirty="0" err="1" smtClean="0">
                <a:solidFill>
                  <a:schemeClr val="tx1"/>
                </a:solidFill>
                <a:latin typeface="맑은 고딕" pitchFamily="50" charset="-127"/>
                <a:ea typeface="맑은 고딕" pitchFamily="50" charset="-127"/>
              </a:rPr>
              <a:t>CFun</a:t>
            </a:r>
            <a:r>
              <a:rPr lang="ko-KR" altLang="ko-KR" sz="1200" b="0" dirty="0" smtClean="0">
                <a:solidFill>
                  <a:schemeClr val="tx1"/>
                </a:solidFill>
                <a:latin typeface="맑은 고딕" pitchFamily="50" charset="-127"/>
                <a:ea typeface="맑은 고딕" pitchFamily="50" charset="-127"/>
              </a:rPr>
              <a:t>을 </a:t>
            </a:r>
            <a:r>
              <a:rPr lang="ko-KR" altLang="ko-KR" sz="1200" b="0" dirty="0">
                <a:solidFill>
                  <a:schemeClr val="tx1"/>
                </a:solidFill>
                <a:latin typeface="맑은 고딕" pitchFamily="50" charset="-127"/>
                <a:ea typeface="맑은 고딕" pitchFamily="50" charset="-127"/>
              </a:rPr>
              <a:t>분배할 </a:t>
            </a:r>
            <a:r>
              <a:rPr lang="ko-KR" altLang="ko-KR" sz="1200" b="0" dirty="0" smtClean="0">
                <a:solidFill>
                  <a:schemeClr val="tx1"/>
                </a:solidFill>
                <a:latin typeface="맑은 고딕" pitchFamily="50" charset="-127"/>
                <a:ea typeface="맑은 고딕" pitchFamily="50" charset="-127"/>
              </a:rPr>
              <a:t>때</a:t>
            </a:r>
            <a:r>
              <a:rPr lang="en-US" altLang="ko-KR" sz="1200" b="0" dirty="0" smtClean="0">
                <a:solidFill>
                  <a:schemeClr val="tx1"/>
                </a:solidFill>
                <a:latin typeface="맑은 고딕" pitchFamily="50" charset="-127"/>
                <a:ea typeface="맑은 고딕" pitchFamily="50" charset="-127"/>
              </a:rPr>
              <a:t>, </a:t>
            </a:r>
            <a:r>
              <a:rPr lang="ko-KR" altLang="ko-KR" sz="1200" b="0" dirty="0" smtClean="0">
                <a:solidFill>
                  <a:schemeClr val="tx1"/>
                </a:solidFill>
                <a:latin typeface="맑은 고딕" pitchFamily="50" charset="-127"/>
                <a:ea typeface="맑은 고딕" pitchFamily="50" charset="-127"/>
              </a:rPr>
              <a:t>수량은 </a:t>
            </a:r>
            <a:r>
              <a:rPr lang="ko-KR" altLang="ko-KR" sz="1200" b="0" dirty="0">
                <a:solidFill>
                  <a:schemeClr val="tx1"/>
                </a:solidFill>
                <a:latin typeface="맑은 고딕" pitchFamily="50" charset="-127"/>
                <a:ea typeface="맑은 고딕" pitchFamily="50" charset="-127"/>
              </a:rPr>
              <a:t>주 요인</a:t>
            </a:r>
            <a:r>
              <a:rPr lang="en-US" altLang="ko-KR" sz="1200" b="0" dirty="0" smtClean="0">
                <a:solidFill>
                  <a:schemeClr val="tx1"/>
                </a:solidFill>
                <a:latin typeface="맑은 고딕" pitchFamily="50" charset="-127"/>
                <a:ea typeface="맑은 고딕" pitchFamily="50" charset="-127"/>
              </a:rPr>
              <a:t>(</a:t>
            </a:r>
            <a:r>
              <a:rPr lang="ko-KR" altLang="en-US" sz="1200" b="0" dirty="0" err="1" smtClean="0">
                <a:solidFill>
                  <a:schemeClr val="tx1"/>
                </a:solidFill>
                <a:latin typeface="맑은 고딕" pitchFamily="50" charset="-127"/>
                <a:ea typeface="맑은 고딕" pitchFamily="50" charset="-127"/>
              </a:rPr>
              <a:t>크리에이터</a:t>
            </a:r>
            <a:r>
              <a:rPr lang="ko-KR" altLang="ko-KR" sz="1200" b="0" dirty="0" smtClean="0">
                <a:solidFill>
                  <a:schemeClr val="tx1"/>
                </a:solidFill>
                <a:latin typeface="맑은 고딕" pitchFamily="50" charset="-127"/>
                <a:ea typeface="맑은 고딕" pitchFamily="50" charset="-127"/>
              </a:rPr>
              <a:t> 수</a:t>
            </a:r>
            <a:r>
              <a:rPr lang="en-US" altLang="ko-KR" sz="1200" b="0" dirty="0" smtClean="0">
                <a:solidFill>
                  <a:schemeClr val="tx1"/>
                </a:solidFill>
                <a:latin typeface="맑은 고딕" pitchFamily="50" charset="-127"/>
                <a:ea typeface="맑은 고딕" pitchFamily="50" charset="-127"/>
              </a:rPr>
              <a:t>, </a:t>
            </a:r>
            <a:r>
              <a:rPr lang="ko-KR" altLang="ko-KR" sz="1200" b="0" dirty="0">
                <a:solidFill>
                  <a:schemeClr val="tx1"/>
                </a:solidFill>
                <a:latin typeface="맑은 고딕" pitchFamily="50" charset="-127"/>
                <a:ea typeface="맑은 고딕" pitchFamily="50" charset="-127"/>
              </a:rPr>
              <a:t>독자 </a:t>
            </a:r>
            <a:r>
              <a:rPr lang="ko-KR" altLang="ko-KR" sz="1200" b="0" dirty="0" smtClean="0">
                <a:solidFill>
                  <a:schemeClr val="tx1"/>
                </a:solidFill>
                <a:latin typeface="맑은 고딕" pitchFamily="50" charset="-127"/>
                <a:ea typeface="맑은 고딕" pitchFamily="50" charset="-127"/>
              </a:rPr>
              <a:t>수</a:t>
            </a:r>
            <a:r>
              <a:rPr lang="en-US" altLang="ko-KR" sz="1200" b="0" dirty="0" smtClean="0">
                <a:solidFill>
                  <a:schemeClr val="tx1"/>
                </a:solidFill>
                <a:latin typeface="맑은 고딕" pitchFamily="50" charset="-127"/>
                <a:ea typeface="맑은 고딕" pitchFamily="50" charset="-127"/>
              </a:rPr>
              <a:t>, </a:t>
            </a:r>
            <a:r>
              <a:rPr lang="ko-KR" altLang="ko-KR" sz="1200" b="0" dirty="0">
                <a:solidFill>
                  <a:schemeClr val="tx1"/>
                </a:solidFill>
                <a:latin typeface="맑은 고딕" pitchFamily="50" charset="-127"/>
                <a:ea typeface="맑은 고딕" pitchFamily="50" charset="-127"/>
              </a:rPr>
              <a:t>구독 수</a:t>
            </a:r>
            <a:r>
              <a:rPr lang="en-US" altLang="ko-KR" sz="1200" b="0" dirty="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rPr>
              <a:t>작품 </a:t>
            </a:r>
            <a:r>
              <a:rPr lang="ko-KR" altLang="ko-KR" sz="1200" b="0" dirty="0" smtClean="0">
                <a:solidFill>
                  <a:schemeClr val="tx1"/>
                </a:solidFill>
                <a:latin typeface="맑은 고딕" pitchFamily="50" charset="-127"/>
                <a:ea typeface="맑은 고딕" pitchFamily="50" charset="-127"/>
              </a:rPr>
              <a:t>글자 </a:t>
            </a:r>
            <a:r>
              <a:rPr lang="ko-KR" altLang="ko-KR" sz="1200" b="0" dirty="0">
                <a:solidFill>
                  <a:schemeClr val="tx1"/>
                </a:solidFill>
                <a:latin typeface="맑은 고딕" pitchFamily="50" charset="-127"/>
                <a:ea typeface="맑은 고딕" pitchFamily="50" charset="-127"/>
              </a:rPr>
              <a:t>수</a:t>
            </a:r>
            <a:r>
              <a:rPr lang="en-US" altLang="ko-KR" sz="1200" b="0" dirty="0">
                <a:solidFill>
                  <a:schemeClr val="tx1"/>
                </a:solidFill>
                <a:latin typeface="맑은 고딕" pitchFamily="50" charset="-127"/>
                <a:ea typeface="맑은 고딕" pitchFamily="50" charset="-127"/>
              </a:rPr>
              <a:t>, </a:t>
            </a:r>
            <a:r>
              <a:rPr lang="en-US" altLang="ko-KR" sz="1200" b="0" dirty="0" err="1" smtClean="0">
                <a:solidFill>
                  <a:schemeClr val="tx1"/>
                </a:solidFill>
                <a:latin typeface="맑은 고딕" pitchFamily="50" charset="-127"/>
                <a:ea typeface="맑은 고딕" pitchFamily="50" charset="-127"/>
              </a:rPr>
              <a:t>CFun</a:t>
            </a:r>
            <a:r>
              <a:rPr lang="en-US" altLang="ko-KR" sz="1200" b="0" dirty="0" smtClean="0">
                <a:solidFill>
                  <a:schemeClr val="tx1"/>
                </a:solidFill>
                <a:latin typeface="맑은 고딕" pitchFamily="50" charset="-127"/>
                <a:ea typeface="맑은 고딕" pitchFamily="50" charset="-127"/>
              </a:rPr>
              <a:t> </a:t>
            </a:r>
            <a:r>
              <a:rPr lang="ko-KR" altLang="ko-KR" sz="1200" b="0" dirty="0">
                <a:solidFill>
                  <a:schemeClr val="tx1"/>
                </a:solidFill>
                <a:latin typeface="맑은 고딕" pitchFamily="50" charset="-127"/>
                <a:ea typeface="맑은 고딕" pitchFamily="50" charset="-127"/>
              </a:rPr>
              <a:t>가격</a:t>
            </a:r>
            <a:r>
              <a:rPr lang="en-US" altLang="ko-KR" sz="1200" b="0" dirty="0">
                <a:solidFill>
                  <a:schemeClr val="tx1"/>
                </a:solidFill>
                <a:latin typeface="맑은 고딕" pitchFamily="50" charset="-127"/>
                <a:ea typeface="맑은 고딕" pitchFamily="50" charset="-127"/>
              </a:rPr>
              <a:t>, </a:t>
            </a:r>
            <a:r>
              <a:rPr lang="ko-KR" altLang="ko-KR" sz="1200" b="0" dirty="0">
                <a:solidFill>
                  <a:schemeClr val="tx1"/>
                </a:solidFill>
                <a:latin typeface="맑은 고딕" pitchFamily="50" charset="-127"/>
                <a:ea typeface="맑은 고딕" pitchFamily="50" charset="-127"/>
              </a:rPr>
              <a:t>상금 저장소</a:t>
            </a:r>
            <a:r>
              <a:rPr lang="en-US" altLang="ko-KR" sz="1200" b="0" dirty="0">
                <a:solidFill>
                  <a:schemeClr val="tx1"/>
                </a:solidFill>
                <a:latin typeface="맑은 고딕" pitchFamily="50" charset="-127"/>
                <a:ea typeface="맑은 고딕" pitchFamily="50" charset="-127"/>
              </a:rPr>
              <a:t> </a:t>
            </a:r>
            <a:r>
              <a:rPr lang="en-US" altLang="ko-KR" sz="1200" b="0" dirty="0" err="1" smtClean="0">
                <a:solidFill>
                  <a:schemeClr val="tx1"/>
                </a:solidFill>
                <a:latin typeface="맑은 고딕" pitchFamily="50" charset="-127"/>
                <a:ea typeface="맑은 고딕" pitchFamily="50" charset="-127"/>
              </a:rPr>
              <a:t>CFun</a:t>
            </a:r>
            <a:r>
              <a:rPr lang="en-US" altLang="ko-KR" sz="1200" b="0" dirty="0" smtClean="0">
                <a:solidFill>
                  <a:schemeClr val="tx1"/>
                </a:solidFill>
                <a:latin typeface="맑은 고딕" pitchFamily="50" charset="-127"/>
                <a:ea typeface="맑은 고딕" pitchFamily="50" charset="-127"/>
              </a:rPr>
              <a:t> </a:t>
            </a:r>
            <a:r>
              <a:rPr lang="ko-KR" altLang="ko-KR" sz="1200" b="0" dirty="0">
                <a:solidFill>
                  <a:schemeClr val="tx1"/>
                </a:solidFill>
                <a:latin typeface="맑은 고딕" pitchFamily="50" charset="-127"/>
                <a:ea typeface="맑은 고딕" pitchFamily="50" charset="-127"/>
              </a:rPr>
              <a:t>수량</a:t>
            </a:r>
            <a:r>
              <a:rPr lang="en-US" altLang="ko-KR" sz="1200" b="0" dirty="0">
                <a:solidFill>
                  <a:schemeClr val="tx1"/>
                </a:solidFill>
                <a:latin typeface="맑은 고딕" pitchFamily="50" charset="-127"/>
                <a:ea typeface="맑은 고딕" pitchFamily="50" charset="-127"/>
              </a:rPr>
              <a:t>, IP </a:t>
            </a:r>
            <a:r>
              <a:rPr lang="ko-KR" altLang="ko-KR" sz="1200" b="0" dirty="0" smtClean="0">
                <a:solidFill>
                  <a:schemeClr val="tx1"/>
                </a:solidFill>
                <a:latin typeface="맑은 고딕" pitchFamily="50" charset="-127"/>
                <a:ea typeface="맑은 고딕" pitchFamily="50" charset="-127"/>
              </a:rPr>
              <a:t>거래</a:t>
            </a:r>
            <a:r>
              <a:rPr lang="en-US" altLang="ko-KR"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rPr>
              <a:t>금</a:t>
            </a:r>
            <a:r>
              <a:rPr lang="ko-KR" altLang="ko-KR" sz="1200" b="0" dirty="0" smtClean="0">
                <a:solidFill>
                  <a:schemeClr val="tx1"/>
                </a:solidFill>
                <a:latin typeface="맑은 고딕" pitchFamily="50" charset="-127"/>
                <a:ea typeface="맑은 고딕" pitchFamily="50" charset="-127"/>
              </a:rPr>
              <a:t>액</a:t>
            </a:r>
            <a:r>
              <a:rPr lang="en-US" altLang="ko-KR" sz="1200" b="0" dirty="0">
                <a:solidFill>
                  <a:schemeClr val="tx1"/>
                </a:solidFill>
                <a:latin typeface="맑은 고딕" pitchFamily="50" charset="-127"/>
                <a:ea typeface="맑은 고딕" pitchFamily="50" charset="-127"/>
              </a:rPr>
              <a:t>)</a:t>
            </a:r>
            <a:r>
              <a:rPr lang="ko-KR" altLang="ko-KR" sz="1200" b="0" dirty="0">
                <a:solidFill>
                  <a:schemeClr val="tx1"/>
                </a:solidFill>
                <a:latin typeface="맑은 고딕" pitchFamily="50" charset="-127"/>
                <a:ea typeface="맑은 고딕" pitchFamily="50" charset="-127"/>
              </a:rPr>
              <a:t>의 실시간 </a:t>
            </a:r>
            <a:r>
              <a:rPr lang="ko-KR" altLang="ko-KR" sz="1200" b="0" dirty="0" smtClean="0">
                <a:solidFill>
                  <a:schemeClr val="tx1"/>
                </a:solidFill>
                <a:latin typeface="맑은 고딕" pitchFamily="50" charset="-127"/>
                <a:ea typeface="맑은 고딕" pitchFamily="50" charset="-127"/>
                <a:cs typeface="Helvetica"/>
                <a:sym typeface="Helvetica"/>
              </a:rPr>
              <a:t>변</a:t>
            </a:r>
            <a:r>
              <a:rPr lang="ko-KR" altLang="en-US" sz="1200" b="0" dirty="0" smtClean="0">
                <a:solidFill>
                  <a:schemeClr val="tx1"/>
                </a:solidFill>
                <a:latin typeface="맑은 고딕" pitchFamily="50" charset="-127"/>
                <a:ea typeface="맑은 고딕" pitchFamily="50" charset="-127"/>
                <a:cs typeface="Helvetica"/>
                <a:sym typeface="Helvetica"/>
              </a:rPr>
              <a:t>화 추이에</a:t>
            </a:r>
            <a:r>
              <a:rPr lang="ko-KR" altLang="en-US" sz="1200" b="0" dirty="0" smtClean="0">
                <a:solidFill>
                  <a:schemeClr val="tx1"/>
                </a:solidFill>
                <a:latin typeface="맑은 고딕" pitchFamily="50" charset="-127"/>
                <a:ea typeface="맑은 고딕" pitchFamily="50" charset="-127"/>
              </a:rPr>
              <a:t> 따라</a:t>
            </a:r>
            <a:r>
              <a:rPr lang="ko-KR" altLang="ko-KR" sz="1200" b="0" dirty="0" smtClean="0">
                <a:solidFill>
                  <a:schemeClr val="tx1"/>
                </a:solidFill>
                <a:latin typeface="맑은 고딕" pitchFamily="50" charset="-127"/>
                <a:ea typeface="맑은 고딕" pitchFamily="50" charset="-127"/>
              </a:rPr>
              <a:t> 조절</a:t>
            </a:r>
            <a:r>
              <a:rPr lang="ko-KR" altLang="en-US" sz="1200" b="0" dirty="0" smtClean="0">
                <a:solidFill>
                  <a:schemeClr val="tx1"/>
                </a:solidFill>
                <a:latin typeface="맑은 고딕" pitchFamily="50" charset="-127"/>
                <a:ea typeface="맑은 고딕" pitchFamily="50" charset="-127"/>
                <a:cs typeface="Helvetica"/>
                <a:sym typeface="Helvetica"/>
              </a:rPr>
              <a:t>됩니</a:t>
            </a:r>
            <a:r>
              <a:rPr lang="ko-KR" altLang="ko-KR" sz="1200" b="0" dirty="0" smtClean="0">
                <a:solidFill>
                  <a:schemeClr val="tx1"/>
                </a:solidFill>
                <a:latin typeface="맑은 고딕" pitchFamily="50" charset="-127"/>
                <a:ea typeface="맑은 고딕" pitchFamily="50" charset="-127"/>
              </a:rPr>
              <a:t>다</a:t>
            </a:r>
            <a:r>
              <a:rPr lang="en-US" altLang="ko-KR" sz="1200" b="0" dirty="0" smtClean="0">
                <a:solidFill>
                  <a:schemeClr val="tx1"/>
                </a:solidFill>
                <a:latin typeface="맑은 고딕" pitchFamily="50" charset="-127"/>
                <a:ea typeface="맑은 고딕" pitchFamily="50" charset="-127"/>
              </a:rPr>
              <a:t>.</a:t>
            </a:r>
          </a:p>
          <a:p>
            <a:pPr marR="457200" indent="304800" algn="l" defTabSz="457200">
              <a:spcBef>
                <a:spcPts val="300"/>
              </a:spcBef>
              <a:defRPr sz="1100" b="0">
                <a:solidFill>
                  <a:srgbClr val="374352"/>
                </a:solidFill>
                <a:latin typeface="Helvetica"/>
                <a:ea typeface="Helvetica"/>
                <a:cs typeface="Helvetica"/>
                <a:sym typeface="Helvetica"/>
              </a:defRPr>
            </a:pPr>
            <a:r>
              <a:rPr lang="ko-KR" altLang="ko-KR" sz="1200" b="0" dirty="0" smtClean="0">
                <a:solidFill>
                  <a:schemeClr val="tx1"/>
                </a:solidFill>
                <a:latin typeface="맑은 고딕" pitchFamily="50" charset="-127"/>
                <a:ea typeface="맑은 고딕" pitchFamily="50" charset="-127"/>
              </a:rPr>
              <a:t>최종 목표</a:t>
            </a:r>
            <a:r>
              <a:rPr lang="en-US" altLang="ko-KR" sz="1200" b="0" dirty="0" smtClean="0">
                <a:solidFill>
                  <a:schemeClr val="tx1"/>
                </a:solidFill>
                <a:latin typeface="맑은 고딕" pitchFamily="50" charset="-127"/>
                <a:ea typeface="맑은 고딕" pitchFamily="50" charset="-127"/>
              </a:rPr>
              <a:t>: </a:t>
            </a:r>
            <a:r>
              <a:rPr lang="ko-KR" altLang="ko-KR" sz="1200" b="0" dirty="0">
                <a:solidFill>
                  <a:schemeClr val="tx1"/>
                </a:solidFill>
                <a:latin typeface="맑은 고딕" pitchFamily="50" charset="-127"/>
                <a:ea typeface="맑은 고딕" pitchFamily="50" charset="-127"/>
              </a:rPr>
              <a:t>상금 저장소의 수입과 수출은 </a:t>
            </a:r>
            <a:r>
              <a:rPr lang="ko-KR" altLang="ko-KR" sz="1200" b="0" dirty="0" smtClean="0">
                <a:solidFill>
                  <a:schemeClr val="tx1"/>
                </a:solidFill>
                <a:latin typeface="맑은 고딕" pitchFamily="50" charset="-127"/>
                <a:ea typeface="맑은 고딕" pitchFamily="50" charset="-127"/>
                <a:cs typeface="Helvetica"/>
                <a:sym typeface="Helvetica"/>
              </a:rPr>
              <a:t>변화 추이</a:t>
            </a:r>
            <a:r>
              <a:rPr lang="ko-KR" altLang="en-US" sz="1200" b="0" dirty="0" smtClean="0">
                <a:solidFill>
                  <a:schemeClr val="tx1"/>
                </a:solidFill>
                <a:latin typeface="맑은 고딕" pitchFamily="50" charset="-127"/>
                <a:ea typeface="맑은 고딕" pitchFamily="50" charset="-127"/>
                <a:cs typeface="Helvetica"/>
                <a:sym typeface="Helvetica"/>
              </a:rPr>
              <a:t>의</a:t>
            </a:r>
            <a:r>
              <a:rPr lang="ko-KR" altLang="ko-KR" sz="1200" b="0" dirty="0" smtClean="0">
                <a:solidFill>
                  <a:schemeClr val="tx1"/>
                </a:solidFill>
                <a:latin typeface="맑은 고딕" pitchFamily="50" charset="-127"/>
                <a:ea typeface="맑은 고딕" pitchFamily="50" charset="-127"/>
              </a:rPr>
              <a:t> </a:t>
            </a:r>
            <a:r>
              <a:rPr lang="ko-KR" altLang="ko-KR" sz="1200" b="0" dirty="0">
                <a:solidFill>
                  <a:schemeClr val="tx1"/>
                </a:solidFill>
                <a:latin typeface="맑은 고딕" pitchFamily="50" charset="-127"/>
                <a:ea typeface="맑은 고딕" pitchFamily="50" charset="-127"/>
              </a:rPr>
              <a:t>균형에 의해 형성되며</a:t>
            </a:r>
            <a:r>
              <a:rPr lang="en-US" altLang="ko-KR" sz="1200" b="0" dirty="0">
                <a:solidFill>
                  <a:schemeClr val="tx1"/>
                </a:solidFill>
                <a:latin typeface="맑은 고딕" pitchFamily="50" charset="-127"/>
                <a:ea typeface="맑은 고딕" pitchFamily="50" charset="-127"/>
              </a:rPr>
              <a:t>, </a:t>
            </a:r>
            <a:r>
              <a:rPr lang="ko-KR" altLang="ko-KR" sz="1200" b="0" dirty="0">
                <a:solidFill>
                  <a:schemeClr val="tx1"/>
                </a:solidFill>
                <a:latin typeface="맑은 고딕" pitchFamily="50" charset="-127"/>
                <a:ea typeface="맑은 고딕" pitchFamily="50" charset="-127"/>
              </a:rPr>
              <a:t>매 </a:t>
            </a:r>
            <a:r>
              <a:rPr lang="ko-KR" altLang="en-US" sz="1200" b="0" dirty="0" smtClean="0">
                <a:solidFill>
                  <a:schemeClr val="tx1"/>
                </a:solidFill>
                <a:latin typeface="맑은 고딕" pitchFamily="50" charset="-127"/>
                <a:ea typeface="맑은 고딕" pitchFamily="50" charset="-127"/>
              </a:rPr>
              <a:t>달 </a:t>
            </a:r>
            <a:r>
              <a:rPr lang="en-US" altLang="ko-KR" sz="1200" b="0" dirty="0" smtClean="0">
                <a:solidFill>
                  <a:schemeClr val="tx1"/>
                </a:solidFill>
                <a:latin typeface="맑은 고딕" pitchFamily="50" charset="-127"/>
                <a:ea typeface="맑은 고딕" pitchFamily="50" charset="-127"/>
                <a:cs typeface="Helvetica"/>
                <a:sym typeface="Helvetica"/>
              </a:rPr>
              <a:t>“</a:t>
            </a:r>
            <a:r>
              <a:rPr lang="ko-KR" altLang="ko-KR" sz="1200" b="0" dirty="0" smtClean="0">
                <a:solidFill>
                  <a:schemeClr val="tx1"/>
                </a:solidFill>
                <a:latin typeface="맑은 고딕" pitchFamily="50" charset="-127"/>
                <a:ea typeface="맑은 고딕" pitchFamily="50" charset="-127"/>
              </a:rPr>
              <a:t>들어오는 </a:t>
            </a:r>
            <a:r>
              <a:rPr lang="en-US" altLang="ko-KR" sz="1200" b="0" dirty="0" err="1" smtClean="0">
                <a:solidFill>
                  <a:schemeClr val="tx1"/>
                </a:solidFill>
                <a:latin typeface="맑은 고딕" pitchFamily="50" charset="-127"/>
                <a:ea typeface="맑은 고딕" pitchFamily="50" charset="-127"/>
              </a:rPr>
              <a:t>CFun</a:t>
            </a:r>
            <a:r>
              <a:rPr lang="en-US" altLang="ko-KR"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cs typeface="Helvetica"/>
                <a:sym typeface="Helvetica"/>
              </a:rPr>
              <a:t>포인트 </a:t>
            </a:r>
            <a:r>
              <a:rPr lang="en-US" altLang="ko-KR" sz="1200" b="0" dirty="0" smtClean="0">
                <a:solidFill>
                  <a:schemeClr val="tx1"/>
                </a:solidFill>
                <a:latin typeface="맑은 고딕" pitchFamily="50" charset="-127"/>
                <a:ea typeface="맑은 고딕" pitchFamily="50" charset="-127"/>
              </a:rPr>
              <a:t>= </a:t>
            </a:r>
            <a:r>
              <a:rPr lang="ko-KR" altLang="ko-KR" sz="1200" b="0" dirty="0">
                <a:solidFill>
                  <a:schemeClr val="tx1"/>
                </a:solidFill>
                <a:latin typeface="맑은 고딕" pitchFamily="50" charset="-127"/>
                <a:ea typeface="맑은 고딕" pitchFamily="50" charset="-127"/>
              </a:rPr>
              <a:t>나가는</a:t>
            </a:r>
            <a:r>
              <a:rPr lang="en-US" altLang="ko-KR" sz="1200" b="0" dirty="0">
                <a:solidFill>
                  <a:schemeClr val="tx1"/>
                </a:solidFill>
                <a:latin typeface="맑은 고딕" pitchFamily="50" charset="-127"/>
                <a:ea typeface="맑은 고딕" pitchFamily="50" charset="-127"/>
              </a:rPr>
              <a:t> </a:t>
            </a:r>
            <a:r>
              <a:rPr lang="en-US" altLang="ko-KR" sz="1200" b="0" dirty="0" err="1" smtClean="0">
                <a:solidFill>
                  <a:schemeClr val="tx1"/>
                </a:solidFill>
                <a:latin typeface="맑은 고딕" pitchFamily="50" charset="-127"/>
                <a:ea typeface="맑은 고딕" pitchFamily="50" charset="-127"/>
              </a:rPr>
              <a:t>CFun</a:t>
            </a:r>
            <a:r>
              <a:rPr lang="en-US" altLang="ko-KR"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rPr>
              <a:t>포인트</a:t>
            </a:r>
            <a:r>
              <a:rPr lang="en-US" altLang="ko-KR" sz="1200" b="0" dirty="0" smtClean="0">
                <a:solidFill>
                  <a:schemeClr val="tx1"/>
                </a:solidFill>
                <a:latin typeface="맑은 고딕" pitchFamily="50" charset="-127"/>
                <a:ea typeface="맑은 고딕" pitchFamily="50" charset="-127"/>
                <a:cs typeface="Helvetica"/>
                <a:sym typeface="Helvetica"/>
              </a:rPr>
              <a:t>”</a:t>
            </a:r>
            <a:r>
              <a:rPr lang="ko-KR" altLang="ko-KR" sz="1200" b="0" dirty="0" smtClean="0">
                <a:solidFill>
                  <a:schemeClr val="tx1"/>
                </a:solidFill>
                <a:latin typeface="맑은 고딕" pitchFamily="50" charset="-127"/>
                <a:ea typeface="맑은 고딕" pitchFamily="50" charset="-127"/>
              </a:rPr>
              <a:t>의 </a:t>
            </a:r>
            <a:r>
              <a:rPr lang="ko-KR" altLang="ko-KR" sz="1200" b="0" dirty="0">
                <a:solidFill>
                  <a:schemeClr val="tx1"/>
                </a:solidFill>
                <a:latin typeface="맑은 고딕" pitchFamily="50" charset="-127"/>
                <a:ea typeface="맑은 고딕" pitchFamily="50" charset="-127"/>
              </a:rPr>
              <a:t>수를 확실히 보장할 수 </a:t>
            </a:r>
            <a:r>
              <a:rPr lang="ko-KR" altLang="ko-KR" sz="1200" b="0" dirty="0" smtClean="0">
                <a:solidFill>
                  <a:schemeClr val="tx1"/>
                </a:solidFill>
                <a:latin typeface="맑은 고딕" pitchFamily="50" charset="-127"/>
                <a:ea typeface="맑은 고딕" pitchFamily="50" charset="-127"/>
              </a:rPr>
              <a:t>있</a:t>
            </a:r>
            <a:r>
              <a:rPr lang="ko-KR" altLang="en-US" sz="1200" b="0" dirty="0" smtClean="0">
                <a:solidFill>
                  <a:schemeClr val="tx1"/>
                </a:solidFill>
                <a:latin typeface="맑은 고딕" pitchFamily="50" charset="-127"/>
                <a:ea typeface="맑은 고딕" pitchFamily="50" charset="-127"/>
                <a:cs typeface="Helvetica"/>
                <a:sym typeface="Helvetica"/>
              </a:rPr>
              <a:t>습니</a:t>
            </a:r>
            <a:r>
              <a:rPr lang="ko-KR" altLang="ko-KR" sz="1200" b="0" dirty="0" smtClean="0">
                <a:solidFill>
                  <a:schemeClr val="tx1"/>
                </a:solidFill>
                <a:latin typeface="맑은 고딕" pitchFamily="50" charset="-127"/>
                <a:ea typeface="맑은 고딕" pitchFamily="50" charset="-127"/>
              </a:rPr>
              <a:t>다</a:t>
            </a:r>
            <a:r>
              <a:rPr lang="en-US" altLang="ko-KR" sz="1200" b="0" dirty="0">
                <a:solidFill>
                  <a:schemeClr val="tx1"/>
                </a:solidFill>
                <a:latin typeface="맑은 고딕" pitchFamily="50" charset="-127"/>
                <a:ea typeface="맑은 고딕" pitchFamily="50" charset="-127"/>
              </a:rPr>
              <a:t>.  </a:t>
            </a:r>
            <a:endParaRPr sz="1200" dirty="0">
              <a:solidFill>
                <a:schemeClr val="tx1"/>
              </a:solidFill>
              <a:latin typeface="맑은 고딕" pitchFamily="50" charset="-127"/>
              <a:ea typeface="맑은 고딕" pitchFamily="50" charset="-127"/>
              <a:cs typeface="Times New Roman"/>
              <a:sym typeface="Times New Roman"/>
            </a:endParaRPr>
          </a:p>
        </p:txBody>
      </p:sp>
      <p:grpSp>
        <p:nvGrpSpPr>
          <p:cNvPr id="239" name="成组"/>
          <p:cNvGrpSpPr/>
          <p:nvPr/>
        </p:nvGrpSpPr>
        <p:grpSpPr>
          <a:xfrm>
            <a:off x="6815026" y="8284170"/>
            <a:ext cx="371215" cy="339718"/>
            <a:chOff x="0" y="0"/>
            <a:chExt cx="371213" cy="339717"/>
          </a:xfrm>
        </p:grpSpPr>
        <p:sp>
          <p:nvSpPr>
            <p:cNvPr id="236" name="圆形"/>
            <p:cNvSpPr/>
            <p:nvPr/>
          </p:nvSpPr>
          <p:spPr>
            <a:xfrm>
              <a:off x="42744" y="269973"/>
              <a:ext cx="40497" cy="38247"/>
            </a:xfrm>
            <a:prstGeom prst="ellipse">
              <a:avLst/>
            </a:prstGeom>
            <a:solidFill>
              <a:srgbClr val="FFFFFF"/>
            </a:solidFill>
            <a:ln w="3175" cap="flat">
              <a:noFill/>
              <a:miter lim="400000"/>
            </a:ln>
            <a:effectLst/>
          </p:spPr>
          <p:txBody>
            <a:bodyPr wrap="square" lIns="45719" tIns="45719" rIns="45719" bIns="45719" numCol="1" anchor="t">
              <a:noAutofit/>
            </a:bodyPr>
            <a:lstStyle/>
            <a:p>
              <a:pPr algn="l" defTabSz="685754">
                <a:defRPr sz="1300" b="0">
                  <a:latin typeface="Arial"/>
                  <a:ea typeface="Arial"/>
                  <a:cs typeface="Arial"/>
                  <a:sym typeface="Arial"/>
                </a:defRPr>
              </a:pPr>
              <a:endParaRPr>
                <a:solidFill>
                  <a:schemeClr val="tx1"/>
                </a:solidFill>
                <a:latin typeface="맑은 고딕" pitchFamily="50" charset="-127"/>
                <a:ea typeface="맑은 고딕" pitchFamily="50" charset="-127"/>
              </a:endParaRPr>
            </a:p>
          </p:txBody>
        </p:sp>
        <p:sp>
          <p:nvSpPr>
            <p:cNvPr id="237" name="圆形"/>
            <p:cNvSpPr/>
            <p:nvPr/>
          </p:nvSpPr>
          <p:spPr>
            <a:xfrm>
              <a:off x="20247" y="314969"/>
              <a:ext cx="22499" cy="24749"/>
            </a:xfrm>
            <a:prstGeom prst="ellipse">
              <a:avLst/>
            </a:prstGeom>
            <a:solidFill>
              <a:srgbClr val="FFFFFF"/>
            </a:solidFill>
            <a:ln w="3175" cap="flat">
              <a:noFill/>
              <a:miter lim="400000"/>
            </a:ln>
            <a:effectLst/>
          </p:spPr>
          <p:txBody>
            <a:bodyPr wrap="square" lIns="45719" tIns="45719" rIns="45719" bIns="45719" numCol="1" anchor="t">
              <a:noAutofit/>
            </a:bodyPr>
            <a:lstStyle/>
            <a:p>
              <a:pPr algn="l" defTabSz="685754">
                <a:defRPr sz="1300" b="0">
                  <a:latin typeface="Arial"/>
                  <a:ea typeface="Arial"/>
                  <a:cs typeface="Arial"/>
                  <a:sym typeface="Arial"/>
                </a:defRPr>
              </a:pPr>
              <a:endParaRPr>
                <a:solidFill>
                  <a:schemeClr val="tx1"/>
                </a:solidFill>
                <a:latin typeface="맑은 고딕" pitchFamily="50" charset="-127"/>
                <a:ea typeface="맑은 고딕" pitchFamily="50" charset="-127"/>
              </a:endParaRPr>
            </a:p>
          </p:txBody>
        </p:sp>
        <p:sp>
          <p:nvSpPr>
            <p:cNvPr id="238" name="形状"/>
            <p:cNvSpPr/>
            <p:nvPr/>
          </p:nvSpPr>
          <p:spPr>
            <a:xfrm>
              <a:off x="0" y="0"/>
              <a:ext cx="371214" cy="263225"/>
            </a:xfrm>
            <a:custGeom>
              <a:avLst/>
              <a:gdLst/>
              <a:ahLst/>
              <a:cxnLst>
                <a:cxn ang="0">
                  <a:pos x="wd2" y="hd2"/>
                </a:cxn>
                <a:cxn ang="5400000">
                  <a:pos x="wd2" y="hd2"/>
                </a:cxn>
                <a:cxn ang="10800000">
                  <a:pos x="wd2" y="hd2"/>
                </a:cxn>
                <a:cxn ang="16200000">
                  <a:pos x="wd2" y="hd2"/>
                </a:cxn>
              </a:cxnLst>
              <a:rect l="0" t="0" r="r" b="b"/>
              <a:pathLst>
                <a:path w="21600" h="21600" extrusionOk="0">
                  <a:moveTo>
                    <a:pt x="21600" y="8345"/>
                  </a:moveTo>
                  <a:cubicBezTo>
                    <a:pt x="21600" y="5155"/>
                    <a:pt x="19684" y="2209"/>
                    <a:pt x="17245" y="2209"/>
                  </a:cubicBezTo>
                  <a:cubicBezTo>
                    <a:pt x="16897" y="2209"/>
                    <a:pt x="16548" y="2455"/>
                    <a:pt x="16200" y="2455"/>
                  </a:cubicBezTo>
                  <a:cubicBezTo>
                    <a:pt x="15503" y="982"/>
                    <a:pt x="14284" y="0"/>
                    <a:pt x="12890" y="0"/>
                  </a:cubicBezTo>
                  <a:cubicBezTo>
                    <a:pt x="12019" y="0"/>
                    <a:pt x="11148" y="491"/>
                    <a:pt x="10452" y="1227"/>
                  </a:cubicBezTo>
                  <a:cubicBezTo>
                    <a:pt x="9755" y="491"/>
                    <a:pt x="8884" y="0"/>
                    <a:pt x="8013" y="0"/>
                  </a:cubicBezTo>
                  <a:cubicBezTo>
                    <a:pt x="6968" y="0"/>
                    <a:pt x="6097" y="491"/>
                    <a:pt x="5400" y="1227"/>
                  </a:cubicBezTo>
                  <a:cubicBezTo>
                    <a:pt x="5052" y="1227"/>
                    <a:pt x="4703" y="1227"/>
                    <a:pt x="4355" y="1227"/>
                  </a:cubicBezTo>
                  <a:cubicBezTo>
                    <a:pt x="1916" y="1227"/>
                    <a:pt x="0" y="3927"/>
                    <a:pt x="0" y="7364"/>
                  </a:cubicBezTo>
                  <a:cubicBezTo>
                    <a:pt x="0" y="8591"/>
                    <a:pt x="174" y="9573"/>
                    <a:pt x="523" y="10555"/>
                  </a:cubicBezTo>
                  <a:cubicBezTo>
                    <a:pt x="174" y="11291"/>
                    <a:pt x="0" y="12518"/>
                    <a:pt x="0" y="13500"/>
                  </a:cubicBezTo>
                  <a:cubicBezTo>
                    <a:pt x="0" y="16936"/>
                    <a:pt x="1916" y="19636"/>
                    <a:pt x="4355" y="19636"/>
                  </a:cubicBezTo>
                  <a:cubicBezTo>
                    <a:pt x="4529" y="19636"/>
                    <a:pt x="4703" y="19636"/>
                    <a:pt x="4877" y="19636"/>
                  </a:cubicBezTo>
                  <a:cubicBezTo>
                    <a:pt x="5574" y="20864"/>
                    <a:pt x="6794" y="21600"/>
                    <a:pt x="8013" y="21600"/>
                  </a:cubicBezTo>
                  <a:cubicBezTo>
                    <a:pt x="9232" y="21600"/>
                    <a:pt x="10277" y="20864"/>
                    <a:pt x="11148" y="19636"/>
                  </a:cubicBezTo>
                  <a:cubicBezTo>
                    <a:pt x="11845" y="20373"/>
                    <a:pt x="12716" y="20864"/>
                    <a:pt x="13761" y="20864"/>
                  </a:cubicBezTo>
                  <a:cubicBezTo>
                    <a:pt x="16026" y="20864"/>
                    <a:pt x="18116" y="18164"/>
                    <a:pt x="18116" y="14727"/>
                  </a:cubicBezTo>
                  <a:cubicBezTo>
                    <a:pt x="18116" y="14727"/>
                    <a:pt x="18116" y="14482"/>
                    <a:pt x="18116" y="14482"/>
                  </a:cubicBezTo>
                  <a:cubicBezTo>
                    <a:pt x="20032" y="13991"/>
                    <a:pt x="21600" y="11536"/>
                    <a:pt x="21600" y="8345"/>
                  </a:cubicBezTo>
                  <a:close/>
                </a:path>
              </a:pathLst>
            </a:custGeom>
            <a:solidFill>
              <a:srgbClr val="FFFFFF"/>
            </a:solidFill>
            <a:ln w="3175" cap="flat">
              <a:noFill/>
              <a:miter lim="400000"/>
            </a:ln>
            <a:effectLst/>
          </p:spPr>
          <p:txBody>
            <a:bodyPr wrap="square" lIns="45719" tIns="45719" rIns="45719" bIns="45719" numCol="1" anchor="t">
              <a:noAutofit/>
            </a:bodyPr>
            <a:lstStyle/>
            <a:p>
              <a:pPr algn="l" defTabSz="685754">
                <a:defRPr sz="1300" b="0">
                  <a:latin typeface="Arial"/>
                  <a:ea typeface="Arial"/>
                  <a:cs typeface="Arial"/>
                  <a:sym typeface="Arial"/>
                </a:defRPr>
              </a:pPr>
              <a:endParaRPr>
                <a:solidFill>
                  <a:schemeClr val="tx1"/>
                </a:solidFill>
                <a:latin typeface="맑은 고딕" pitchFamily="50" charset="-127"/>
                <a:ea typeface="맑은 고딕" pitchFamily="50" charset="-127"/>
              </a:endParaRPr>
            </a:p>
          </p:txBody>
        </p:sp>
      </p:grpSp>
      <p:pic>
        <p:nvPicPr>
          <p:cNvPr id="241" name="图像" descr="图像"/>
          <p:cNvPicPr>
            <a:picLocks noChangeAspect="1"/>
          </p:cNvPicPr>
          <p:nvPr/>
        </p:nvPicPr>
        <p:blipFill>
          <a:blip r:embed="rId2" cstate="print"/>
          <a:stretch>
            <a:fillRect/>
          </a:stretch>
        </p:blipFill>
        <p:spPr>
          <a:xfrm>
            <a:off x="966200" y="939354"/>
            <a:ext cx="5658462" cy="3222968"/>
          </a:xfrm>
          <a:prstGeom prst="rect">
            <a:avLst/>
          </a:prstGeom>
          <a:ln w="3175">
            <a:miter lim="400000"/>
          </a:ln>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 name="屏幕快照 2017-10-27 下午4.22.57.png" descr="屏幕快照 2017-10-27 下午4.22.57.png"/>
          <p:cNvPicPr>
            <a:picLocks noChangeAspect="1"/>
          </p:cNvPicPr>
          <p:nvPr/>
        </p:nvPicPr>
        <p:blipFill>
          <a:blip r:embed="rId3" cstate="print">
            <a:extLst/>
          </a:blip>
          <a:stretch>
            <a:fillRect/>
          </a:stretch>
        </p:blipFill>
        <p:spPr>
          <a:xfrm>
            <a:off x="-405" y="3250"/>
            <a:ext cx="7633510" cy="10802378"/>
          </a:xfrm>
          <a:prstGeom prst="rect">
            <a:avLst/>
          </a:prstGeom>
          <a:ln w="3175">
            <a:miter lim="400000"/>
          </a:ln>
        </p:spPr>
      </p:pic>
      <p:grpSp>
        <p:nvGrpSpPr>
          <p:cNvPr id="246" name="成组"/>
          <p:cNvGrpSpPr/>
          <p:nvPr/>
        </p:nvGrpSpPr>
        <p:grpSpPr>
          <a:xfrm>
            <a:off x="822323" y="913115"/>
            <a:ext cx="815976" cy="449263"/>
            <a:chOff x="0" y="0"/>
            <a:chExt cx="815975" cy="449261"/>
          </a:xfrm>
        </p:grpSpPr>
        <p:sp>
          <p:nvSpPr>
            <p:cNvPr id="244" name="形状"/>
            <p:cNvSpPr/>
            <p:nvPr/>
          </p:nvSpPr>
          <p:spPr>
            <a:xfrm>
              <a:off x="0" y="1586"/>
              <a:ext cx="815975" cy="447676"/>
            </a:xfrm>
            <a:custGeom>
              <a:avLst/>
              <a:gdLst/>
              <a:ahLst/>
              <a:cxnLst>
                <a:cxn ang="0">
                  <a:pos x="wd2" y="hd2"/>
                </a:cxn>
                <a:cxn ang="5400000">
                  <a:pos x="wd2" y="hd2"/>
                </a:cxn>
                <a:cxn ang="10800000">
                  <a:pos x="wd2" y="hd2"/>
                </a:cxn>
                <a:cxn ang="16200000">
                  <a:pos x="wd2" y="hd2"/>
                </a:cxn>
              </a:cxnLst>
              <a:rect l="0" t="0" r="r" b="b"/>
              <a:pathLst>
                <a:path w="21600" h="21600" extrusionOk="0">
                  <a:moveTo>
                    <a:pt x="19111" y="12220"/>
                  </a:moveTo>
                  <a:lnTo>
                    <a:pt x="19086" y="11837"/>
                  </a:lnTo>
                  <a:lnTo>
                    <a:pt x="19058" y="11462"/>
                  </a:lnTo>
                  <a:lnTo>
                    <a:pt x="19018" y="11087"/>
                  </a:lnTo>
                  <a:lnTo>
                    <a:pt x="18965" y="10726"/>
                  </a:lnTo>
                  <a:lnTo>
                    <a:pt x="18909" y="10366"/>
                  </a:lnTo>
                  <a:lnTo>
                    <a:pt x="18844" y="10013"/>
                  </a:lnTo>
                  <a:lnTo>
                    <a:pt x="18767" y="9667"/>
                  </a:lnTo>
                  <a:lnTo>
                    <a:pt x="18678" y="9329"/>
                  </a:lnTo>
                  <a:lnTo>
                    <a:pt x="18589" y="8998"/>
                  </a:lnTo>
                  <a:lnTo>
                    <a:pt x="18488" y="8689"/>
                  </a:lnTo>
                  <a:lnTo>
                    <a:pt x="18379" y="8372"/>
                  </a:lnTo>
                  <a:lnTo>
                    <a:pt x="18262" y="8078"/>
                  </a:lnTo>
                  <a:lnTo>
                    <a:pt x="18141" y="7791"/>
                  </a:lnTo>
                  <a:lnTo>
                    <a:pt x="18011" y="7511"/>
                  </a:lnTo>
                  <a:lnTo>
                    <a:pt x="17870" y="7239"/>
                  </a:lnTo>
                  <a:lnTo>
                    <a:pt x="17729" y="6989"/>
                  </a:lnTo>
                  <a:lnTo>
                    <a:pt x="17579" y="6746"/>
                  </a:lnTo>
                  <a:lnTo>
                    <a:pt x="17425" y="6518"/>
                  </a:lnTo>
                  <a:lnTo>
                    <a:pt x="17264" y="6298"/>
                  </a:lnTo>
                  <a:lnTo>
                    <a:pt x="17094" y="6092"/>
                  </a:lnTo>
                  <a:lnTo>
                    <a:pt x="16924" y="5900"/>
                  </a:lnTo>
                  <a:lnTo>
                    <a:pt x="16747" y="5724"/>
                  </a:lnTo>
                  <a:lnTo>
                    <a:pt x="16565" y="5569"/>
                  </a:lnTo>
                  <a:lnTo>
                    <a:pt x="16379" y="5422"/>
                  </a:lnTo>
                  <a:lnTo>
                    <a:pt x="16185" y="5290"/>
                  </a:lnTo>
                  <a:lnTo>
                    <a:pt x="15991" y="5172"/>
                  </a:lnTo>
                  <a:lnTo>
                    <a:pt x="15789" y="5069"/>
                  </a:lnTo>
                  <a:lnTo>
                    <a:pt x="15587" y="4995"/>
                  </a:lnTo>
                  <a:lnTo>
                    <a:pt x="15381" y="4929"/>
                  </a:lnTo>
                  <a:lnTo>
                    <a:pt x="15171" y="4878"/>
                  </a:lnTo>
                  <a:lnTo>
                    <a:pt x="14956" y="4856"/>
                  </a:lnTo>
                  <a:lnTo>
                    <a:pt x="14742" y="4841"/>
                  </a:lnTo>
                  <a:lnTo>
                    <a:pt x="14581" y="4856"/>
                  </a:lnTo>
                  <a:lnTo>
                    <a:pt x="14411" y="4863"/>
                  </a:lnTo>
                  <a:lnTo>
                    <a:pt x="14249" y="4892"/>
                  </a:lnTo>
                  <a:lnTo>
                    <a:pt x="14087" y="4929"/>
                  </a:lnTo>
                  <a:lnTo>
                    <a:pt x="13926" y="4981"/>
                  </a:lnTo>
                  <a:lnTo>
                    <a:pt x="13611" y="5113"/>
                  </a:lnTo>
                  <a:lnTo>
                    <a:pt x="13457" y="5194"/>
                  </a:lnTo>
                  <a:lnTo>
                    <a:pt x="13312" y="5282"/>
                  </a:lnTo>
                  <a:lnTo>
                    <a:pt x="13013" y="5488"/>
                  </a:lnTo>
                  <a:lnTo>
                    <a:pt x="12871" y="5613"/>
                  </a:lnTo>
                  <a:lnTo>
                    <a:pt x="12730" y="5731"/>
                  </a:lnTo>
                  <a:lnTo>
                    <a:pt x="12592" y="5871"/>
                  </a:lnTo>
                  <a:lnTo>
                    <a:pt x="12459" y="6011"/>
                  </a:lnTo>
                  <a:lnTo>
                    <a:pt x="12326" y="6165"/>
                  </a:lnTo>
                  <a:lnTo>
                    <a:pt x="12277" y="5834"/>
                  </a:lnTo>
                  <a:lnTo>
                    <a:pt x="12220" y="5518"/>
                  </a:lnTo>
                  <a:lnTo>
                    <a:pt x="12152" y="5201"/>
                  </a:lnTo>
                  <a:lnTo>
                    <a:pt x="12079" y="4885"/>
                  </a:lnTo>
                  <a:lnTo>
                    <a:pt x="12002" y="4583"/>
                  </a:lnTo>
                  <a:lnTo>
                    <a:pt x="11917" y="4289"/>
                  </a:lnTo>
                  <a:lnTo>
                    <a:pt x="11828" y="3987"/>
                  </a:lnTo>
                  <a:lnTo>
                    <a:pt x="11731" y="3708"/>
                  </a:lnTo>
                  <a:lnTo>
                    <a:pt x="11626" y="3436"/>
                  </a:lnTo>
                  <a:lnTo>
                    <a:pt x="11517" y="3163"/>
                  </a:lnTo>
                  <a:lnTo>
                    <a:pt x="11400" y="2913"/>
                  </a:lnTo>
                  <a:lnTo>
                    <a:pt x="11283" y="2656"/>
                  </a:lnTo>
                  <a:lnTo>
                    <a:pt x="11158" y="2420"/>
                  </a:lnTo>
                  <a:lnTo>
                    <a:pt x="11024" y="2185"/>
                  </a:lnTo>
                  <a:lnTo>
                    <a:pt x="10887" y="1972"/>
                  </a:lnTo>
                  <a:lnTo>
                    <a:pt x="10745" y="1751"/>
                  </a:lnTo>
                  <a:lnTo>
                    <a:pt x="10600" y="1552"/>
                  </a:lnTo>
                  <a:lnTo>
                    <a:pt x="10450" y="1361"/>
                  </a:lnTo>
                  <a:lnTo>
                    <a:pt x="10297" y="1184"/>
                  </a:lnTo>
                  <a:lnTo>
                    <a:pt x="10139" y="1023"/>
                  </a:lnTo>
                  <a:lnTo>
                    <a:pt x="9974" y="861"/>
                  </a:lnTo>
                  <a:lnTo>
                    <a:pt x="9808" y="714"/>
                  </a:lnTo>
                  <a:lnTo>
                    <a:pt x="9634" y="581"/>
                  </a:lnTo>
                  <a:lnTo>
                    <a:pt x="9464" y="463"/>
                  </a:lnTo>
                  <a:lnTo>
                    <a:pt x="9287" y="360"/>
                  </a:lnTo>
                  <a:lnTo>
                    <a:pt x="9105" y="265"/>
                  </a:lnTo>
                  <a:lnTo>
                    <a:pt x="8923" y="184"/>
                  </a:lnTo>
                  <a:lnTo>
                    <a:pt x="8737" y="125"/>
                  </a:lnTo>
                  <a:lnTo>
                    <a:pt x="8543" y="66"/>
                  </a:lnTo>
                  <a:lnTo>
                    <a:pt x="8353" y="29"/>
                  </a:lnTo>
                  <a:lnTo>
                    <a:pt x="8159" y="7"/>
                  </a:lnTo>
                  <a:lnTo>
                    <a:pt x="7965" y="0"/>
                  </a:lnTo>
                  <a:lnTo>
                    <a:pt x="7844" y="0"/>
                  </a:lnTo>
                  <a:lnTo>
                    <a:pt x="7731" y="7"/>
                  </a:lnTo>
                  <a:lnTo>
                    <a:pt x="7614" y="29"/>
                  </a:lnTo>
                  <a:lnTo>
                    <a:pt x="7500" y="44"/>
                  </a:lnTo>
                  <a:lnTo>
                    <a:pt x="7391" y="59"/>
                  </a:lnTo>
                  <a:lnTo>
                    <a:pt x="7274" y="96"/>
                  </a:lnTo>
                  <a:lnTo>
                    <a:pt x="7056" y="169"/>
                  </a:lnTo>
                  <a:lnTo>
                    <a:pt x="6834" y="250"/>
                  </a:lnTo>
                  <a:lnTo>
                    <a:pt x="6619" y="368"/>
                  </a:lnTo>
                  <a:lnTo>
                    <a:pt x="6413" y="500"/>
                  </a:lnTo>
                  <a:lnTo>
                    <a:pt x="6207" y="647"/>
                  </a:lnTo>
                  <a:lnTo>
                    <a:pt x="6009" y="809"/>
                  </a:lnTo>
                  <a:lnTo>
                    <a:pt x="5811" y="993"/>
                  </a:lnTo>
                  <a:lnTo>
                    <a:pt x="5625" y="1184"/>
                  </a:lnTo>
                  <a:lnTo>
                    <a:pt x="5443" y="1405"/>
                  </a:lnTo>
                  <a:lnTo>
                    <a:pt x="5266" y="1626"/>
                  </a:lnTo>
                  <a:lnTo>
                    <a:pt x="5092" y="1876"/>
                  </a:lnTo>
                  <a:lnTo>
                    <a:pt x="4930" y="2134"/>
                  </a:lnTo>
                  <a:lnTo>
                    <a:pt x="4773" y="2406"/>
                  </a:lnTo>
                  <a:lnTo>
                    <a:pt x="4623" y="2693"/>
                  </a:lnTo>
                  <a:lnTo>
                    <a:pt x="4482" y="2987"/>
                  </a:lnTo>
                  <a:lnTo>
                    <a:pt x="4348" y="3296"/>
                  </a:lnTo>
                  <a:lnTo>
                    <a:pt x="4223" y="3612"/>
                  </a:lnTo>
                  <a:lnTo>
                    <a:pt x="4106" y="3958"/>
                  </a:lnTo>
                  <a:lnTo>
                    <a:pt x="3997" y="4296"/>
                  </a:lnTo>
                  <a:lnTo>
                    <a:pt x="3896" y="4650"/>
                  </a:lnTo>
                  <a:lnTo>
                    <a:pt x="3807" y="5010"/>
                  </a:lnTo>
                  <a:lnTo>
                    <a:pt x="3726" y="5385"/>
                  </a:lnTo>
                  <a:lnTo>
                    <a:pt x="3657" y="5768"/>
                  </a:lnTo>
                  <a:lnTo>
                    <a:pt x="3597" y="6158"/>
                  </a:lnTo>
                  <a:lnTo>
                    <a:pt x="3544" y="6548"/>
                  </a:lnTo>
                  <a:lnTo>
                    <a:pt x="3504" y="6960"/>
                  </a:lnTo>
                  <a:lnTo>
                    <a:pt x="3492" y="7158"/>
                  </a:lnTo>
                  <a:lnTo>
                    <a:pt x="3475" y="7372"/>
                  </a:lnTo>
                  <a:lnTo>
                    <a:pt x="3467" y="7578"/>
                  </a:lnTo>
                  <a:lnTo>
                    <a:pt x="3455" y="7791"/>
                  </a:lnTo>
                  <a:lnTo>
                    <a:pt x="3455" y="7997"/>
                  </a:lnTo>
                  <a:lnTo>
                    <a:pt x="3451" y="8203"/>
                  </a:lnTo>
                  <a:lnTo>
                    <a:pt x="3455" y="8460"/>
                  </a:lnTo>
                  <a:lnTo>
                    <a:pt x="3463" y="8703"/>
                  </a:lnTo>
                  <a:lnTo>
                    <a:pt x="3475" y="8946"/>
                  </a:lnTo>
                  <a:lnTo>
                    <a:pt x="3492" y="9196"/>
                  </a:lnTo>
                  <a:lnTo>
                    <a:pt x="3415" y="9189"/>
                  </a:lnTo>
                  <a:lnTo>
                    <a:pt x="3237" y="9196"/>
                  </a:lnTo>
                  <a:lnTo>
                    <a:pt x="3063" y="9218"/>
                  </a:lnTo>
                  <a:lnTo>
                    <a:pt x="2893" y="9262"/>
                  </a:lnTo>
                  <a:lnTo>
                    <a:pt x="2724" y="9314"/>
                  </a:lnTo>
                  <a:lnTo>
                    <a:pt x="2558" y="9380"/>
                  </a:lnTo>
                  <a:lnTo>
                    <a:pt x="2400" y="9468"/>
                  </a:lnTo>
                  <a:lnTo>
                    <a:pt x="2243" y="9564"/>
                  </a:lnTo>
                  <a:lnTo>
                    <a:pt x="2081" y="9682"/>
                  </a:lnTo>
                  <a:lnTo>
                    <a:pt x="1936" y="9799"/>
                  </a:lnTo>
                  <a:lnTo>
                    <a:pt x="1786" y="9939"/>
                  </a:lnTo>
                  <a:lnTo>
                    <a:pt x="1645" y="10086"/>
                  </a:lnTo>
                  <a:lnTo>
                    <a:pt x="1503" y="10248"/>
                  </a:lnTo>
                  <a:lnTo>
                    <a:pt x="1370" y="10417"/>
                  </a:lnTo>
                  <a:lnTo>
                    <a:pt x="1241" y="10601"/>
                  </a:lnTo>
                  <a:lnTo>
                    <a:pt x="1119" y="10800"/>
                  </a:lnTo>
                  <a:lnTo>
                    <a:pt x="1002" y="11006"/>
                  </a:lnTo>
                  <a:lnTo>
                    <a:pt x="885" y="11219"/>
                  </a:lnTo>
                  <a:lnTo>
                    <a:pt x="780" y="11447"/>
                  </a:lnTo>
                  <a:lnTo>
                    <a:pt x="683" y="11683"/>
                  </a:lnTo>
                  <a:lnTo>
                    <a:pt x="586" y="11926"/>
                  </a:lnTo>
                  <a:lnTo>
                    <a:pt x="493" y="12176"/>
                  </a:lnTo>
                  <a:lnTo>
                    <a:pt x="412" y="12433"/>
                  </a:lnTo>
                  <a:lnTo>
                    <a:pt x="335" y="12698"/>
                  </a:lnTo>
                  <a:lnTo>
                    <a:pt x="206" y="13257"/>
                  </a:lnTo>
                  <a:lnTo>
                    <a:pt x="154" y="13544"/>
                  </a:lnTo>
                  <a:lnTo>
                    <a:pt x="73" y="14147"/>
                  </a:lnTo>
                  <a:lnTo>
                    <a:pt x="40" y="14456"/>
                  </a:lnTo>
                  <a:lnTo>
                    <a:pt x="20" y="14758"/>
                  </a:lnTo>
                  <a:lnTo>
                    <a:pt x="8" y="15074"/>
                  </a:lnTo>
                  <a:lnTo>
                    <a:pt x="0" y="15391"/>
                  </a:lnTo>
                  <a:lnTo>
                    <a:pt x="8" y="15707"/>
                  </a:lnTo>
                  <a:lnTo>
                    <a:pt x="20" y="16009"/>
                  </a:lnTo>
                  <a:lnTo>
                    <a:pt x="40" y="16310"/>
                  </a:lnTo>
                  <a:lnTo>
                    <a:pt x="69" y="16605"/>
                  </a:lnTo>
                  <a:lnTo>
                    <a:pt x="101" y="16899"/>
                  </a:lnTo>
                  <a:lnTo>
                    <a:pt x="145" y="17186"/>
                  </a:lnTo>
                  <a:lnTo>
                    <a:pt x="198" y="17465"/>
                  </a:lnTo>
                  <a:lnTo>
                    <a:pt x="255" y="17738"/>
                  </a:lnTo>
                  <a:lnTo>
                    <a:pt x="319" y="18010"/>
                  </a:lnTo>
                  <a:lnTo>
                    <a:pt x="388" y="18267"/>
                  </a:lnTo>
                  <a:lnTo>
                    <a:pt x="465" y="18517"/>
                  </a:lnTo>
                  <a:lnTo>
                    <a:pt x="554" y="18775"/>
                  </a:lnTo>
                  <a:lnTo>
                    <a:pt x="643" y="19010"/>
                  </a:lnTo>
                  <a:lnTo>
                    <a:pt x="740" y="19238"/>
                  </a:lnTo>
                  <a:lnTo>
                    <a:pt x="841" y="19459"/>
                  </a:lnTo>
                  <a:lnTo>
                    <a:pt x="946" y="19672"/>
                  </a:lnTo>
                  <a:lnTo>
                    <a:pt x="1059" y="19878"/>
                  </a:lnTo>
                  <a:lnTo>
                    <a:pt x="1172" y="20070"/>
                  </a:lnTo>
                  <a:lnTo>
                    <a:pt x="1297" y="20254"/>
                  </a:lnTo>
                  <a:lnTo>
                    <a:pt x="1422" y="20430"/>
                  </a:lnTo>
                  <a:lnTo>
                    <a:pt x="1556" y="20592"/>
                  </a:lnTo>
                  <a:lnTo>
                    <a:pt x="1689" y="20739"/>
                  </a:lnTo>
                  <a:lnTo>
                    <a:pt x="1831" y="20894"/>
                  </a:lnTo>
                  <a:lnTo>
                    <a:pt x="1972" y="21011"/>
                  </a:lnTo>
                  <a:lnTo>
                    <a:pt x="2122" y="21137"/>
                  </a:lnTo>
                  <a:lnTo>
                    <a:pt x="2275" y="21240"/>
                  </a:lnTo>
                  <a:lnTo>
                    <a:pt x="2429" y="21328"/>
                  </a:lnTo>
                  <a:lnTo>
                    <a:pt x="2744" y="21475"/>
                  </a:lnTo>
                  <a:lnTo>
                    <a:pt x="2906" y="21526"/>
                  </a:lnTo>
                  <a:lnTo>
                    <a:pt x="3075" y="21563"/>
                  </a:lnTo>
                  <a:lnTo>
                    <a:pt x="3241" y="21585"/>
                  </a:lnTo>
                  <a:lnTo>
                    <a:pt x="3241" y="21600"/>
                  </a:lnTo>
                  <a:lnTo>
                    <a:pt x="18921" y="21600"/>
                  </a:lnTo>
                  <a:lnTo>
                    <a:pt x="18921" y="21578"/>
                  </a:lnTo>
                  <a:lnTo>
                    <a:pt x="18965" y="21585"/>
                  </a:lnTo>
                  <a:lnTo>
                    <a:pt x="19018" y="21600"/>
                  </a:lnTo>
                  <a:lnTo>
                    <a:pt x="19155" y="21600"/>
                  </a:lnTo>
                  <a:lnTo>
                    <a:pt x="19284" y="21578"/>
                  </a:lnTo>
                  <a:lnTo>
                    <a:pt x="19414" y="21541"/>
                  </a:lnTo>
                  <a:lnTo>
                    <a:pt x="19543" y="21497"/>
                  </a:lnTo>
                  <a:lnTo>
                    <a:pt x="19664" y="21446"/>
                  </a:lnTo>
                  <a:lnTo>
                    <a:pt x="19786" y="21387"/>
                  </a:lnTo>
                  <a:lnTo>
                    <a:pt x="19907" y="21320"/>
                  </a:lnTo>
                  <a:lnTo>
                    <a:pt x="20024" y="21232"/>
                  </a:lnTo>
                  <a:lnTo>
                    <a:pt x="20141" y="21137"/>
                  </a:lnTo>
                  <a:lnTo>
                    <a:pt x="20250" y="21034"/>
                  </a:lnTo>
                  <a:lnTo>
                    <a:pt x="20359" y="20916"/>
                  </a:lnTo>
                  <a:lnTo>
                    <a:pt x="20460" y="20798"/>
                  </a:lnTo>
                  <a:lnTo>
                    <a:pt x="20565" y="20666"/>
                  </a:lnTo>
                  <a:lnTo>
                    <a:pt x="20662" y="20526"/>
                  </a:lnTo>
                  <a:lnTo>
                    <a:pt x="20751" y="20379"/>
                  </a:lnTo>
                  <a:lnTo>
                    <a:pt x="20844" y="20217"/>
                  </a:lnTo>
                  <a:lnTo>
                    <a:pt x="20929" y="20062"/>
                  </a:lnTo>
                  <a:lnTo>
                    <a:pt x="21010" y="19886"/>
                  </a:lnTo>
                  <a:lnTo>
                    <a:pt x="21087" y="19717"/>
                  </a:lnTo>
                  <a:lnTo>
                    <a:pt x="21160" y="19533"/>
                  </a:lnTo>
                  <a:lnTo>
                    <a:pt x="21224" y="19341"/>
                  </a:lnTo>
                  <a:lnTo>
                    <a:pt x="21289" y="19143"/>
                  </a:lnTo>
                  <a:lnTo>
                    <a:pt x="21345" y="18937"/>
                  </a:lnTo>
                  <a:lnTo>
                    <a:pt x="21398" y="18731"/>
                  </a:lnTo>
                  <a:lnTo>
                    <a:pt x="21442" y="18517"/>
                  </a:lnTo>
                  <a:lnTo>
                    <a:pt x="21483" y="18304"/>
                  </a:lnTo>
                  <a:lnTo>
                    <a:pt x="21519" y="18076"/>
                  </a:lnTo>
                  <a:lnTo>
                    <a:pt x="21547" y="17848"/>
                  </a:lnTo>
                  <a:lnTo>
                    <a:pt x="21572" y="17613"/>
                  </a:lnTo>
                  <a:lnTo>
                    <a:pt x="21596" y="17142"/>
                  </a:lnTo>
                  <a:lnTo>
                    <a:pt x="21600" y="16899"/>
                  </a:lnTo>
                  <a:lnTo>
                    <a:pt x="21596" y="16663"/>
                  </a:lnTo>
                  <a:lnTo>
                    <a:pt x="21584" y="16428"/>
                  </a:lnTo>
                  <a:lnTo>
                    <a:pt x="21572" y="16207"/>
                  </a:lnTo>
                  <a:lnTo>
                    <a:pt x="21552" y="15979"/>
                  </a:lnTo>
                  <a:lnTo>
                    <a:pt x="21523" y="15751"/>
                  </a:lnTo>
                  <a:lnTo>
                    <a:pt x="21491" y="15531"/>
                  </a:lnTo>
                  <a:lnTo>
                    <a:pt x="21450" y="15325"/>
                  </a:lnTo>
                  <a:lnTo>
                    <a:pt x="21402" y="15111"/>
                  </a:lnTo>
                  <a:lnTo>
                    <a:pt x="21353" y="14905"/>
                  </a:lnTo>
                  <a:lnTo>
                    <a:pt x="21301" y="14714"/>
                  </a:lnTo>
                  <a:lnTo>
                    <a:pt x="21180" y="14331"/>
                  </a:lnTo>
                  <a:lnTo>
                    <a:pt x="21107" y="14147"/>
                  </a:lnTo>
                  <a:lnTo>
                    <a:pt x="21034" y="13971"/>
                  </a:lnTo>
                  <a:lnTo>
                    <a:pt x="20953" y="13809"/>
                  </a:lnTo>
                  <a:lnTo>
                    <a:pt x="20873" y="13640"/>
                  </a:lnTo>
                  <a:lnTo>
                    <a:pt x="20695" y="13346"/>
                  </a:lnTo>
                  <a:lnTo>
                    <a:pt x="20602" y="13206"/>
                  </a:lnTo>
                  <a:lnTo>
                    <a:pt x="20505" y="13073"/>
                  </a:lnTo>
                  <a:lnTo>
                    <a:pt x="20404" y="12956"/>
                  </a:lnTo>
                  <a:lnTo>
                    <a:pt x="20299" y="12838"/>
                  </a:lnTo>
                  <a:lnTo>
                    <a:pt x="20194" y="12735"/>
                  </a:lnTo>
                  <a:lnTo>
                    <a:pt x="20081" y="12632"/>
                  </a:lnTo>
                  <a:lnTo>
                    <a:pt x="19967" y="12551"/>
                  </a:lnTo>
                  <a:lnTo>
                    <a:pt x="19854" y="12477"/>
                  </a:lnTo>
                  <a:lnTo>
                    <a:pt x="19733" y="12404"/>
                  </a:lnTo>
                  <a:lnTo>
                    <a:pt x="19612" y="12345"/>
                  </a:lnTo>
                  <a:lnTo>
                    <a:pt x="19491" y="12301"/>
                  </a:lnTo>
                  <a:lnTo>
                    <a:pt x="19365" y="12264"/>
                  </a:lnTo>
                  <a:lnTo>
                    <a:pt x="19240" y="12242"/>
                  </a:lnTo>
                  <a:lnTo>
                    <a:pt x="19111" y="12220"/>
                  </a:lnTo>
                  <a:close/>
                </a:path>
              </a:pathLst>
            </a:custGeom>
            <a:solidFill>
              <a:srgbClr val="FFFFFF"/>
            </a:solidFill>
            <a:ln w="3175" cap="flat">
              <a:noFill/>
              <a:miter lim="400000"/>
            </a:ln>
            <a:effectLst/>
          </p:spPr>
          <p:txBody>
            <a:bodyPr wrap="square" lIns="45719" tIns="45719" rIns="45719" bIns="45719" numCol="1" anchor="ctr">
              <a:noAutofit/>
            </a:bodyPr>
            <a:lstStyle/>
            <a:p>
              <a:pPr algn="l" defTabSz="685754">
                <a:defRPr sz="1300" b="0">
                  <a:latin typeface="Arial"/>
                  <a:ea typeface="Arial"/>
                  <a:cs typeface="Arial"/>
                  <a:sym typeface="Arial"/>
                </a:defRPr>
              </a:pPr>
              <a:endParaRPr>
                <a:solidFill>
                  <a:schemeClr val="bg1"/>
                </a:solidFill>
                <a:latin typeface="맑은 고딕" pitchFamily="50" charset="-127"/>
                <a:ea typeface="맑은 고딕" pitchFamily="50" charset="-127"/>
              </a:endParaRPr>
            </a:p>
          </p:txBody>
        </p:sp>
        <p:sp>
          <p:nvSpPr>
            <p:cNvPr id="245" name="3"/>
            <p:cNvSpPr txBox="1"/>
            <p:nvPr/>
          </p:nvSpPr>
          <p:spPr>
            <a:xfrm>
              <a:off x="170068" y="0"/>
              <a:ext cx="210468" cy="394767"/>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l" defTabSz="684212">
                <a:defRPr sz="2800" b="0">
                  <a:solidFill>
                    <a:srgbClr val="374352"/>
                  </a:solidFill>
                  <a:latin typeface="Arial"/>
                  <a:ea typeface="Arial"/>
                  <a:cs typeface="Arial"/>
                  <a:sym typeface="Arial"/>
                </a:defRPr>
              </a:lvl1pPr>
            </a:lstStyle>
            <a:p>
              <a:r>
                <a:rPr dirty="0">
                  <a:solidFill>
                    <a:schemeClr val="tx1"/>
                  </a:solidFill>
                  <a:latin typeface="맑은 고딕" pitchFamily="50" charset="-127"/>
                  <a:ea typeface="맑은 고딕" pitchFamily="50" charset="-127"/>
                </a:rPr>
                <a:t>3</a:t>
              </a:r>
            </a:p>
          </p:txBody>
        </p:sp>
      </p:grpSp>
      <p:sp>
        <p:nvSpPr>
          <p:cNvPr id="247" name="语戏的经验与愿景…"/>
          <p:cNvSpPr txBox="1"/>
          <p:nvPr/>
        </p:nvSpPr>
        <p:spPr>
          <a:xfrm>
            <a:off x="1638298" y="873577"/>
            <a:ext cx="3186164" cy="601364"/>
          </a:xfrm>
          <a:prstGeom prst="rect">
            <a:avLst/>
          </a:prstGeom>
          <a:ln w="3175">
            <a:miter lim="400000"/>
          </a:ln>
          <a:extLst>
            <a:ext uri="{C572A759-6A51-4108-AA02-DFA0A04FC94B}">
              <ma14:wrappingTextBoxFlag xmlns:ma14="http://schemas.microsoft.com/office/mac/drawingml/2011/main" xmlns="" val="1"/>
            </a:ext>
          </a:extLst>
        </p:spPr>
        <p:txBody>
          <a:bodyPr lIns="45719" rIns="45719"/>
          <a:lstStyle/>
          <a:p>
            <a:pPr algn="l" defTabSz="684212">
              <a:defRPr>
                <a:solidFill>
                  <a:srgbClr val="FFFFFF"/>
                </a:solidFill>
                <a:latin typeface="微软雅黑"/>
                <a:ea typeface="微软雅黑"/>
                <a:cs typeface="微软雅黑"/>
                <a:sym typeface="微软雅黑"/>
              </a:defRPr>
            </a:pPr>
            <a:r>
              <a:rPr lang="en-US" altLang="ko-KR" dirty="0" err="1" smtClean="0">
                <a:solidFill>
                  <a:schemeClr val="bg1"/>
                </a:solidFill>
                <a:latin typeface="맑은 고딕" pitchFamily="50" charset="-127"/>
                <a:ea typeface="맑은 고딕" pitchFamily="50" charset="-127"/>
              </a:rPr>
              <a:t>CFun</a:t>
            </a:r>
            <a:r>
              <a:rPr lang="ko-KR" altLang="en-US" dirty="0" smtClean="0">
                <a:solidFill>
                  <a:schemeClr val="bg1"/>
                </a:solidFill>
                <a:latin typeface="맑은 고딕" pitchFamily="50" charset="-127"/>
                <a:ea typeface="맑은 고딕" pitchFamily="50" charset="-127"/>
              </a:rPr>
              <a:t> 이력 및 비전</a:t>
            </a:r>
            <a:endParaRPr dirty="0" smtClean="0">
              <a:solidFill>
                <a:schemeClr val="bg1"/>
              </a:solidFill>
              <a:latin typeface="맑은 고딕" pitchFamily="50" charset="-127"/>
              <a:ea typeface="맑은 고딕" pitchFamily="50" charset="-127"/>
            </a:endParaRPr>
          </a:p>
          <a:p>
            <a:pPr algn="l" defTabSz="684212">
              <a:defRPr sz="1000" b="0">
                <a:solidFill>
                  <a:srgbClr val="FFFFFF"/>
                </a:solidFill>
                <a:latin typeface="Arial"/>
                <a:ea typeface="Arial"/>
                <a:cs typeface="Arial"/>
                <a:sym typeface="Arial"/>
              </a:defRPr>
            </a:pPr>
            <a:r>
              <a:rPr dirty="0" smtClean="0">
                <a:solidFill>
                  <a:schemeClr val="bg1"/>
                </a:solidFill>
                <a:latin typeface="맑은 고딕" pitchFamily="50" charset="-127"/>
                <a:ea typeface="맑은 고딕" pitchFamily="50" charset="-127"/>
              </a:rPr>
              <a:t>Experience </a:t>
            </a:r>
            <a:r>
              <a:rPr dirty="0">
                <a:solidFill>
                  <a:schemeClr val="bg1"/>
                </a:solidFill>
                <a:latin typeface="맑은 고딕" pitchFamily="50" charset="-127"/>
                <a:ea typeface="맑은 고딕" pitchFamily="50" charset="-127"/>
              </a:rPr>
              <a:t>and vision</a:t>
            </a:r>
          </a:p>
          <a:p>
            <a:pPr algn="l" defTabSz="684212">
              <a:defRPr sz="1000" b="0">
                <a:solidFill>
                  <a:srgbClr val="FFFFFF"/>
                </a:solidFill>
                <a:latin typeface="Arial"/>
                <a:ea typeface="Arial"/>
                <a:cs typeface="Arial"/>
                <a:sym typeface="Arial"/>
              </a:defRPr>
            </a:pPr>
            <a:endParaRPr dirty="0">
              <a:solidFill>
                <a:schemeClr val="bg1"/>
              </a:solidFill>
              <a:latin typeface="맑은 고딕" pitchFamily="50" charset="-127"/>
              <a:ea typeface="맑은 고딕" pitchFamily="50" charset="-127"/>
            </a:endParaRPr>
          </a:p>
          <a:p>
            <a:pPr algn="l" defTabSz="684212">
              <a:defRPr sz="1000" b="0">
                <a:solidFill>
                  <a:srgbClr val="FFFFFF"/>
                </a:solidFill>
                <a:latin typeface="Arial"/>
                <a:ea typeface="Arial"/>
                <a:cs typeface="Arial"/>
                <a:sym typeface="Arial"/>
              </a:defRPr>
            </a:pPr>
            <a:endParaRPr dirty="0">
              <a:solidFill>
                <a:schemeClr val="bg1"/>
              </a:solidFill>
              <a:latin typeface="맑은 고딕" pitchFamily="50" charset="-127"/>
              <a:ea typeface="맑은 고딕" pitchFamily="50" charset="-127"/>
            </a:endParaRPr>
          </a:p>
        </p:txBody>
      </p:sp>
      <p:sp>
        <p:nvSpPr>
          <p:cNvPr id="248" name="3.1 以点切入——在中国市场的成功经验…"/>
          <p:cNvSpPr txBox="1"/>
          <p:nvPr/>
        </p:nvSpPr>
        <p:spPr>
          <a:xfrm>
            <a:off x="1628543" y="1803451"/>
            <a:ext cx="5788207" cy="5976664"/>
          </a:xfrm>
          <a:prstGeom prst="rect">
            <a:avLst/>
          </a:prstGeom>
          <a:ln w="3175">
            <a:miter lim="400000"/>
          </a:ln>
          <a:extLst>
            <a:ext uri="{C572A759-6A51-4108-AA02-DFA0A04FC94B}">
              <ma14:wrappingTextBoxFlag xmlns:ma14="http://schemas.microsoft.com/office/mac/drawingml/2011/main" xmlns="" val="1"/>
            </a:ext>
          </a:extLst>
        </p:spPr>
        <p:txBody>
          <a:bodyPr lIns="50800" tIns="50800" rIns="50800" bIns="50800"/>
          <a:lstStyle/>
          <a:p>
            <a:pPr marR="457200" algn="l" defTabSz="457200">
              <a:defRPr sz="1100">
                <a:solidFill>
                  <a:srgbClr val="FFFFFF"/>
                </a:solidFill>
                <a:latin typeface="Helvetica"/>
                <a:ea typeface="Helvetica"/>
                <a:cs typeface="Helvetica"/>
                <a:sym typeface="Helvetica"/>
              </a:defRPr>
            </a:pPr>
            <a:r>
              <a:rPr lang="en-US" sz="1400" b="0" dirty="0" smtClean="0">
                <a:solidFill>
                  <a:schemeClr val="bg1"/>
                </a:solidFill>
                <a:latin typeface="맑은 고딕" pitchFamily="50" charset="-127"/>
                <a:ea typeface="맑은 고딕" pitchFamily="50" charset="-127"/>
              </a:rPr>
              <a:t>	</a:t>
            </a:r>
            <a:r>
              <a:rPr sz="1400" b="0" dirty="0" smtClean="0">
                <a:solidFill>
                  <a:schemeClr val="bg1"/>
                </a:solidFill>
                <a:latin typeface="맑은 고딕" pitchFamily="50" charset="-127"/>
                <a:ea typeface="맑은 고딕" pitchFamily="50" charset="-127"/>
              </a:rPr>
              <a:t>3.1</a:t>
            </a:r>
            <a:r>
              <a:rPr lang="en-US" sz="1400" b="0" dirty="0" smtClean="0">
                <a:solidFill>
                  <a:schemeClr val="bg1"/>
                </a:solidFill>
                <a:latin typeface="맑은 고딕" pitchFamily="50" charset="-127"/>
                <a:ea typeface="맑은 고딕" pitchFamily="50" charset="-127"/>
              </a:rPr>
              <a:t> </a:t>
            </a:r>
            <a:r>
              <a:rPr lang="ko-KR" altLang="en-US" sz="1400" b="0" dirty="0" smtClean="0">
                <a:solidFill>
                  <a:schemeClr val="bg1"/>
                </a:solidFill>
                <a:latin typeface="맑은 고딕" pitchFamily="50" charset="-127"/>
                <a:ea typeface="맑은 고딕" pitchFamily="50" charset="-127"/>
              </a:rPr>
              <a:t>중국 시장에서의 성공 </a:t>
            </a:r>
            <a:r>
              <a:rPr lang="ko-KR" altLang="en-US" sz="1400" b="0" dirty="0" smtClean="0">
                <a:solidFill>
                  <a:schemeClr val="bg1"/>
                </a:solidFill>
                <a:latin typeface="맑은 고딕" pitchFamily="50" charset="-127"/>
                <a:ea typeface="맑은 고딕" pitchFamily="50" charset="-127"/>
                <a:cs typeface="Helvetica"/>
                <a:sym typeface="Helvetica"/>
              </a:rPr>
              <a:t>이력</a:t>
            </a:r>
            <a:endParaRPr lang="en-US" altLang="ko-KR" sz="1400" b="0" dirty="0" smtClean="0">
              <a:solidFill>
                <a:schemeClr val="bg1"/>
              </a:solidFill>
              <a:latin typeface="맑은 고딕" pitchFamily="50" charset="-127"/>
              <a:ea typeface="맑은 고딕" pitchFamily="50" charset="-127"/>
              <a:cs typeface="Helvetica"/>
              <a:sym typeface="Times New Roman"/>
            </a:endParaRPr>
          </a:p>
          <a:p>
            <a:pPr marR="457200" algn="l" defTabSz="457200">
              <a:defRPr sz="1100">
                <a:solidFill>
                  <a:srgbClr val="FFFFFF"/>
                </a:solidFill>
                <a:latin typeface="Helvetica"/>
                <a:ea typeface="Helvetica"/>
                <a:cs typeface="Helvetica"/>
                <a:sym typeface="Helvetica"/>
              </a:defRPr>
            </a:pPr>
            <a:r>
              <a:rPr lang="en-US" altLang="ko-KR" sz="1400" b="0" dirty="0" smtClean="0">
                <a:solidFill>
                  <a:schemeClr val="bg1"/>
                </a:solidFill>
                <a:latin typeface="맑은 고딕" pitchFamily="50" charset="-127"/>
                <a:ea typeface="맑은 고딕" pitchFamily="50" charset="-127"/>
                <a:cs typeface="Helvetica"/>
                <a:sym typeface="Times New Roman"/>
              </a:rPr>
              <a:t>	</a:t>
            </a:r>
            <a:r>
              <a:rPr lang="ko-KR" altLang="en-US" sz="1200" b="0" dirty="0" smtClean="0">
                <a:solidFill>
                  <a:schemeClr val="bg1"/>
                </a:solidFill>
                <a:latin typeface="맑은 고딕" pitchFamily="50" charset="-127"/>
                <a:ea typeface="맑은 고딕" pitchFamily="50" charset="-127"/>
              </a:rPr>
              <a:t>현재</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중국의 </a:t>
            </a:r>
            <a:r>
              <a:rPr lang="en-US" altLang="ko-KR" sz="1200" b="0" dirty="0" smtClean="0">
                <a:solidFill>
                  <a:schemeClr val="bg1"/>
                </a:solidFill>
                <a:latin typeface="맑은 고딕" pitchFamily="50" charset="-127"/>
                <a:ea typeface="맑은 고딕" pitchFamily="50" charset="-127"/>
              </a:rPr>
              <a:t>IT </a:t>
            </a:r>
            <a:r>
              <a:rPr lang="ko-KR" altLang="en-US" sz="1200" b="0" dirty="0" smtClean="0">
                <a:solidFill>
                  <a:schemeClr val="bg1"/>
                </a:solidFill>
                <a:latin typeface="맑은 고딕" pitchFamily="50" charset="-127"/>
                <a:ea typeface="맑은 고딕" pitchFamily="50" charset="-127"/>
              </a:rPr>
              <a:t>업계</a:t>
            </a:r>
            <a:r>
              <a:rPr lang="ko-KR" altLang="en-US" sz="1200" b="0" dirty="0">
                <a:solidFill>
                  <a:schemeClr val="bg1"/>
                </a:solidFill>
                <a:latin typeface="맑은 고딕" pitchFamily="50" charset="-127"/>
                <a:ea typeface="맑은 고딕" pitchFamily="50" charset="-127"/>
              </a:rPr>
              <a:t>는 상품 디자인</a:t>
            </a:r>
            <a:r>
              <a:rPr lang="en-US" altLang="ko-KR" sz="1200" b="0" dirty="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cs typeface="Helvetica"/>
                <a:sym typeface="Helvetica"/>
              </a:rPr>
              <a:t>유저</a:t>
            </a:r>
            <a:r>
              <a:rPr lang="ko-KR" altLang="en-US" sz="1200" b="0" dirty="0" smtClean="0">
                <a:solidFill>
                  <a:schemeClr val="bg1"/>
                </a:solidFill>
                <a:latin typeface="맑은 고딕" pitchFamily="50" charset="-127"/>
                <a:ea typeface="맑은 고딕" pitchFamily="50" charset="-127"/>
              </a:rPr>
              <a:t> </a:t>
            </a:r>
            <a:r>
              <a:rPr lang="ko-KR" altLang="en-US" sz="1200" b="0" dirty="0">
                <a:solidFill>
                  <a:schemeClr val="bg1"/>
                </a:solidFill>
                <a:latin typeface="맑은 고딕" pitchFamily="50" charset="-127"/>
                <a:ea typeface="맑은 고딕" pitchFamily="50" charset="-127"/>
              </a:rPr>
              <a:t>체험</a:t>
            </a:r>
            <a:r>
              <a:rPr lang="en-US" altLang="ko-KR" sz="1200" b="0" dirty="0">
                <a:solidFill>
                  <a:schemeClr val="bg1"/>
                </a:solidFill>
                <a:latin typeface="맑은 고딕" pitchFamily="50" charset="-127"/>
                <a:ea typeface="맑은 고딕" pitchFamily="50" charset="-127"/>
              </a:rPr>
              <a:t>, </a:t>
            </a:r>
            <a:r>
              <a:rPr lang="ko-KR" altLang="en-US" sz="1200" b="0" dirty="0">
                <a:solidFill>
                  <a:schemeClr val="bg1"/>
                </a:solidFill>
                <a:latin typeface="맑은 고딕" pitchFamily="50" charset="-127"/>
                <a:ea typeface="맑은 고딕" pitchFamily="50" charset="-127"/>
              </a:rPr>
              <a:t>시장 확장</a:t>
            </a:r>
            <a:r>
              <a:rPr lang="en-US" altLang="ko-KR" sz="1200" b="0" dirty="0">
                <a:solidFill>
                  <a:schemeClr val="bg1"/>
                </a:solidFill>
                <a:latin typeface="맑은 고딕" pitchFamily="50" charset="-127"/>
                <a:ea typeface="맑은 고딕" pitchFamily="50" charset="-127"/>
              </a:rPr>
              <a:t>, </a:t>
            </a:r>
            <a:r>
              <a:rPr lang="ko-KR" altLang="en-US" sz="1200" b="0" dirty="0">
                <a:solidFill>
                  <a:schemeClr val="bg1"/>
                </a:solidFill>
                <a:latin typeface="맑은 고딕" pitchFamily="50" charset="-127"/>
                <a:ea typeface="맑은 고딕" pitchFamily="50" charset="-127"/>
              </a:rPr>
              <a:t>비즈니스 시장 수요 분석</a:t>
            </a:r>
            <a:r>
              <a:rPr lang="en-US" altLang="ko-KR" sz="1200" b="0" dirty="0">
                <a:solidFill>
                  <a:schemeClr val="bg1"/>
                </a:solidFill>
                <a:latin typeface="맑은 고딕" pitchFamily="50" charset="-127"/>
                <a:ea typeface="맑은 고딕" pitchFamily="50" charset="-127"/>
              </a:rPr>
              <a:t>, </a:t>
            </a:r>
            <a:r>
              <a:rPr lang="ko-KR" altLang="en-US" sz="1200" b="0" dirty="0">
                <a:solidFill>
                  <a:schemeClr val="bg1"/>
                </a:solidFill>
                <a:latin typeface="맑은 고딕" pitchFamily="50" charset="-127"/>
                <a:ea typeface="맑은 고딕" pitchFamily="50" charset="-127"/>
              </a:rPr>
              <a:t>소비 시장 경영 활성도</a:t>
            </a:r>
            <a:r>
              <a:rPr lang="en-US" altLang="ko-KR" sz="1200" b="0" dirty="0">
                <a:solidFill>
                  <a:schemeClr val="bg1"/>
                </a:solidFill>
                <a:latin typeface="맑은 고딕" pitchFamily="50" charset="-127"/>
                <a:ea typeface="맑은 고딕" pitchFamily="50" charset="-127"/>
              </a:rPr>
              <a:t>,</a:t>
            </a:r>
            <a:r>
              <a:rPr lang="ko-KR" altLang="en-US" sz="1200" b="0" dirty="0">
                <a:solidFill>
                  <a:schemeClr val="bg1"/>
                </a:solidFill>
                <a:latin typeface="맑은 고딕" pitchFamily="50" charset="-127"/>
                <a:ea typeface="맑은 고딕" pitchFamily="50" charset="-127"/>
              </a:rPr>
              <a:t> 상금 모형 설계 영역 등에서 일본</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한국 및 동남아 시장을 선도하고 있</a:t>
            </a:r>
            <a:r>
              <a:rPr lang="ko-KR" altLang="en-US" sz="1200" b="0" dirty="0" smtClean="0">
                <a:solidFill>
                  <a:schemeClr val="bg1"/>
                </a:solidFill>
                <a:latin typeface="맑은 고딕" pitchFamily="50" charset="-127"/>
                <a:ea typeface="맑은 고딕" pitchFamily="50" charset="-127"/>
                <a:cs typeface="Helvetica"/>
                <a:sym typeface="Helvetica"/>
              </a:rPr>
              <a:t>습니</a:t>
            </a:r>
            <a:r>
              <a:rPr lang="ko-KR" altLang="en-US" sz="1200" b="0" dirty="0" smtClean="0">
                <a:solidFill>
                  <a:schemeClr val="bg1"/>
                </a:solidFill>
                <a:latin typeface="맑은 고딕" pitchFamily="50" charset="-127"/>
                <a:ea typeface="맑은 고딕" pitchFamily="50" charset="-127"/>
              </a:rPr>
              <a:t>다</a:t>
            </a:r>
            <a:r>
              <a:rPr lang="en-US" altLang="ko-KR" sz="1200" b="0" dirty="0" smtClean="0">
                <a:solidFill>
                  <a:schemeClr val="bg1"/>
                </a:solidFill>
                <a:latin typeface="맑은 고딕" pitchFamily="50" charset="-127"/>
                <a:ea typeface="맑은 고딕" pitchFamily="50" charset="-127"/>
              </a:rPr>
              <a:t>. </a:t>
            </a:r>
            <a:r>
              <a:rPr lang="en-US" altLang="ko-KR" sz="1200" b="0" dirty="0" err="1" smtClean="0">
                <a:solidFill>
                  <a:schemeClr val="bg1"/>
                </a:solidFill>
                <a:latin typeface="맑은 고딕" pitchFamily="50" charset="-127"/>
                <a:ea typeface="맑은 고딕" pitchFamily="50" charset="-127"/>
              </a:rPr>
              <a:t>CFun</a:t>
            </a:r>
            <a:r>
              <a:rPr lang="ko-KR" altLang="en-US" sz="1200" b="0" dirty="0" smtClean="0">
                <a:solidFill>
                  <a:schemeClr val="bg1"/>
                </a:solidFill>
                <a:latin typeface="맑은 고딕" pitchFamily="50" charset="-127"/>
                <a:ea typeface="맑은 고딕" pitchFamily="50" charset="-127"/>
              </a:rPr>
              <a:t>은 중국 </a:t>
            </a:r>
            <a:r>
              <a:rPr lang="en-US" altLang="ko-KR" sz="1200" b="0" dirty="0" smtClean="0">
                <a:solidFill>
                  <a:schemeClr val="bg1"/>
                </a:solidFill>
                <a:latin typeface="맑은 고딕" pitchFamily="50" charset="-127"/>
                <a:ea typeface="맑은 고딕" pitchFamily="50" charset="-127"/>
              </a:rPr>
              <a:t>IT </a:t>
            </a:r>
            <a:r>
              <a:rPr lang="ko-KR" altLang="en-US" sz="1200" b="0" dirty="0" smtClean="0">
                <a:solidFill>
                  <a:schemeClr val="bg1"/>
                </a:solidFill>
                <a:latin typeface="맑은 고딕" pitchFamily="50" charset="-127"/>
                <a:ea typeface="맑은 고딕" pitchFamily="50" charset="-127"/>
              </a:rPr>
              <a:t>회사 중 풍부한 </a:t>
            </a:r>
            <a:r>
              <a:rPr lang="ko-KR" altLang="en-US" sz="1200" b="0" dirty="0" smtClean="0">
                <a:solidFill>
                  <a:schemeClr val="bg1"/>
                </a:solidFill>
                <a:latin typeface="맑은 고딕" pitchFamily="50" charset="-127"/>
                <a:ea typeface="맑은 고딕" pitchFamily="50" charset="-127"/>
                <a:cs typeface="Helvetica"/>
                <a:sym typeface="Helvetica"/>
              </a:rPr>
              <a:t>이력</a:t>
            </a:r>
            <a:r>
              <a:rPr lang="ko-KR" altLang="en-US" sz="1200" b="0" dirty="0" smtClean="0">
                <a:solidFill>
                  <a:schemeClr val="bg1"/>
                </a:solidFill>
                <a:latin typeface="맑은 고딕" pitchFamily="50" charset="-127"/>
                <a:ea typeface="맑은 고딕" pitchFamily="50" charset="-127"/>
              </a:rPr>
              <a:t>을 가지고 있는 대표적인 회사</a:t>
            </a:r>
            <a:r>
              <a:rPr lang="ko-KR" altLang="en-US" sz="1200" b="0" dirty="0" smtClean="0">
                <a:solidFill>
                  <a:schemeClr val="bg1"/>
                </a:solidFill>
                <a:latin typeface="맑은 고딕" pitchFamily="50" charset="-127"/>
                <a:ea typeface="맑은 고딕" pitchFamily="50" charset="-127"/>
                <a:cs typeface="Helvetica"/>
                <a:sym typeface="Helvetica"/>
              </a:rPr>
              <a:t>입니</a:t>
            </a:r>
            <a:r>
              <a:rPr lang="ko-KR" altLang="en-US" sz="1200" b="0" dirty="0" smtClean="0">
                <a:solidFill>
                  <a:schemeClr val="bg1"/>
                </a:solidFill>
                <a:latin typeface="맑은 고딕" pitchFamily="50" charset="-127"/>
                <a:ea typeface="맑은 고딕" pitchFamily="50" charset="-127"/>
              </a:rPr>
              <a:t>다</a:t>
            </a:r>
            <a:r>
              <a:rPr lang="en-US" altLang="ko-KR" sz="1200" b="0" dirty="0" smtClean="0">
                <a:solidFill>
                  <a:schemeClr val="bg1"/>
                </a:solidFill>
                <a:latin typeface="맑은 고딕" pitchFamily="50" charset="-127"/>
                <a:ea typeface="맑은 고딕" pitchFamily="50" charset="-127"/>
              </a:rPr>
              <a:t>.</a:t>
            </a:r>
            <a:endParaRPr lang="en-US" altLang="ko-KR" sz="1200" b="0" dirty="0">
              <a:solidFill>
                <a:schemeClr val="bg1"/>
              </a:solidFill>
              <a:latin typeface="맑은 고딕" pitchFamily="50" charset="-127"/>
              <a:ea typeface="맑은 고딕" pitchFamily="50" charset="-127"/>
            </a:endParaRPr>
          </a:p>
          <a:p>
            <a:pPr marR="457200" algn="l" defTabSz="457200">
              <a:defRPr sz="1100">
                <a:solidFill>
                  <a:srgbClr val="FFFFFF"/>
                </a:solidFill>
                <a:latin typeface="Helvetica"/>
                <a:ea typeface="Helvetica"/>
                <a:cs typeface="Helvetica"/>
                <a:sym typeface="Helvetica"/>
              </a:defRPr>
            </a:pPr>
            <a:r>
              <a:rPr lang="en-US" altLang="ko-KR" sz="1200" b="0" dirty="0" smtClean="0">
                <a:solidFill>
                  <a:schemeClr val="bg1"/>
                </a:solidFill>
                <a:latin typeface="맑은 고딕" pitchFamily="50" charset="-127"/>
                <a:ea typeface="맑은 고딕" pitchFamily="50" charset="-127"/>
              </a:rPr>
              <a:t>	</a:t>
            </a:r>
            <a:r>
              <a:rPr lang="en-US" altLang="ko-KR" sz="1200" b="0" dirty="0" err="1" smtClean="0">
                <a:solidFill>
                  <a:schemeClr val="bg1"/>
                </a:solidFill>
                <a:latin typeface="맑은 고딕" pitchFamily="50" charset="-127"/>
                <a:ea typeface="맑은 고딕" pitchFamily="50" charset="-127"/>
              </a:rPr>
              <a:t>CFun</a:t>
            </a:r>
            <a:r>
              <a:rPr lang="ko-KR" altLang="en-US" sz="1200" b="0" dirty="0" smtClean="0">
                <a:solidFill>
                  <a:schemeClr val="bg1"/>
                </a:solidFill>
                <a:latin typeface="맑은 고딕" pitchFamily="50" charset="-127"/>
                <a:ea typeface="맑은 고딕" pitchFamily="50" charset="-127"/>
              </a:rPr>
              <a:t>은 </a:t>
            </a:r>
            <a:r>
              <a:rPr lang="en-US" altLang="ko-KR" sz="1200" b="0" dirty="0" smtClean="0">
                <a:solidFill>
                  <a:schemeClr val="bg1"/>
                </a:solidFill>
                <a:latin typeface="맑은 고딕" pitchFamily="50" charset="-127"/>
                <a:ea typeface="맑은 고딕" pitchFamily="50" charset="-127"/>
              </a:rPr>
              <a:t>2015</a:t>
            </a:r>
            <a:r>
              <a:rPr lang="ko-KR" altLang="en-US" sz="1200" b="0" dirty="0" smtClean="0">
                <a:solidFill>
                  <a:schemeClr val="bg1"/>
                </a:solidFill>
                <a:latin typeface="맑은 고딕" pitchFamily="50" charset="-127"/>
                <a:ea typeface="맑은 고딕" pitchFamily="50" charset="-127"/>
              </a:rPr>
              <a:t>년에 시작</a:t>
            </a:r>
            <a:r>
              <a:rPr lang="ko-KR" altLang="en-US" sz="1200" b="0" dirty="0" smtClean="0">
                <a:solidFill>
                  <a:schemeClr val="bg1"/>
                </a:solidFill>
                <a:latin typeface="맑은 고딕" pitchFamily="50" charset="-127"/>
                <a:ea typeface="맑은 고딕" pitchFamily="50" charset="-127"/>
                <a:cs typeface="Helvetica"/>
                <a:sym typeface="Helvetica"/>
              </a:rPr>
              <a:t>하여</a:t>
            </a:r>
            <a:r>
              <a:rPr lang="en-US" altLang="ko-KR" sz="1200" b="0" dirty="0" smtClean="0">
                <a:solidFill>
                  <a:schemeClr val="bg1"/>
                </a:solidFill>
                <a:latin typeface="맑은 고딕" pitchFamily="50" charset="-127"/>
                <a:ea typeface="맑은 고딕" pitchFamily="50" charset="-127"/>
              </a:rPr>
              <a:t>, </a:t>
            </a:r>
            <a:r>
              <a:rPr sz="1200" b="0" dirty="0" smtClean="0">
                <a:solidFill>
                  <a:schemeClr val="bg1"/>
                </a:solidFill>
                <a:latin typeface="맑은 고딕" pitchFamily="50" charset="-127"/>
                <a:ea typeface="맑은 고딕" pitchFamily="50" charset="-127"/>
              </a:rPr>
              <a:t>UGC</a:t>
            </a:r>
            <a:r>
              <a:rPr lang="en-US" sz="1200" b="0" dirty="0" smtClean="0">
                <a:solidFill>
                  <a:schemeClr val="bg1"/>
                </a:solidFill>
                <a:latin typeface="맑은 고딕" pitchFamily="50" charset="-127"/>
                <a:ea typeface="맑은 고딕" pitchFamily="50" charset="-127"/>
              </a:rPr>
              <a:t> </a:t>
            </a:r>
            <a:r>
              <a:rPr lang="ko-KR" altLang="en-US" sz="1200" b="0" dirty="0" err="1" smtClean="0">
                <a:solidFill>
                  <a:schemeClr val="bg1"/>
                </a:solidFill>
                <a:latin typeface="맑은 고딕" pitchFamily="50" charset="-127"/>
                <a:ea typeface="맑은 고딕" pitchFamily="50" charset="-127"/>
                <a:cs typeface="Helvetica"/>
                <a:sym typeface="Helvetica"/>
              </a:rPr>
              <a:t>크리에이터</a:t>
            </a:r>
            <a:r>
              <a:rPr lang="ko-KR" altLang="en-US" sz="1200" b="0" dirty="0" err="1" smtClean="0">
                <a:solidFill>
                  <a:schemeClr val="bg1"/>
                </a:solidFill>
                <a:latin typeface="맑은 고딕" pitchFamily="50" charset="-127"/>
                <a:ea typeface="맑은 고딕" pitchFamily="50" charset="-127"/>
              </a:rPr>
              <a:t>를</a:t>
            </a:r>
            <a:r>
              <a:rPr lang="ko-KR" altLang="en-US" sz="1200" b="0" dirty="0" smtClean="0">
                <a:solidFill>
                  <a:schemeClr val="bg1"/>
                </a:solidFill>
                <a:latin typeface="맑은 고딕" pitchFamily="50" charset="-127"/>
                <a:ea typeface="맑은 고딕" pitchFamily="50" charset="-127"/>
              </a:rPr>
              <a:t> 대상으로 아래</a:t>
            </a:r>
            <a:r>
              <a:rPr lang="ko-KR" altLang="en-US" sz="1200" b="0" dirty="0" smtClean="0">
                <a:solidFill>
                  <a:schemeClr val="bg1"/>
                </a:solidFill>
                <a:latin typeface="맑은 고딕" pitchFamily="50" charset="-127"/>
                <a:ea typeface="맑은 고딕" pitchFamily="50" charset="-127"/>
                <a:cs typeface="Helvetica"/>
                <a:sym typeface="Helvetica"/>
              </a:rPr>
              <a:t>의</a:t>
            </a:r>
            <a:r>
              <a:rPr lang="ko-KR" altLang="en-US" sz="1200" b="0" dirty="0" smtClean="0">
                <a:solidFill>
                  <a:schemeClr val="bg1"/>
                </a:solidFill>
                <a:latin typeface="맑은 고딕" pitchFamily="50" charset="-127"/>
                <a:ea typeface="맑은 고딕" pitchFamily="50" charset="-127"/>
              </a:rPr>
              <a:t> 상당한 업적을 이루었</a:t>
            </a:r>
            <a:r>
              <a:rPr lang="ko-KR" altLang="en-US" sz="1200" b="0" dirty="0" smtClean="0">
                <a:solidFill>
                  <a:schemeClr val="bg1"/>
                </a:solidFill>
                <a:latin typeface="맑은 고딕" pitchFamily="50" charset="-127"/>
                <a:ea typeface="맑은 고딕" pitchFamily="50" charset="-127"/>
                <a:cs typeface="Helvetica"/>
                <a:sym typeface="Helvetica"/>
              </a:rPr>
              <a:t>습니</a:t>
            </a:r>
            <a:r>
              <a:rPr lang="ko-KR" altLang="en-US" sz="1200" b="0" dirty="0" smtClean="0">
                <a:solidFill>
                  <a:schemeClr val="bg1"/>
                </a:solidFill>
                <a:latin typeface="맑은 고딕" pitchFamily="50" charset="-127"/>
                <a:ea typeface="맑은 고딕" pitchFamily="50" charset="-127"/>
              </a:rPr>
              <a:t>다</a:t>
            </a:r>
            <a:r>
              <a:rPr lang="en-US" altLang="ko-KR" sz="1200" b="0" dirty="0" smtClean="0">
                <a:solidFill>
                  <a:schemeClr val="bg1"/>
                </a:solidFill>
                <a:latin typeface="맑은 고딕" pitchFamily="50" charset="-127"/>
                <a:ea typeface="맑은 고딕" pitchFamily="50" charset="-127"/>
              </a:rPr>
              <a:t>.</a:t>
            </a:r>
          </a:p>
          <a:p>
            <a:pPr marR="457200" algn="l" defTabSz="457200">
              <a:defRPr sz="1100">
                <a:solidFill>
                  <a:srgbClr val="FFFFFF"/>
                </a:solidFill>
                <a:latin typeface="Helvetica"/>
                <a:ea typeface="Helvetica"/>
                <a:cs typeface="Helvetica"/>
                <a:sym typeface="Helvetica"/>
              </a:defRPr>
            </a:pPr>
            <a:r>
              <a:rPr lang="en-US" altLang="ko-KR" sz="1200" b="0" dirty="0" smtClean="0">
                <a:solidFill>
                  <a:schemeClr val="bg1"/>
                </a:solidFill>
                <a:latin typeface="맑은 고딕" pitchFamily="50" charset="-127"/>
                <a:ea typeface="맑은 고딕" pitchFamily="50" charset="-127"/>
              </a:rPr>
              <a:t>	1. </a:t>
            </a:r>
            <a:r>
              <a:rPr lang="ko-KR" altLang="en-US" sz="1200" b="0" dirty="0" smtClean="0">
                <a:solidFill>
                  <a:schemeClr val="bg1"/>
                </a:solidFill>
                <a:latin typeface="맑은 고딕" pitchFamily="50" charset="-127"/>
                <a:ea typeface="맑은 고딕" pitchFamily="50" charset="-127"/>
              </a:rPr>
              <a:t>이미 </a:t>
            </a:r>
            <a:r>
              <a:rPr lang="en-US" altLang="ko-KR" sz="1200" b="0" dirty="0" smtClean="0">
                <a:solidFill>
                  <a:schemeClr val="bg1"/>
                </a:solidFill>
                <a:latin typeface="맑은 고딕" pitchFamily="50" charset="-127"/>
                <a:ea typeface="맑은 고딕" pitchFamily="50" charset="-127"/>
              </a:rPr>
              <a:t>21</a:t>
            </a:r>
            <a:r>
              <a:rPr lang="ko-KR" altLang="en-US" sz="1200" b="0" dirty="0" smtClean="0">
                <a:solidFill>
                  <a:schemeClr val="bg1"/>
                </a:solidFill>
                <a:latin typeface="맑은 고딕" pitchFamily="50" charset="-127"/>
                <a:ea typeface="맑은 고딕" pitchFamily="50" charset="-127"/>
              </a:rPr>
              <a:t>만 명의 회원</a:t>
            </a:r>
            <a:r>
              <a:rPr lang="ko-KR" altLang="en-US" sz="1200" b="0" dirty="0" smtClean="0">
                <a:solidFill>
                  <a:schemeClr val="bg1"/>
                </a:solidFill>
                <a:latin typeface="맑은 고딕" pitchFamily="50" charset="-127"/>
                <a:ea typeface="맑은 고딕" pitchFamily="50" charset="-127"/>
                <a:cs typeface="Helvetica"/>
                <a:sym typeface="Helvetica"/>
              </a:rPr>
              <a:t>을 보유하고 있고</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전체 마케팅 비용이 </a:t>
            </a:r>
            <a:r>
              <a:rPr lang="en-US" altLang="ko-KR" sz="1200" b="0" dirty="0" smtClean="0">
                <a:solidFill>
                  <a:schemeClr val="bg1"/>
                </a:solidFill>
                <a:latin typeface="맑은 고딕" pitchFamily="50" charset="-127"/>
                <a:ea typeface="맑은 고딕" pitchFamily="50" charset="-127"/>
              </a:rPr>
              <a:t>50</a:t>
            </a:r>
            <a:r>
              <a:rPr lang="ko-KR" altLang="en-US" sz="1200" b="0" dirty="0" smtClean="0">
                <a:solidFill>
                  <a:schemeClr val="bg1"/>
                </a:solidFill>
                <a:latin typeface="맑은 고딕" pitchFamily="50" charset="-127"/>
                <a:ea typeface="맑은 고딕" pitchFamily="50" charset="-127"/>
              </a:rPr>
              <a:t>만 위안을 넘지 않</a:t>
            </a:r>
            <a:r>
              <a:rPr lang="ko-KR" altLang="en-US" sz="1200" b="0" dirty="0" smtClean="0">
                <a:solidFill>
                  <a:schemeClr val="bg1"/>
                </a:solidFill>
                <a:latin typeface="맑은 고딕" pitchFamily="50" charset="-127"/>
                <a:ea typeface="맑은 고딕" pitchFamily="50" charset="-127"/>
                <a:cs typeface="Helvetica"/>
                <a:sym typeface="Helvetica"/>
              </a:rPr>
              <a:t>았으며</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cs typeface="Helvetica"/>
                <a:sym typeface="Helvetica"/>
              </a:rPr>
              <a:t>평균적으로 </a:t>
            </a:r>
            <a:r>
              <a:rPr lang="ko-KR" altLang="en-US" sz="1200" b="0" dirty="0" smtClean="0">
                <a:solidFill>
                  <a:schemeClr val="bg1"/>
                </a:solidFill>
                <a:latin typeface="맑은 고딕" pitchFamily="50" charset="-127"/>
                <a:ea typeface="맑은 고딕" pitchFamily="50" charset="-127"/>
              </a:rPr>
              <a:t>모든 </a:t>
            </a:r>
            <a:r>
              <a:rPr lang="ko-KR" altLang="en-US" sz="1200" b="0" dirty="0" smtClean="0">
                <a:solidFill>
                  <a:schemeClr val="bg1"/>
                </a:solidFill>
                <a:latin typeface="맑은 고딕" pitchFamily="50" charset="-127"/>
                <a:ea typeface="맑은 고딕" pitchFamily="50" charset="-127"/>
                <a:cs typeface="Helvetica"/>
                <a:sym typeface="Helvetica"/>
              </a:rPr>
              <a:t>유저가 획득한 자본금은 약 </a:t>
            </a:r>
            <a:r>
              <a:rPr lang="en-US" altLang="ko-KR" sz="1200" b="0" dirty="0" smtClean="0">
                <a:solidFill>
                  <a:schemeClr val="bg1"/>
                </a:solidFill>
                <a:latin typeface="맑은 고딕" pitchFamily="50" charset="-127"/>
                <a:ea typeface="맑은 고딕" pitchFamily="50" charset="-127"/>
              </a:rPr>
              <a:t>2</a:t>
            </a:r>
            <a:r>
              <a:rPr lang="ko-KR" altLang="en-US" sz="1200" b="0" dirty="0" smtClean="0">
                <a:solidFill>
                  <a:schemeClr val="bg1"/>
                </a:solidFill>
                <a:latin typeface="맑은 고딕" pitchFamily="50" charset="-127"/>
                <a:ea typeface="맑은 고딕" pitchFamily="50" charset="-127"/>
              </a:rPr>
              <a:t>위안</a:t>
            </a:r>
            <a:r>
              <a:rPr lang="ko-KR" altLang="en-US" sz="1200" b="0" dirty="0" smtClean="0">
                <a:solidFill>
                  <a:schemeClr val="bg1"/>
                </a:solidFill>
                <a:latin typeface="맑은 고딕" pitchFamily="50" charset="-127"/>
                <a:ea typeface="맑은 고딕" pitchFamily="50" charset="-127"/>
                <a:cs typeface="Helvetica"/>
                <a:sym typeface="Helvetica"/>
              </a:rPr>
              <a:t>입니</a:t>
            </a:r>
            <a:r>
              <a:rPr lang="ko-KR" altLang="en-US" sz="1200" b="0" dirty="0" smtClean="0">
                <a:solidFill>
                  <a:schemeClr val="bg1"/>
                </a:solidFill>
                <a:latin typeface="맑은 고딕" pitchFamily="50" charset="-127"/>
                <a:ea typeface="맑은 고딕" pitchFamily="50" charset="-127"/>
              </a:rPr>
              <a:t>다</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이러한 성공 </a:t>
            </a:r>
            <a:r>
              <a:rPr lang="ko-KR" altLang="en-US" sz="1200" b="0" dirty="0" smtClean="0">
                <a:solidFill>
                  <a:schemeClr val="bg1"/>
                </a:solidFill>
                <a:latin typeface="맑은 고딕" pitchFamily="50" charset="-127"/>
                <a:ea typeface="맑은 고딕" pitchFamily="50" charset="-127"/>
                <a:cs typeface="Helvetica"/>
                <a:sym typeface="Helvetica"/>
              </a:rPr>
              <a:t>이력</a:t>
            </a:r>
            <a:r>
              <a:rPr lang="ko-KR" altLang="en-US" sz="1200" b="0" dirty="0" smtClean="0">
                <a:solidFill>
                  <a:schemeClr val="bg1"/>
                </a:solidFill>
                <a:latin typeface="맑은 고딕" pitchFamily="50" charset="-127"/>
                <a:ea typeface="맑은 고딕" pitchFamily="50" charset="-127"/>
              </a:rPr>
              <a:t>은 주로 </a:t>
            </a:r>
            <a:r>
              <a:rPr lang="en-US" altLang="ko-KR" sz="1200" b="0" dirty="0" smtClean="0">
                <a:solidFill>
                  <a:schemeClr val="bg1"/>
                </a:solidFill>
                <a:latin typeface="맑은 고딕" pitchFamily="50" charset="-127"/>
                <a:ea typeface="맑은 고딕" pitchFamily="50" charset="-127"/>
              </a:rPr>
              <a:t>SNS </a:t>
            </a:r>
            <a:r>
              <a:rPr lang="ko-KR" altLang="en-US" sz="1200" b="0" dirty="0" smtClean="0">
                <a:solidFill>
                  <a:schemeClr val="bg1"/>
                </a:solidFill>
                <a:latin typeface="맑은 고딕" pitchFamily="50" charset="-127"/>
                <a:ea typeface="맑은 고딕" pitchFamily="50" charset="-127"/>
              </a:rPr>
              <a:t>운영</a:t>
            </a:r>
            <a:r>
              <a:rPr lang="ko-KR" altLang="en-US" sz="1200" b="0" dirty="0" smtClean="0">
                <a:solidFill>
                  <a:schemeClr val="bg1"/>
                </a:solidFill>
                <a:latin typeface="맑은 고딕" pitchFamily="50" charset="-127"/>
                <a:ea typeface="맑은 고딕" pitchFamily="50" charset="-127"/>
                <a:cs typeface="Helvetica"/>
                <a:sym typeface="Helvetica"/>
              </a:rPr>
              <a:t>과</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마케팅에 있으며</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이 방법을 통해 안정적인 소셜 네트워크 그룹을 만들 수 있</a:t>
            </a:r>
            <a:r>
              <a:rPr lang="ko-KR" altLang="en-US" sz="1200" b="0" dirty="0" smtClean="0">
                <a:solidFill>
                  <a:schemeClr val="bg1"/>
                </a:solidFill>
                <a:latin typeface="맑은 고딕" pitchFamily="50" charset="-127"/>
                <a:ea typeface="맑은 고딕" pitchFamily="50" charset="-127"/>
                <a:cs typeface="Helvetica"/>
                <a:sym typeface="Helvetica"/>
              </a:rPr>
              <a:t>고</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일본</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한국 등 국제시장에서도 적용되고 있</a:t>
            </a:r>
            <a:r>
              <a:rPr lang="ko-KR" altLang="en-US" sz="1200" b="0" dirty="0" smtClean="0">
                <a:solidFill>
                  <a:schemeClr val="bg1"/>
                </a:solidFill>
                <a:latin typeface="맑은 고딕" pitchFamily="50" charset="-127"/>
                <a:ea typeface="맑은 고딕" pitchFamily="50" charset="-127"/>
                <a:cs typeface="Helvetica"/>
                <a:sym typeface="Helvetica"/>
              </a:rPr>
              <a:t>습니</a:t>
            </a:r>
            <a:r>
              <a:rPr lang="ko-KR" altLang="en-US" sz="1200" b="0" dirty="0" smtClean="0">
                <a:solidFill>
                  <a:schemeClr val="bg1"/>
                </a:solidFill>
                <a:latin typeface="맑은 고딕" pitchFamily="50" charset="-127"/>
                <a:ea typeface="맑은 고딕" pitchFamily="50" charset="-127"/>
              </a:rPr>
              <a:t>다</a:t>
            </a:r>
            <a:r>
              <a:rPr lang="en-US" altLang="ko-KR" sz="1200" b="0" dirty="0" smtClean="0">
                <a:solidFill>
                  <a:schemeClr val="bg1"/>
                </a:solidFill>
                <a:latin typeface="맑은 고딕" pitchFamily="50" charset="-127"/>
                <a:ea typeface="맑은 고딕" pitchFamily="50" charset="-127"/>
              </a:rPr>
              <a:t>.</a:t>
            </a:r>
          </a:p>
          <a:p>
            <a:pPr marR="457200" algn="l" defTabSz="457200">
              <a:defRPr sz="1100">
                <a:solidFill>
                  <a:srgbClr val="FFFFFF"/>
                </a:solidFill>
                <a:latin typeface="Helvetica"/>
                <a:ea typeface="Helvetica"/>
                <a:cs typeface="Helvetica"/>
                <a:sym typeface="Helvetica"/>
              </a:defRPr>
            </a:pPr>
            <a:r>
              <a:rPr lang="en-US" altLang="ko-KR" sz="1200" b="0" dirty="0" smtClean="0">
                <a:solidFill>
                  <a:schemeClr val="bg1"/>
                </a:solidFill>
                <a:latin typeface="맑은 고딕" pitchFamily="50" charset="-127"/>
                <a:ea typeface="맑은 고딕" pitchFamily="50" charset="-127"/>
              </a:rPr>
              <a:t>	2. </a:t>
            </a:r>
            <a:r>
              <a:rPr lang="en-US" altLang="ko-KR" sz="1200" b="0" dirty="0" err="1" smtClean="0">
                <a:solidFill>
                  <a:schemeClr val="bg1"/>
                </a:solidFill>
                <a:latin typeface="맑은 고딕" pitchFamily="50" charset="-127"/>
                <a:ea typeface="맑은 고딕" pitchFamily="50" charset="-127"/>
              </a:rPr>
              <a:t>CFun</a:t>
            </a:r>
            <a:r>
              <a:rPr lang="ko-KR" altLang="en-US" sz="1200" b="0" dirty="0" smtClean="0">
                <a:solidFill>
                  <a:schemeClr val="bg1"/>
                </a:solidFill>
                <a:latin typeface="맑은 고딕" pitchFamily="50" charset="-127"/>
                <a:ea typeface="맑은 고딕" pitchFamily="50" charset="-127"/>
              </a:rPr>
              <a:t>은 </a:t>
            </a:r>
            <a:r>
              <a:rPr lang="ko-KR" altLang="en-US" sz="1200" b="0" dirty="0">
                <a:solidFill>
                  <a:schemeClr val="bg1"/>
                </a:solidFill>
                <a:latin typeface="맑은 고딕" pitchFamily="50" charset="-127"/>
                <a:ea typeface="맑은 고딕" pitchFamily="50" charset="-127"/>
              </a:rPr>
              <a:t>독점적인 </a:t>
            </a:r>
            <a:r>
              <a:rPr lang="ko-KR" altLang="en-US" sz="1200" b="0" dirty="0" smtClean="0">
                <a:solidFill>
                  <a:schemeClr val="bg1"/>
                </a:solidFill>
                <a:latin typeface="맑은 고딕" pitchFamily="50" charset="-127"/>
                <a:ea typeface="맑은 고딕" pitchFamily="50" charset="-127"/>
              </a:rPr>
              <a:t>협동 창작 형식으로</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cs typeface="Helvetica"/>
                <a:sym typeface="Helvetica"/>
              </a:rPr>
              <a:t>강력</a:t>
            </a:r>
            <a:r>
              <a:rPr lang="ko-KR" altLang="en-US" sz="1200" b="0" dirty="0" smtClean="0">
                <a:solidFill>
                  <a:schemeClr val="bg1"/>
                </a:solidFill>
                <a:latin typeface="맑은 고딕" pitchFamily="50" charset="-127"/>
                <a:ea typeface="맑은 고딕" pitchFamily="50" charset="-127"/>
              </a:rPr>
              <a:t>한 </a:t>
            </a:r>
            <a:r>
              <a:rPr lang="ko-KR" altLang="en-US" sz="1200" b="0" dirty="0" err="1" smtClean="0">
                <a:solidFill>
                  <a:schemeClr val="bg1"/>
                </a:solidFill>
                <a:latin typeface="맑은 고딕" pitchFamily="50" charset="-127"/>
                <a:ea typeface="맑은 고딕" pitchFamily="50" charset="-127"/>
              </a:rPr>
              <a:t>소셜</a:t>
            </a:r>
            <a:r>
              <a:rPr lang="ko-KR" altLang="en-US" sz="1200" b="0" dirty="0" smtClean="0">
                <a:solidFill>
                  <a:schemeClr val="bg1"/>
                </a:solidFill>
                <a:latin typeface="맑은 고딕" pitchFamily="50" charset="-127"/>
                <a:ea typeface="맑은 고딕" pitchFamily="50" charset="-127"/>
              </a:rPr>
              <a:t> 네트워크 속성을 가지고 있</a:t>
            </a:r>
            <a:r>
              <a:rPr lang="ko-KR" altLang="en-US" sz="1200" b="0" dirty="0" smtClean="0">
                <a:solidFill>
                  <a:schemeClr val="bg1"/>
                </a:solidFill>
                <a:latin typeface="맑은 고딕" pitchFamily="50" charset="-127"/>
                <a:ea typeface="맑은 고딕" pitchFamily="50" charset="-127"/>
                <a:cs typeface="Helvetica"/>
                <a:sym typeface="Helvetica"/>
              </a:rPr>
              <a:t>습니</a:t>
            </a:r>
            <a:r>
              <a:rPr lang="ko-KR" altLang="en-US" sz="1200" b="0" dirty="0" smtClean="0">
                <a:solidFill>
                  <a:schemeClr val="bg1"/>
                </a:solidFill>
                <a:latin typeface="맑은 고딕" pitchFamily="50" charset="-127"/>
                <a:ea typeface="맑은 고딕" pitchFamily="50" charset="-127"/>
              </a:rPr>
              <a:t>다</a:t>
            </a:r>
            <a:r>
              <a:rPr lang="en-US" altLang="ko-KR" sz="1200" b="0" dirty="0" smtClean="0">
                <a:solidFill>
                  <a:schemeClr val="bg1"/>
                </a:solidFill>
                <a:latin typeface="맑은 고딕" pitchFamily="50" charset="-127"/>
                <a:ea typeface="맑은 고딕" pitchFamily="50" charset="-127"/>
              </a:rPr>
              <a:t>. </a:t>
            </a:r>
            <a:r>
              <a:rPr lang="ko-KR" altLang="en-US" sz="1200" b="0" dirty="0" err="1" smtClean="0">
                <a:solidFill>
                  <a:schemeClr val="bg1"/>
                </a:solidFill>
                <a:latin typeface="맑은 고딕" pitchFamily="50" charset="-127"/>
                <a:ea typeface="맑은 고딕" pitchFamily="50" charset="-127"/>
              </a:rPr>
              <a:t>소셜</a:t>
            </a:r>
            <a:r>
              <a:rPr lang="ko-KR" altLang="en-US" sz="1200" b="0" dirty="0" smtClean="0">
                <a:solidFill>
                  <a:schemeClr val="bg1"/>
                </a:solidFill>
                <a:latin typeface="맑은 고딕" pitchFamily="50" charset="-127"/>
                <a:ea typeface="맑은 고딕" pitchFamily="50" charset="-127"/>
              </a:rPr>
              <a:t> 네트워크 창작은 즐거움과 영감을 </a:t>
            </a:r>
            <a:r>
              <a:rPr lang="ko-KR" altLang="en-US" sz="1200" b="0" dirty="0" smtClean="0">
                <a:solidFill>
                  <a:schemeClr val="bg1"/>
                </a:solidFill>
                <a:latin typeface="맑은 고딕" pitchFamily="50" charset="-127"/>
                <a:ea typeface="맑은 고딕" pitchFamily="50" charset="-127"/>
                <a:cs typeface="Helvetica"/>
                <a:sym typeface="Helvetica"/>
              </a:rPr>
              <a:t>주는 동시에</a:t>
            </a:r>
            <a:r>
              <a:rPr lang="ko-KR" altLang="en-US" sz="1200" b="0" dirty="0" smtClean="0">
                <a:solidFill>
                  <a:schemeClr val="bg1"/>
                </a:solidFill>
                <a:latin typeface="맑은 고딕" pitchFamily="50" charset="-127"/>
                <a:ea typeface="맑은 고딕" pitchFamily="50" charset="-127"/>
              </a:rPr>
              <a:t> </a:t>
            </a:r>
            <a:r>
              <a:rPr lang="ko-KR" altLang="en-US" sz="1200" b="0" dirty="0" err="1" smtClean="0">
                <a:solidFill>
                  <a:schemeClr val="bg1"/>
                </a:solidFill>
                <a:latin typeface="맑은 고딕" pitchFamily="50" charset="-127"/>
                <a:ea typeface="맑은 고딕" pitchFamily="50" charset="-127"/>
                <a:cs typeface="Helvetica"/>
                <a:sym typeface="Helvetica"/>
              </a:rPr>
              <a:t>크리에이터</a:t>
            </a:r>
            <a:r>
              <a:rPr lang="ko-KR" altLang="en-US" sz="1200" b="0" dirty="0" smtClean="0">
                <a:solidFill>
                  <a:schemeClr val="bg1"/>
                </a:solidFill>
                <a:latin typeface="맑은 고딕" pitchFamily="50" charset="-127"/>
                <a:ea typeface="맑은 고딕" pitchFamily="50" charset="-127"/>
              </a:rPr>
              <a:t> 간의 </a:t>
            </a:r>
            <a:r>
              <a:rPr lang="ko-KR" altLang="en-US" sz="1200" b="0" dirty="0" err="1" smtClean="0">
                <a:solidFill>
                  <a:schemeClr val="bg1"/>
                </a:solidFill>
                <a:latin typeface="맑은 고딕" pitchFamily="50" charset="-127"/>
                <a:ea typeface="맑은 고딕" pitchFamily="50" charset="-127"/>
              </a:rPr>
              <a:t>소셜</a:t>
            </a:r>
            <a:r>
              <a:rPr lang="ko-KR" altLang="en-US"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cs typeface="Helvetica"/>
                <a:sym typeface="Helvetica"/>
              </a:rPr>
              <a:t>관계에도</a:t>
            </a:r>
            <a:r>
              <a:rPr lang="ko-KR" altLang="en-US" sz="1200" b="0" dirty="0" smtClean="0">
                <a:solidFill>
                  <a:schemeClr val="bg1"/>
                </a:solidFill>
                <a:latin typeface="맑은 고딕" pitchFamily="50" charset="-127"/>
                <a:ea typeface="맑은 고딕" pitchFamily="50" charset="-127"/>
              </a:rPr>
              <a:t> 창작에 내재하는 </a:t>
            </a:r>
            <a:r>
              <a:rPr lang="ko-KR" altLang="en-US" sz="1200" b="0" dirty="0" err="1" smtClean="0">
                <a:solidFill>
                  <a:schemeClr val="bg1"/>
                </a:solidFill>
                <a:latin typeface="맑은 고딕" pitchFamily="50" charset="-127"/>
                <a:ea typeface="맑은 고딕" pitchFamily="50" charset="-127"/>
              </a:rPr>
              <a:t>구동력이</a:t>
            </a:r>
            <a:r>
              <a:rPr lang="ko-KR" altLang="en-US" sz="1200" b="0" dirty="0" smtClean="0">
                <a:solidFill>
                  <a:schemeClr val="bg1"/>
                </a:solidFill>
                <a:latin typeface="맑은 고딕" pitchFamily="50" charset="-127"/>
                <a:ea typeface="맑은 고딕" pitchFamily="50" charset="-127"/>
              </a:rPr>
              <a:t> 향상되어</a:t>
            </a:r>
            <a:r>
              <a:rPr lang="en-US" altLang="ko-KR" sz="1200" b="0" dirty="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작품 중의 모든 배역</a:t>
            </a:r>
            <a:r>
              <a:rPr lang="ko-KR" altLang="en-US" sz="1200" b="0" dirty="0" smtClean="0">
                <a:solidFill>
                  <a:schemeClr val="bg1"/>
                </a:solidFill>
                <a:latin typeface="맑은 고딕" pitchFamily="50" charset="-127"/>
                <a:ea typeface="맑은 고딕" pitchFamily="50" charset="-127"/>
                <a:cs typeface="Helvetica"/>
                <a:sym typeface="Helvetica"/>
              </a:rPr>
              <a:t>이</a:t>
            </a:r>
            <a:r>
              <a:rPr lang="ko-KR" altLang="en-US" sz="1200" b="0" dirty="0" smtClean="0">
                <a:solidFill>
                  <a:schemeClr val="bg1"/>
                </a:solidFill>
                <a:latin typeface="맑은 고딕" pitchFamily="50" charset="-127"/>
                <a:ea typeface="맑은 고딕" pitchFamily="50" charset="-127"/>
              </a:rPr>
              <a:t> 더 </a:t>
            </a:r>
            <a:r>
              <a:rPr lang="ko-KR" altLang="en-US" sz="1200" b="0" dirty="0" smtClean="0">
                <a:solidFill>
                  <a:schemeClr val="bg1"/>
                </a:solidFill>
                <a:latin typeface="맑은 고딕" pitchFamily="50" charset="-127"/>
                <a:ea typeface="맑은 고딕" pitchFamily="50" charset="-127"/>
                <a:cs typeface="Helvetica"/>
                <a:sym typeface="Helvetica"/>
              </a:rPr>
              <a:t>명확해지고 입체화 됩니다</a:t>
            </a:r>
            <a:r>
              <a:rPr lang="en-US" altLang="ko-KR" sz="1200" b="0" dirty="0" smtClean="0">
                <a:solidFill>
                  <a:schemeClr val="bg1"/>
                </a:solidFill>
                <a:latin typeface="맑은 고딕" pitchFamily="50" charset="-127"/>
                <a:ea typeface="맑은 고딕" pitchFamily="50" charset="-127"/>
                <a:cs typeface="Helvetica"/>
                <a:sym typeface="Helvetica"/>
              </a:rPr>
              <a:t>.</a:t>
            </a:r>
            <a:r>
              <a:rPr lang="ko-KR" altLang="en-US" sz="1200" b="0" dirty="0" smtClean="0">
                <a:solidFill>
                  <a:schemeClr val="bg1"/>
                </a:solidFill>
                <a:latin typeface="맑은 고딕" pitchFamily="50" charset="-127"/>
                <a:ea typeface="맑은 고딕" pitchFamily="50" charset="-127"/>
              </a:rPr>
              <a:t> 이와 같이 독자와 </a:t>
            </a:r>
            <a:r>
              <a:rPr lang="ko-KR" altLang="en-US" sz="1200" b="0" dirty="0" err="1" smtClean="0">
                <a:solidFill>
                  <a:schemeClr val="bg1"/>
                </a:solidFill>
                <a:latin typeface="맑은 고딕" pitchFamily="50" charset="-127"/>
                <a:ea typeface="맑은 고딕" pitchFamily="50" charset="-127"/>
                <a:cs typeface="Helvetica"/>
                <a:sym typeface="Helvetica"/>
              </a:rPr>
              <a:t>크리에이터</a:t>
            </a:r>
            <a:r>
              <a:rPr lang="ko-KR" altLang="en-US" sz="1200" b="0" dirty="0" err="1" smtClean="0">
                <a:solidFill>
                  <a:schemeClr val="bg1"/>
                </a:solidFill>
                <a:latin typeface="맑은 고딕" pitchFamily="50" charset="-127"/>
                <a:ea typeface="맑은 고딕" pitchFamily="50" charset="-127"/>
              </a:rPr>
              <a:t>의</a:t>
            </a:r>
            <a:r>
              <a:rPr lang="ko-KR" altLang="en-US" sz="1200" b="0" dirty="0" smtClean="0">
                <a:solidFill>
                  <a:schemeClr val="bg1"/>
                </a:solidFill>
                <a:latin typeface="맑은 고딕" pitchFamily="50" charset="-127"/>
                <a:ea typeface="맑은 고딕" pitchFamily="50" charset="-127"/>
              </a:rPr>
              <a:t> 관계는 독자와 작품간의 거리를 더 가깝게 할 </a:t>
            </a:r>
            <a:r>
              <a:rPr lang="ko-KR" altLang="en-US" sz="1200" b="0" dirty="0" smtClean="0">
                <a:solidFill>
                  <a:schemeClr val="bg1"/>
                </a:solidFill>
                <a:latin typeface="맑은 고딕" pitchFamily="50" charset="-127"/>
                <a:ea typeface="맑은 고딕" pitchFamily="50" charset="-127"/>
                <a:cs typeface="Helvetica"/>
                <a:sym typeface="Helvetica"/>
              </a:rPr>
              <a:t>뿐</a:t>
            </a:r>
            <a:r>
              <a:rPr lang="ko-KR" altLang="en-US" sz="1200" b="0" dirty="0" smtClean="0">
                <a:solidFill>
                  <a:schemeClr val="bg1"/>
                </a:solidFill>
                <a:latin typeface="맑은 고딕" pitchFamily="50" charset="-127"/>
                <a:ea typeface="맑은 고딕" pitchFamily="50" charset="-127"/>
              </a:rPr>
              <a:t> 아니라</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cs typeface="Helvetica"/>
                <a:sym typeface="Helvetica"/>
              </a:rPr>
              <a:t>작품</a:t>
            </a:r>
            <a:r>
              <a:rPr lang="ko-KR" altLang="en-US" sz="1200" b="0" dirty="0" smtClean="0">
                <a:solidFill>
                  <a:schemeClr val="bg1"/>
                </a:solidFill>
                <a:latin typeface="맑은 고딕" pitchFamily="50" charset="-127"/>
                <a:ea typeface="맑은 고딕" pitchFamily="50" charset="-127"/>
              </a:rPr>
              <a:t> 창작 초기에 많은 </a:t>
            </a:r>
            <a:r>
              <a:rPr lang="ko-KR" altLang="en-US" sz="1200" b="0" dirty="0" err="1" smtClean="0">
                <a:solidFill>
                  <a:schemeClr val="bg1"/>
                </a:solidFill>
                <a:latin typeface="맑은 고딕" pitchFamily="50" charset="-127"/>
                <a:ea typeface="맑은 고딕" pitchFamily="50" charset="-127"/>
                <a:cs typeface="Helvetica"/>
                <a:sym typeface="Helvetica"/>
              </a:rPr>
              <a:t>팔로워를</a:t>
            </a:r>
            <a:r>
              <a:rPr lang="ko-KR" altLang="en-US" sz="1200" b="0" dirty="0" smtClean="0">
                <a:solidFill>
                  <a:schemeClr val="bg1"/>
                </a:solidFill>
                <a:latin typeface="맑은 고딕" pitchFamily="50" charset="-127"/>
                <a:ea typeface="맑은 고딕" pitchFamily="50" charset="-127"/>
              </a:rPr>
              <a:t> 빠르게 축적</a:t>
            </a:r>
            <a:r>
              <a:rPr lang="ko-KR" altLang="en-US" sz="1200" b="0" dirty="0" smtClean="0">
                <a:solidFill>
                  <a:schemeClr val="bg1"/>
                </a:solidFill>
                <a:latin typeface="맑은 고딕" pitchFamily="50" charset="-127"/>
                <a:ea typeface="맑은 고딕" pitchFamily="50" charset="-127"/>
                <a:cs typeface="Helvetica"/>
                <a:sym typeface="Helvetica"/>
              </a:rPr>
              <a:t>할 수 있도록 돕습니다</a:t>
            </a:r>
            <a:r>
              <a:rPr lang="en-US" altLang="ko-KR" sz="1200" b="0" dirty="0" smtClean="0">
                <a:solidFill>
                  <a:schemeClr val="bg1"/>
                </a:solidFill>
                <a:latin typeface="맑은 고딕" pitchFamily="50" charset="-127"/>
                <a:ea typeface="맑은 고딕" pitchFamily="50" charset="-127"/>
                <a:cs typeface="Helvetica"/>
                <a:sym typeface="Helvetica"/>
              </a:rPr>
              <a:t>.</a:t>
            </a:r>
          </a:p>
          <a:p>
            <a:pPr marR="457200" algn="l" defTabSz="457200">
              <a:defRPr sz="1100">
                <a:solidFill>
                  <a:srgbClr val="FFFFFF"/>
                </a:solidFill>
                <a:latin typeface="Helvetica"/>
                <a:ea typeface="Helvetica"/>
                <a:cs typeface="Helvetica"/>
                <a:sym typeface="Helvetica"/>
              </a:defRPr>
            </a:pPr>
            <a:r>
              <a:rPr lang="en-US" altLang="ko-KR" sz="1200" b="0" dirty="0" smtClean="0">
                <a:solidFill>
                  <a:schemeClr val="bg1"/>
                </a:solidFill>
                <a:latin typeface="맑은 고딕" pitchFamily="50" charset="-127"/>
                <a:ea typeface="맑은 고딕" pitchFamily="50" charset="-127"/>
                <a:cs typeface="Helvetica"/>
                <a:sym typeface="Helvetica"/>
              </a:rPr>
              <a:t>	</a:t>
            </a:r>
            <a:r>
              <a:rPr lang="en-US" altLang="ko-KR" sz="1200" b="0" dirty="0" smtClean="0">
                <a:solidFill>
                  <a:schemeClr val="bg1"/>
                </a:solidFill>
                <a:latin typeface="맑은 고딕" pitchFamily="50" charset="-127"/>
                <a:ea typeface="맑은 고딕" pitchFamily="50" charset="-127"/>
              </a:rPr>
              <a:t>3. </a:t>
            </a:r>
            <a:r>
              <a:rPr lang="en-US" altLang="ko-KR" sz="1200" b="0" dirty="0" smtClean="0">
                <a:solidFill>
                  <a:schemeClr val="bg1"/>
                </a:solidFill>
                <a:latin typeface="맑은 고딕" pitchFamily="50" charset="-127"/>
                <a:ea typeface="맑은 고딕" pitchFamily="50" charset="-127"/>
                <a:cs typeface="Helvetica"/>
                <a:sym typeface="Helvetica"/>
              </a:rPr>
              <a:t>KOL(Key Opinion Leader)</a:t>
            </a:r>
            <a:r>
              <a:rPr lang="ko-KR" altLang="en-US" sz="1200" b="0" dirty="0" smtClean="0">
                <a:solidFill>
                  <a:schemeClr val="bg1"/>
                </a:solidFill>
                <a:latin typeface="맑은 고딕" pitchFamily="50" charset="-127"/>
                <a:ea typeface="맑은 고딕" pitchFamily="50" charset="-127"/>
              </a:rPr>
              <a:t>의 가입은 </a:t>
            </a:r>
            <a:r>
              <a:rPr lang="ko-KR" altLang="en-US" sz="1200" b="0" dirty="0" smtClean="0">
                <a:solidFill>
                  <a:schemeClr val="bg1"/>
                </a:solidFill>
                <a:latin typeface="맑은 고딕" pitchFamily="50" charset="-127"/>
                <a:ea typeface="맑은 고딕" pitchFamily="50" charset="-127"/>
                <a:cs typeface="Helvetica"/>
                <a:sym typeface="Helvetica"/>
              </a:rPr>
              <a:t>팔로워</a:t>
            </a:r>
            <a:r>
              <a:rPr lang="ko-KR" altLang="en-US" sz="1200" b="0" dirty="0" smtClean="0">
                <a:solidFill>
                  <a:schemeClr val="bg1"/>
                </a:solidFill>
                <a:latin typeface="맑은 고딕" pitchFamily="50" charset="-127"/>
                <a:ea typeface="맑은 고딕" pitchFamily="50" charset="-127"/>
              </a:rPr>
              <a:t>의 </a:t>
            </a:r>
            <a:r>
              <a:rPr lang="ko-KR" altLang="en-US" sz="1200" b="0" dirty="0" err="1" smtClean="0">
                <a:solidFill>
                  <a:schemeClr val="bg1"/>
                </a:solidFill>
                <a:latin typeface="맑은 고딕" pitchFamily="50" charset="-127"/>
                <a:ea typeface="맑은 고딕" pitchFamily="50" charset="-127"/>
              </a:rPr>
              <a:t>가입도를</a:t>
            </a:r>
            <a:r>
              <a:rPr lang="ko-KR" altLang="en-US" sz="1200" b="0" dirty="0" smtClean="0">
                <a:solidFill>
                  <a:schemeClr val="bg1"/>
                </a:solidFill>
                <a:latin typeface="맑은 고딕" pitchFamily="50" charset="-127"/>
                <a:ea typeface="맑은 고딕" pitchFamily="50" charset="-127"/>
              </a:rPr>
              <a:t> 향상시</a:t>
            </a:r>
            <a:r>
              <a:rPr lang="ko-KR" altLang="en-US" sz="1200" b="0" dirty="0" smtClean="0">
                <a:solidFill>
                  <a:schemeClr val="bg1"/>
                </a:solidFill>
                <a:latin typeface="맑은 고딕" pitchFamily="50" charset="-127"/>
                <a:ea typeface="맑은 고딕" pitchFamily="50" charset="-127"/>
                <a:cs typeface="Helvetica"/>
                <a:sym typeface="Helvetica"/>
              </a:rPr>
              <a:t>킵니</a:t>
            </a:r>
            <a:r>
              <a:rPr lang="ko-KR" altLang="en-US" sz="1200" b="0" dirty="0" smtClean="0">
                <a:solidFill>
                  <a:schemeClr val="bg1"/>
                </a:solidFill>
                <a:latin typeface="맑은 고딕" pitchFamily="50" charset="-127"/>
                <a:ea typeface="맑은 고딕" pitchFamily="50" charset="-127"/>
              </a:rPr>
              <a:t>다</a:t>
            </a:r>
            <a:r>
              <a:rPr lang="en-US" altLang="ko-KR" sz="1200" b="0" dirty="0" smtClean="0">
                <a:solidFill>
                  <a:schemeClr val="bg1"/>
                </a:solidFill>
                <a:latin typeface="맑은 고딕" pitchFamily="50" charset="-127"/>
                <a:ea typeface="맑은 고딕" pitchFamily="50" charset="-127"/>
              </a:rPr>
              <a:t>. </a:t>
            </a:r>
            <a:r>
              <a:rPr lang="en-US" altLang="ko-KR" sz="1200" b="0" dirty="0" smtClean="0">
                <a:solidFill>
                  <a:schemeClr val="bg1"/>
                </a:solidFill>
                <a:latin typeface="맑은 고딕" pitchFamily="50" charset="-127"/>
                <a:ea typeface="맑은 고딕" pitchFamily="50" charset="-127"/>
                <a:cs typeface="Helvetica"/>
                <a:sym typeface="Helvetica"/>
              </a:rPr>
              <a:t>KOL</a:t>
            </a:r>
            <a:r>
              <a:rPr lang="ko-KR" altLang="en-US" sz="1200" b="0" dirty="0" smtClean="0">
                <a:solidFill>
                  <a:schemeClr val="bg1"/>
                </a:solidFill>
                <a:latin typeface="맑은 고딕" pitchFamily="50" charset="-127"/>
                <a:ea typeface="맑은 고딕" pitchFamily="50" charset="-127"/>
                <a:cs typeface="Helvetica"/>
                <a:sym typeface="Helvetica"/>
              </a:rPr>
              <a:t>은</a:t>
            </a:r>
            <a:r>
              <a:rPr lang="ko-KR" altLang="en-US" sz="1200" b="0" dirty="0" smtClean="0">
                <a:solidFill>
                  <a:schemeClr val="bg1"/>
                </a:solidFill>
                <a:latin typeface="맑은 고딕" pitchFamily="50" charset="-127"/>
                <a:ea typeface="맑은 고딕" pitchFamily="50" charset="-127"/>
              </a:rPr>
              <a:t> </a:t>
            </a:r>
            <a:r>
              <a:rPr lang="en-US" altLang="ko-KR" sz="1200" b="0" dirty="0" err="1" smtClean="0">
                <a:solidFill>
                  <a:schemeClr val="bg1"/>
                </a:solidFill>
                <a:latin typeface="맑은 고딕" pitchFamily="50" charset="-127"/>
                <a:ea typeface="맑은 고딕" pitchFamily="50" charset="-127"/>
              </a:rPr>
              <a:t>CFun</a:t>
            </a:r>
            <a:r>
              <a:rPr lang="ko-KR" altLang="en-US" sz="1200" b="0" dirty="0" smtClean="0">
                <a:solidFill>
                  <a:schemeClr val="bg1"/>
                </a:solidFill>
                <a:latin typeface="맑은 고딕" pitchFamily="50" charset="-127"/>
                <a:ea typeface="맑은 고딕" pitchFamily="50" charset="-127"/>
              </a:rPr>
              <a:t>에서 창작 수준을 널리 알리며</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동시에 </a:t>
            </a:r>
            <a:r>
              <a:rPr lang="ko-KR" altLang="en-US" sz="1200" b="0" dirty="0" err="1" smtClean="0">
                <a:solidFill>
                  <a:schemeClr val="bg1"/>
                </a:solidFill>
                <a:latin typeface="맑은 고딕" pitchFamily="50" charset="-127"/>
                <a:ea typeface="맑은 고딕" pitchFamily="50" charset="-127"/>
                <a:cs typeface="Helvetica"/>
                <a:sym typeface="Helvetica"/>
              </a:rPr>
              <a:t>팔로워와의</a:t>
            </a:r>
            <a:r>
              <a:rPr lang="ko-KR" altLang="en-US" sz="1200" b="0" dirty="0" smtClean="0">
                <a:solidFill>
                  <a:schemeClr val="bg1"/>
                </a:solidFill>
                <a:latin typeface="맑은 고딕" pitchFamily="50" charset="-127"/>
                <a:ea typeface="맑은 고딕" pitchFamily="50" charset="-127"/>
                <a:cs typeface="Helvetica"/>
                <a:sym typeface="Helvetica"/>
              </a:rPr>
              <a:t> 협동</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수요를 만족시</a:t>
            </a:r>
            <a:r>
              <a:rPr lang="ko-KR" altLang="en-US" sz="1200" b="0" dirty="0" smtClean="0">
                <a:solidFill>
                  <a:schemeClr val="bg1"/>
                </a:solidFill>
                <a:latin typeface="맑은 고딕" pitchFamily="50" charset="-127"/>
                <a:ea typeface="맑은 고딕" pitchFamily="50" charset="-127"/>
                <a:cs typeface="Helvetica"/>
                <a:sym typeface="Helvetica"/>
              </a:rPr>
              <a:t>킵니</a:t>
            </a:r>
            <a:r>
              <a:rPr lang="ko-KR" altLang="en-US" sz="1200" b="0" dirty="0" smtClean="0">
                <a:solidFill>
                  <a:schemeClr val="bg1"/>
                </a:solidFill>
                <a:latin typeface="맑은 고딕" pitchFamily="50" charset="-127"/>
                <a:ea typeface="맑은 고딕" pitchFamily="50" charset="-127"/>
              </a:rPr>
              <a:t>다</a:t>
            </a:r>
            <a:r>
              <a:rPr lang="en-US" altLang="ko-KR" sz="1200" b="0" dirty="0" smtClean="0">
                <a:solidFill>
                  <a:schemeClr val="bg1"/>
                </a:solidFill>
                <a:latin typeface="맑은 고딕" pitchFamily="50" charset="-127"/>
                <a:ea typeface="맑은 고딕" pitchFamily="50" charset="-127"/>
              </a:rPr>
              <a:t>.</a:t>
            </a:r>
          </a:p>
          <a:p>
            <a:pPr marR="457200" algn="l" defTabSz="457200">
              <a:defRPr sz="1100">
                <a:solidFill>
                  <a:srgbClr val="FFFFFF"/>
                </a:solidFill>
                <a:latin typeface="Helvetica"/>
                <a:ea typeface="Helvetica"/>
                <a:cs typeface="Helvetica"/>
                <a:sym typeface="Helvetica"/>
              </a:defRPr>
            </a:pPr>
            <a:r>
              <a:rPr lang="en-US" altLang="ko-KR" sz="1200" b="0" dirty="0" smtClean="0">
                <a:solidFill>
                  <a:schemeClr val="bg1"/>
                </a:solidFill>
                <a:latin typeface="맑은 고딕" pitchFamily="50" charset="-127"/>
                <a:ea typeface="맑은 고딕" pitchFamily="50" charset="-127"/>
                <a:sym typeface="Helvetica"/>
              </a:rPr>
              <a:t>	4. </a:t>
            </a:r>
            <a:r>
              <a:rPr lang="ko-KR" altLang="ko-KR" sz="1200" b="0" dirty="0" err="1" smtClean="0">
                <a:solidFill>
                  <a:schemeClr val="bg1"/>
                </a:solidFill>
                <a:latin typeface="맑은 고딕" pitchFamily="50" charset="-127"/>
                <a:ea typeface="맑은 고딕" pitchFamily="50" charset="-127"/>
                <a:sym typeface="Helvetica"/>
              </a:rPr>
              <a:t>콘텐츠는</a:t>
            </a:r>
            <a:r>
              <a:rPr lang="ko-KR" altLang="ko-KR" sz="1200" b="0" dirty="0" smtClean="0">
                <a:solidFill>
                  <a:schemeClr val="bg1"/>
                </a:solidFill>
                <a:latin typeface="맑은 고딕" pitchFamily="50" charset="-127"/>
                <a:ea typeface="맑은 고딕" pitchFamily="50" charset="-127"/>
                <a:sym typeface="Helvetica"/>
              </a:rPr>
              <a:t> </a:t>
            </a:r>
            <a:r>
              <a:rPr lang="ko-KR" altLang="en-US" sz="1200" b="0" dirty="0" smtClean="0">
                <a:solidFill>
                  <a:schemeClr val="bg1"/>
                </a:solidFill>
                <a:latin typeface="맑은 고딕" pitchFamily="50" charset="-127"/>
                <a:ea typeface="맑은 고딕" pitchFamily="50" charset="-127"/>
                <a:sym typeface="Helvetica"/>
              </a:rPr>
              <a:t>이야기의 </a:t>
            </a:r>
            <a:r>
              <a:rPr lang="ko-KR" altLang="ko-KR" sz="1200" b="0" dirty="0" smtClean="0">
                <a:solidFill>
                  <a:schemeClr val="bg1"/>
                </a:solidFill>
                <a:latin typeface="맑은 고딕" pitchFamily="50" charset="-127"/>
                <a:ea typeface="맑은 고딕" pitchFamily="50" charset="-127"/>
                <a:sym typeface="Helvetica"/>
              </a:rPr>
              <a:t>주제</a:t>
            </a:r>
            <a:r>
              <a:rPr lang="en-US" altLang="ko-KR" sz="1200" b="0" dirty="0">
                <a:solidFill>
                  <a:schemeClr val="bg1"/>
                </a:solidFill>
                <a:latin typeface="맑은 고딕" pitchFamily="50" charset="-127"/>
                <a:ea typeface="맑은 고딕" pitchFamily="50" charset="-127"/>
                <a:sym typeface="Helvetica"/>
              </a:rPr>
              <a:t>, </a:t>
            </a:r>
            <a:r>
              <a:rPr lang="ko-KR" altLang="en-US" sz="1200" b="0" dirty="0" err="1" smtClean="0">
                <a:solidFill>
                  <a:schemeClr val="bg1"/>
                </a:solidFill>
                <a:latin typeface="맑은 고딕" pitchFamily="50" charset="-127"/>
                <a:ea typeface="맑은 고딕" pitchFamily="50" charset="-127"/>
                <a:sym typeface="Helvetica"/>
              </a:rPr>
              <a:t>소셜</a:t>
            </a:r>
            <a:r>
              <a:rPr lang="ko-KR" altLang="en-US" sz="1200" b="0" dirty="0" smtClean="0">
                <a:solidFill>
                  <a:schemeClr val="bg1"/>
                </a:solidFill>
                <a:latin typeface="맑은 고딕" pitchFamily="50" charset="-127"/>
                <a:ea typeface="맑은 고딕" pitchFamily="50" charset="-127"/>
                <a:sym typeface="Helvetica"/>
              </a:rPr>
              <a:t> 네트워크의 주체</a:t>
            </a:r>
            <a:r>
              <a:rPr lang="ko-KR" altLang="en-US" sz="1200" b="0" dirty="0" smtClean="0">
                <a:solidFill>
                  <a:schemeClr val="bg1"/>
                </a:solidFill>
                <a:latin typeface="맑은 고딕" pitchFamily="50" charset="-127"/>
                <a:ea typeface="맑은 고딕" pitchFamily="50" charset="-127"/>
                <a:cs typeface="Helvetica"/>
                <a:sym typeface="Helvetica"/>
              </a:rPr>
              <a:t>입니다</a:t>
            </a:r>
            <a:r>
              <a:rPr lang="en-US" altLang="ko-KR" sz="1200" b="0" dirty="0" smtClean="0">
                <a:solidFill>
                  <a:schemeClr val="bg1"/>
                </a:solidFill>
                <a:latin typeface="맑은 고딕" pitchFamily="50" charset="-127"/>
                <a:ea typeface="맑은 고딕" pitchFamily="50" charset="-127"/>
                <a:cs typeface="Helvetica"/>
                <a:sym typeface="Helvetica"/>
              </a:rPr>
              <a:t>.</a:t>
            </a:r>
            <a:r>
              <a:rPr lang="en-US" altLang="ko-KR" sz="1200" b="0" dirty="0" smtClean="0">
                <a:solidFill>
                  <a:schemeClr val="bg1"/>
                </a:solidFill>
                <a:latin typeface="맑은 고딕" pitchFamily="50" charset="-127"/>
                <a:ea typeface="맑은 고딕" pitchFamily="50" charset="-127"/>
                <a:sym typeface="Helvetica"/>
              </a:rPr>
              <a:t> </a:t>
            </a:r>
            <a:r>
              <a:rPr lang="ko-KR" altLang="ko-KR" sz="1200" b="0" dirty="0" err="1">
                <a:solidFill>
                  <a:schemeClr val="bg1"/>
                </a:solidFill>
                <a:latin typeface="맑은 고딕" pitchFamily="50" charset="-127"/>
                <a:ea typeface="맑은 고딕" pitchFamily="50" charset="-127"/>
                <a:cs typeface="Helvetica"/>
                <a:sym typeface="Helvetica"/>
              </a:rPr>
              <a:t>빅</a:t>
            </a:r>
            <a:r>
              <a:rPr lang="ko-KR" altLang="ko-KR" sz="1200" b="0" dirty="0">
                <a:solidFill>
                  <a:schemeClr val="bg1"/>
                </a:solidFill>
                <a:latin typeface="맑은 고딕" pitchFamily="50" charset="-127"/>
                <a:ea typeface="맑은 고딕" pitchFamily="50" charset="-127"/>
                <a:cs typeface="Helvetica"/>
                <a:sym typeface="Helvetica"/>
              </a:rPr>
              <a:t> </a:t>
            </a:r>
            <a:r>
              <a:rPr lang="ko-KR" altLang="ko-KR" sz="1200" b="0" dirty="0" smtClean="0">
                <a:solidFill>
                  <a:schemeClr val="bg1"/>
                </a:solidFill>
                <a:latin typeface="맑은 고딕" pitchFamily="50" charset="-127"/>
                <a:ea typeface="맑은 고딕" pitchFamily="50" charset="-127"/>
                <a:cs typeface="Helvetica"/>
                <a:sym typeface="Helvetica"/>
              </a:rPr>
              <a:t>데이터 </a:t>
            </a:r>
            <a:r>
              <a:rPr lang="ko-KR" altLang="ko-KR" sz="1200" b="0" dirty="0">
                <a:solidFill>
                  <a:schemeClr val="bg1"/>
                </a:solidFill>
                <a:latin typeface="맑은 고딕" pitchFamily="50" charset="-127"/>
                <a:ea typeface="맑은 고딕" pitchFamily="50" charset="-127"/>
                <a:cs typeface="Helvetica"/>
                <a:sym typeface="Helvetica"/>
              </a:rPr>
              <a:t>운영</a:t>
            </a:r>
            <a:r>
              <a:rPr lang="ko-KR" altLang="ko-KR" sz="1200" b="0" dirty="0">
                <a:solidFill>
                  <a:schemeClr val="bg1"/>
                </a:solidFill>
                <a:latin typeface="맑은 고딕" pitchFamily="50" charset="-127"/>
                <a:ea typeface="맑은 고딕" pitchFamily="50" charset="-127"/>
                <a:sym typeface="Helvetica"/>
              </a:rPr>
              <a:t>과 우수 </a:t>
            </a:r>
            <a:r>
              <a:rPr lang="ko-KR" altLang="ko-KR" sz="1200" b="0" dirty="0" err="1">
                <a:solidFill>
                  <a:schemeClr val="bg1"/>
                </a:solidFill>
                <a:latin typeface="맑은 고딕" pitchFamily="50" charset="-127"/>
                <a:ea typeface="맑은 고딕" pitchFamily="50" charset="-127"/>
                <a:sym typeface="Helvetica"/>
              </a:rPr>
              <a:t>콘텐츠</a:t>
            </a:r>
            <a:r>
              <a:rPr lang="ko-KR" altLang="ko-KR" sz="1200" b="0" dirty="0">
                <a:solidFill>
                  <a:schemeClr val="bg1"/>
                </a:solidFill>
                <a:latin typeface="맑은 고딕" pitchFamily="50" charset="-127"/>
                <a:ea typeface="맑은 고딕" pitchFamily="50" charset="-127"/>
                <a:sym typeface="Helvetica"/>
              </a:rPr>
              <a:t> 선별을 통해</a:t>
            </a:r>
            <a:r>
              <a:rPr lang="en-US" altLang="ko-KR" sz="1200" b="0" dirty="0">
                <a:solidFill>
                  <a:schemeClr val="bg1"/>
                </a:solidFill>
                <a:latin typeface="맑은 고딕" pitchFamily="50" charset="-127"/>
                <a:ea typeface="맑은 고딕" pitchFamily="50" charset="-127"/>
                <a:sym typeface="Helvetica"/>
              </a:rPr>
              <a:t>, </a:t>
            </a:r>
            <a:r>
              <a:rPr lang="ko-KR" altLang="en-US" sz="1200" b="0" dirty="0" err="1" smtClean="0">
                <a:solidFill>
                  <a:schemeClr val="bg1"/>
                </a:solidFill>
                <a:latin typeface="맑은 고딕" pitchFamily="50" charset="-127"/>
                <a:ea typeface="맑은 고딕" pitchFamily="50" charset="-127"/>
                <a:sym typeface="Helvetica"/>
              </a:rPr>
              <a:t>소셜</a:t>
            </a:r>
            <a:r>
              <a:rPr lang="ko-KR" altLang="en-US" sz="1200" b="0" dirty="0" smtClean="0">
                <a:solidFill>
                  <a:schemeClr val="bg1"/>
                </a:solidFill>
                <a:latin typeface="맑은 고딕" pitchFamily="50" charset="-127"/>
                <a:ea typeface="맑은 고딕" pitchFamily="50" charset="-127"/>
                <a:sym typeface="Helvetica"/>
              </a:rPr>
              <a:t> 네트워크의 </a:t>
            </a:r>
            <a:r>
              <a:rPr lang="ko-KR" altLang="ko-KR" sz="1200" b="0" dirty="0" err="1" smtClean="0">
                <a:solidFill>
                  <a:schemeClr val="bg1"/>
                </a:solidFill>
                <a:latin typeface="맑은 고딕" pitchFamily="50" charset="-127"/>
                <a:ea typeface="맑은 고딕" pitchFamily="50" charset="-127"/>
                <a:sym typeface="Helvetica"/>
              </a:rPr>
              <a:t>콘텐츠</a:t>
            </a:r>
            <a:r>
              <a:rPr lang="ko-KR" altLang="en-US" sz="1200" b="0" dirty="0" err="1" smtClean="0">
                <a:solidFill>
                  <a:schemeClr val="bg1"/>
                </a:solidFill>
                <a:latin typeface="맑은 고딕" pitchFamily="50" charset="-127"/>
                <a:ea typeface="맑은 고딕" pitchFamily="50" charset="-127"/>
                <a:sym typeface="Helvetica"/>
              </a:rPr>
              <a:t>를</a:t>
            </a:r>
            <a:r>
              <a:rPr lang="ko-KR" altLang="en-US" sz="1200" b="0" dirty="0" smtClean="0">
                <a:solidFill>
                  <a:schemeClr val="bg1"/>
                </a:solidFill>
                <a:latin typeface="맑은 고딕" pitchFamily="50" charset="-127"/>
                <a:ea typeface="맑은 고딕" pitchFamily="50" charset="-127"/>
                <a:sym typeface="Helvetica"/>
              </a:rPr>
              <a:t>  </a:t>
            </a:r>
            <a:r>
              <a:rPr lang="en-US" altLang="ko-KR" sz="1200" b="0" dirty="0" err="1" smtClean="0">
                <a:solidFill>
                  <a:schemeClr val="bg1"/>
                </a:solidFill>
                <a:latin typeface="맑은 고딕" pitchFamily="50" charset="-127"/>
                <a:ea typeface="맑은 고딕" pitchFamily="50" charset="-127"/>
              </a:rPr>
              <a:t>CFun</a:t>
            </a:r>
            <a:r>
              <a:rPr lang="ko-KR" altLang="ko-KR" sz="1200" b="0" dirty="0" smtClean="0">
                <a:solidFill>
                  <a:schemeClr val="bg1"/>
                </a:solidFill>
                <a:latin typeface="맑은 고딕" pitchFamily="50" charset="-127"/>
                <a:ea typeface="맑은 고딕" pitchFamily="50" charset="-127"/>
                <a:sym typeface="Helvetica"/>
              </a:rPr>
              <a:t>에 </a:t>
            </a:r>
            <a:r>
              <a:rPr lang="ko-KR" altLang="en-US" sz="1200" b="0" dirty="0" smtClean="0">
                <a:solidFill>
                  <a:schemeClr val="bg1"/>
                </a:solidFill>
                <a:latin typeface="맑은 고딕" pitchFamily="50" charset="-127"/>
                <a:ea typeface="맑은 고딕" pitchFamily="50" charset="-127"/>
                <a:cs typeface="Helvetica"/>
                <a:sym typeface="Helvetica"/>
              </a:rPr>
              <a:t>장기간</a:t>
            </a:r>
            <a:r>
              <a:rPr lang="ko-KR" altLang="en-US" sz="1200" b="0" dirty="0" smtClean="0">
                <a:solidFill>
                  <a:schemeClr val="bg1"/>
                </a:solidFill>
                <a:latin typeface="맑은 고딕" pitchFamily="50" charset="-127"/>
                <a:ea typeface="맑은 고딕" pitchFamily="50" charset="-127"/>
                <a:sym typeface="Helvetica"/>
              </a:rPr>
              <a:t> </a:t>
            </a:r>
            <a:r>
              <a:rPr lang="ko-KR" altLang="ko-KR" sz="1200" b="0" dirty="0" smtClean="0">
                <a:solidFill>
                  <a:schemeClr val="bg1"/>
                </a:solidFill>
                <a:latin typeface="맑은 고딕" pitchFamily="50" charset="-127"/>
                <a:ea typeface="맑은 고딕" pitchFamily="50" charset="-127"/>
                <a:sym typeface="Helvetica"/>
              </a:rPr>
              <a:t>보관</a:t>
            </a:r>
            <a:r>
              <a:rPr lang="ko-KR" altLang="en-US" sz="1200" b="0" dirty="0" smtClean="0">
                <a:solidFill>
                  <a:schemeClr val="bg1"/>
                </a:solidFill>
                <a:latin typeface="맑은 고딕" pitchFamily="50" charset="-127"/>
                <a:ea typeface="맑은 고딕" pitchFamily="50" charset="-127"/>
                <a:sym typeface="Helvetica"/>
              </a:rPr>
              <a:t>할</a:t>
            </a:r>
            <a:r>
              <a:rPr lang="ko-KR" altLang="en-US" sz="1200" b="0" dirty="0" smtClean="0">
                <a:solidFill>
                  <a:schemeClr val="bg1"/>
                </a:solidFill>
                <a:latin typeface="맑은 고딕" pitchFamily="50" charset="-127"/>
                <a:ea typeface="맑은 고딕" pitchFamily="50" charset="-127"/>
                <a:cs typeface="Helvetica"/>
                <a:sym typeface="Helvetica"/>
              </a:rPr>
              <a:t> 수 있습니다</a:t>
            </a:r>
            <a:r>
              <a:rPr lang="en-US" altLang="ko-KR" sz="1200" b="0" dirty="0" smtClean="0">
                <a:solidFill>
                  <a:schemeClr val="bg1"/>
                </a:solidFill>
                <a:latin typeface="맑은 고딕" pitchFamily="50" charset="-127"/>
                <a:ea typeface="맑은 고딕" pitchFamily="50" charset="-127"/>
                <a:cs typeface="Helvetica"/>
                <a:sym typeface="Helvetica"/>
              </a:rPr>
              <a:t>.</a:t>
            </a:r>
          </a:p>
          <a:p>
            <a:pPr marR="457200" algn="l" defTabSz="457200">
              <a:defRPr sz="1100">
                <a:solidFill>
                  <a:srgbClr val="FFFFFF"/>
                </a:solidFill>
                <a:latin typeface="Helvetica"/>
                <a:ea typeface="Helvetica"/>
                <a:cs typeface="Helvetica"/>
                <a:sym typeface="Helvetica"/>
              </a:defRPr>
            </a:pPr>
            <a:r>
              <a:rPr lang="en-US" altLang="ko-KR" sz="1200" b="0" dirty="0" smtClean="0">
                <a:solidFill>
                  <a:schemeClr val="bg1"/>
                </a:solidFill>
                <a:latin typeface="맑은 고딕" pitchFamily="50" charset="-127"/>
                <a:ea typeface="맑은 고딕" pitchFamily="50" charset="-127"/>
                <a:sym typeface="Helvetica"/>
              </a:rPr>
              <a:t>	5. </a:t>
            </a:r>
            <a:r>
              <a:rPr lang="ko-KR" altLang="en-US" sz="1200" b="0" dirty="0" smtClean="0">
                <a:solidFill>
                  <a:schemeClr val="bg1"/>
                </a:solidFill>
                <a:latin typeface="맑은 고딕" pitchFamily="50" charset="-127"/>
                <a:ea typeface="맑은 고딕" pitchFamily="50" charset="-127"/>
                <a:cs typeface="Helvetica"/>
                <a:sym typeface="Helvetica"/>
              </a:rPr>
              <a:t>여러 상황에 따라 </a:t>
            </a:r>
            <a:r>
              <a:rPr lang="ko-KR" altLang="ko-KR" sz="1200" b="0" dirty="0" smtClean="0">
                <a:solidFill>
                  <a:schemeClr val="bg1"/>
                </a:solidFill>
                <a:latin typeface="맑은 고딕" pitchFamily="50" charset="-127"/>
                <a:ea typeface="맑은 고딕" pitchFamily="50" charset="-127"/>
              </a:rPr>
              <a:t>성취감 </a:t>
            </a:r>
            <a:r>
              <a:rPr lang="ko-KR" altLang="ko-KR" sz="1200" b="0" dirty="0">
                <a:solidFill>
                  <a:schemeClr val="bg1"/>
                </a:solidFill>
                <a:latin typeface="맑은 고딕" pitchFamily="50" charset="-127"/>
                <a:ea typeface="맑은 고딕" pitchFamily="50" charset="-127"/>
              </a:rPr>
              <a:t>획득은 </a:t>
            </a:r>
            <a:r>
              <a:rPr lang="ko-KR" altLang="ko-KR" sz="1200" b="0" dirty="0" smtClean="0">
                <a:solidFill>
                  <a:schemeClr val="bg1"/>
                </a:solidFill>
                <a:latin typeface="맑은 고딕" pitchFamily="50" charset="-127"/>
                <a:ea typeface="맑은 고딕" pitchFamily="50" charset="-127"/>
              </a:rPr>
              <a:t>원고료 </a:t>
            </a:r>
            <a:r>
              <a:rPr lang="ko-KR" altLang="ko-KR" sz="1200" b="0" dirty="0">
                <a:solidFill>
                  <a:schemeClr val="bg1"/>
                </a:solidFill>
                <a:latin typeface="맑은 고딕" pitchFamily="50" charset="-127"/>
                <a:ea typeface="맑은 고딕" pitchFamily="50" charset="-127"/>
              </a:rPr>
              <a:t>획득과 동등하게 </a:t>
            </a:r>
            <a:r>
              <a:rPr lang="ko-KR" altLang="ko-KR" sz="1200" b="0" dirty="0" smtClean="0">
                <a:solidFill>
                  <a:schemeClr val="bg1"/>
                </a:solidFill>
                <a:latin typeface="맑은 고딕" pitchFamily="50" charset="-127"/>
                <a:ea typeface="맑은 고딕" pitchFamily="50" charset="-127"/>
              </a:rPr>
              <a:t>중요</a:t>
            </a:r>
            <a:r>
              <a:rPr lang="ko-KR" altLang="en-US" sz="1200" b="0" dirty="0" smtClean="0">
                <a:solidFill>
                  <a:schemeClr val="bg1"/>
                </a:solidFill>
                <a:latin typeface="맑은 고딕" pitchFamily="50" charset="-127"/>
                <a:ea typeface="맑은 고딕" pitchFamily="50" charset="-127"/>
                <a:cs typeface="Helvetica"/>
                <a:sym typeface="Helvetica"/>
              </a:rPr>
              <a:t>합니</a:t>
            </a:r>
            <a:r>
              <a:rPr lang="ko-KR" altLang="ko-KR" sz="1200" b="0" dirty="0" smtClean="0">
                <a:solidFill>
                  <a:schemeClr val="bg1"/>
                </a:solidFill>
                <a:latin typeface="맑은 고딕" pitchFamily="50" charset="-127"/>
                <a:ea typeface="맑은 고딕" pitchFamily="50" charset="-127"/>
              </a:rPr>
              <a:t>다</a:t>
            </a:r>
            <a:r>
              <a:rPr lang="en-US" altLang="ko-KR" sz="1200" b="0" dirty="0">
                <a:solidFill>
                  <a:schemeClr val="bg1"/>
                </a:solidFill>
                <a:latin typeface="맑은 고딕" pitchFamily="50" charset="-127"/>
                <a:ea typeface="맑은 고딕" pitchFamily="50" charset="-127"/>
              </a:rPr>
              <a:t>. </a:t>
            </a:r>
            <a:r>
              <a:rPr lang="en-US" altLang="ko-KR" sz="1200" b="0" dirty="0" err="1" smtClean="0">
                <a:solidFill>
                  <a:schemeClr val="bg1"/>
                </a:solidFill>
                <a:latin typeface="맑은 고딕" pitchFamily="50" charset="-127"/>
                <a:ea typeface="맑은 고딕" pitchFamily="50" charset="-127"/>
              </a:rPr>
              <a:t>CFun</a:t>
            </a:r>
            <a:r>
              <a:rPr lang="ko-KR" altLang="en-US" sz="1200" b="0" dirty="0" smtClean="0">
                <a:solidFill>
                  <a:schemeClr val="bg1"/>
                </a:solidFill>
                <a:latin typeface="맑은 고딕" pitchFamily="50" charset="-127"/>
                <a:ea typeface="맑은 고딕" pitchFamily="50" charset="-127"/>
              </a:rPr>
              <a:t>을 </a:t>
            </a:r>
            <a:r>
              <a:rPr lang="ko-KR" altLang="en-US" sz="1200" b="0" dirty="0" smtClean="0">
                <a:solidFill>
                  <a:schemeClr val="bg1"/>
                </a:solidFill>
                <a:latin typeface="맑은 고딕" pitchFamily="50" charset="-127"/>
                <a:ea typeface="맑은 고딕" pitchFamily="50" charset="-127"/>
                <a:cs typeface="Helvetica"/>
                <a:sym typeface="Helvetica"/>
              </a:rPr>
              <a:t>경영하는 </a:t>
            </a:r>
            <a:r>
              <a:rPr lang="ko-KR" altLang="ko-KR" sz="1200" b="0" dirty="0" smtClean="0">
                <a:solidFill>
                  <a:schemeClr val="bg1"/>
                </a:solidFill>
                <a:latin typeface="맑은 고딕" pitchFamily="50" charset="-127"/>
                <a:ea typeface="맑은 고딕" pitchFamily="50" charset="-127"/>
              </a:rPr>
              <a:t>과정 </a:t>
            </a:r>
            <a:r>
              <a:rPr lang="ko-KR" altLang="ko-KR" sz="1200" b="0" dirty="0" smtClean="0">
                <a:solidFill>
                  <a:schemeClr val="bg1"/>
                </a:solidFill>
                <a:latin typeface="맑은 고딕" pitchFamily="50" charset="-127"/>
                <a:ea typeface="맑은 고딕" pitchFamily="50" charset="-127"/>
                <a:cs typeface="Helvetica"/>
                <a:sym typeface="Helvetica"/>
              </a:rPr>
              <a:t>중</a:t>
            </a:r>
            <a:r>
              <a:rPr lang="ko-KR" altLang="en-US" sz="1200" b="0" dirty="0" smtClean="0">
                <a:solidFill>
                  <a:schemeClr val="bg1"/>
                </a:solidFill>
                <a:latin typeface="맑은 고딕" pitchFamily="50" charset="-127"/>
                <a:ea typeface="맑은 고딕" pitchFamily="50" charset="-127"/>
                <a:cs typeface="Helvetica"/>
                <a:sym typeface="Helvetica"/>
              </a:rPr>
              <a:t>에</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cs typeface="Helvetica"/>
                <a:sym typeface="Helvetica"/>
              </a:rPr>
              <a:t>유저가 </a:t>
            </a:r>
            <a:r>
              <a:rPr lang="ko-KR" altLang="ko-KR" sz="1200" b="0" dirty="0" smtClean="0">
                <a:solidFill>
                  <a:schemeClr val="bg1"/>
                </a:solidFill>
                <a:latin typeface="맑은 고딕" pitchFamily="50" charset="-127"/>
                <a:ea typeface="맑은 고딕" pitchFamily="50" charset="-127"/>
              </a:rPr>
              <a:t>원고료를 </a:t>
            </a:r>
            <a:r>
              <a:rPr lang="ko-KR" altLang="ko-KR" sz="1200" b="0" dirty="0">
                <a:solidFill>
                  <a:schemeClr val="bg1"/>
                </a:solidFill>
                <a:latin typeface="맑은 고딕" pitchFamily="50" charset="-127"/>
                <a:ea typeface="맑은 고딕" pitchFamily="50" charset="-127"/>
              </a:rPr>
              <a:t>지불하지 </a:t>
            </a:r>
            <a:r>
              <a:rPr lang="ko-KR" altLang="ko-KR" sz="1200" b="0" dirty="0" smtClean="0">
                <a:solidFill>
                  <a:schemeClr val="bg1"/>
                </a:solidFill>
                <a:latin typeface="맑은 고딕" pitchFamily="50" charset="-127"/>
                <a:ea typeface="맑은 고딕" pitchFamily="50" charset="-127"/>
              </a:rPr>
              <a:t>않는</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cs typeface="Helvetica"/>
                <a:sym typeface="Helvetica"/>
              </a:rPr>
              <a:t>설정이</a:t>
            </a:r>
            <a:r>
              <a:rPr lang="ko-KR" altLang="ko-KR" sz="1200" b="0" dirty="0" smtClean="0">
                <a:solidFill>
                  <a:schemeClr val="bg1"/>
                </a:solidFill>
                <a:latin typeface="맑은 고딕" pitchFamily="50" charset="-127"/>
                <a:ea typeface="맑은 고딕" pitchFamily="50" charset="-127"/>
              </a:rPr>
              <a:t> </a:t>
            </a:r>
            <a:r>
              <a:rPr lang="en-US" altLang="ko-KR" sz="1200" b="0" dirty="0" err="1" smtClean="0">
                <a:solidFill>
                  <a:schemeClr val="bg1"/>
                </a:solidFill>
                <a:latin typeface="맑은 고딕" pitchFamily="50" charset="-127"/>
                <a:ea typeface="맑은 고딕" pitchFamily="50" charset="-127"/>
              </a:rPr>
              <a:t>CFun</a:t>
            </a:r>
            <a:r>
              <a:rPr lang="ko-KR" altLang="en-US" sz="1200" b="0" dirty="0" smtClean="0">
                <a:solidFill>
                  <a:schemeClr val="bg1"/>
                </a:solidFill>
                <a:latin typeface="맑은 고딕" pitchFamily="50" charset="-127"/>
                <a:ea typeface="맑은 고딕" pitchFamily="50" charset="-127"/>
                <a:cs typeface="Helvetica"/>
                <a:sym typeface="Helvetica"/>
              </a:rPr>
              <a:t>을 중국 공동 창작의 순위권 회사가 될 수 있게 한 것 같습니다</a:t>
            </a:r>
            <a:r>
              <a:rPr lang="en-US" altLang="ko-KR" sz="1200" b="0" dirty="0" smtClean="0">
                <a:solidFill>
                  <a:schemeClr val="bg1"/>
                </a:solidFill>
                <a:latin typeface="맑은 고딕" pitchFamily="50" charset="-127"/>
                <a:ea typeface="맑은 고딕" pitchFamily="50" charset="-127"/>
                <a:cs typeface="Helvetica"/>
                <a:sym typeface="Helvetica"/>
              </a:rPr>
              <a:t>. </a:t>
            </a:r>
            <a:r>
              <a:rPr lang="ko-KR" altLang="en-US" sz="1200" b="0" dirty="0" smtClean="0">
                <a:solidFill>
                  <a:schemeClr val="bg1"/>
                </a:solidFill>
                <a:latin typeface="맑은 고딕" pitchFamily="50" charset="-127"/>
                <a:ea typeface="맑은 고딕" pitchFamily="50" charset="-127"/>
                <a:cs typeface="Helvetica"/>
                <a:sym typeface="Helvetica"/>
              </a:rPr>
              <a:t>이러한 설정은 유저의 심리를 깊이 이해하는 점에서 시작되었고</a:t>
            </a:r>
            <a:r>
              <a:rPr lang="en-US" altLang="ko-KR" sz="1200" b="0" dirty="0" smtClean="0">
                <a:solidFill>
                  <a:schemeClr val="bg1"/>
                </a:solidFill>
                <a:latin typeface="맑은 고딕" pitchFamily="50" charset="-127"/>
                <a:ea typeface="맑은 고딕" pitchFamily="50" charset="-127"/>
                <a:cs typeface="Helvetica"/>
                <a:sym typeface="Helvetica"/>
              </a:rPr>
              <a:t>, </a:t>
            </a:r>
            <a:r>
              <a:rPr lang="ko-KR" altLang="en-US" sz="1200" b="0" dirty="0" smtClean="0">
                <a:solidFill>
                  <a:schemeClr val="bg1"/>
                </a:solidFill>
                <a:latin typeface="맑은 고딕" pitchFamily="50" charset="-127"/>
                <a:ea typeface="맑은 고딕" pitchFamily="50" charset="-127"/>
                <a:cs typeface="Helvetica"/>
                <a:sym typeface="Helvetica"/>
              </a:rPr>
              <a:t>유저들도 이 점을 좋게 받아들여 </a:t>
            </a:r>
            <a:r>
              <a:rPr lang="en-US" altLang="ko-KR" sz="1200" b="0" dirty="0" err="1" smtClean="0">
                <a:solidFill>
                  <a:schemeClr val="bg1"/>
                </a:solidFill>
                <a:latin typeface="맑은 고딕" pitchFamily="50" charset="-127"/>
                <a:ea typeface="맑은 고딕" pitchFamily="50" charset="-127"/>
                <a:cs typeface="Helvetica"/>
                <a:sym typeface="Helvetica"/>
              </a:rPr>
              <a:t>CFun</a:t>
            </a:r>
            <a:r>
              <a:rPr lang="ko-KR" altLang="en-US" sz="1200" b="0" dirty="0" smtClean="0">
                <a:solidFill>
                  <a:schemeClr val="bg1"/>
                </a:solidFill>
                <a:latin typeface="맑은 고딕" pitchFamily="50" charset="-127"/>
                <a:ea typeface="맑은 고딕" pitchFamily="50" charset="-127"/>
                <a:cs typeface="Helvetica"/>
                <a:sym typeface="Helvetica"/>
              </a:rPr>
              <a:t>을 애용한 것 같습니다</a:t>
            </a:r>
            <a:r>
              <a:rPr lang="en-US" altLang="ko-KR" sz="1200" b="0" dirty="0" smtClean="0">
                <a:solidFill>
                  <a:schemeClr val="bg1"/>
                </a:solidFill>
                <a:latin typeface="맑은 고딕" pitchFamily="50" charset="-127"/>
                <a:ea typeface="맑은 고딕" pitchFamily="50" charset="-127"/>
                <a:cs typeface="Helvetica"/>
                <a:sym typeface="Helvetica"/>
              </a:rPr>
              <a:t>. </a:t>
            </a:r>
            <a:r>
              <a:rPr lang="ko-KR" altLang="ko-KR" sz="1200" b="0" dirty="0" smtClean="0">
                <a:solidFill>
                  <a:schemeClr val="bg1"/>
                </a:solidFill>
                <a:latin typeface="맑은 고딕" pitchFamily="50" charset="-127"/>
                <a:ea typeface="맑은 고딕" pitchFamily="50" charset="-127"/>
              </a:rPr>
              <a:t>만약 </a:t>
            </a:r>
            <a:r>
              <a:rPr lang="ko-KR" altLang="ko-KR" sz="1200" b="0" dirty="0">
                <a:solidFill>
                  <a:schemeClr val="bg1"/>
                </a:solidFill>
                <a:latin typeface="맑은 고딕" pitchFamily="50" charset="-127"/>
                <a:ea typeface="맑은 고딕" pitchFamily="50" charset="-127"/>
              </a:rPr>
              <a:t>우수한 </a:t>
            </a:r>
            <a:r>
              <a:rPr lang="en-US" altLang="ko-KR" sz="1200" b="0" dirty="0">
                <a:solidFill>
                  <a:schemeClr val="bg1"/>
                </a:solidFill>
                <a:latin typeface="맑은 고딕" pitchFamily="50" charset="-127"/>
                <a:ea typeface="맑은 고딕" pitchFamily="50" charset="-127"/>
              </a:rPr>
              <a:t>IP</a:t>
            </a:r>
            <a:r>
              <a:rPr lang="ko-KR" altLang="ko-KR" sz="1200" b="0" dirty="0">
                <a:solidFill>
                  <a:schemeClr val="bg1"/>
                </a:solidFill>
                <a:latin typeface="맑은 고딕" pitchFamily="50" charset="-127"/>
                <a:ea typeface="맑은 고딕" pitchFamily="50" charset="-127"/>
              </a:rPr>
              <a:t>에 대해서 경제적 상금을 수여할 수 있다면</a:t>
            </a:r>
            <a:r>
              <a:rPr lang="en-US" altLang="ko-KR" sz="1200" b="0" dirty="0" smtClean="0">
                <a:solidFill>
                  <a:schemeClr val="bg1"/>
                </a:solidFill>
                <a:latin typeface="맑은 고딕" pitchFamily="50" charset="-127"/>
                <a:ea typeface="맑은 고딕" pitchFamily="50" charset="-127"/>
              </a:rPr>
              <a:t>, </a:t>
            </a:r>
            <a:r>
              <a:rPr lang="ko-KR" altLang="ko-KR" sz="1200" b="0" dirty="0" smtClean="0">
                <a:solidFill>
                  <a:schemeClr val="bg1"/>
                </a:solidFill>
                <a:latin typeface="맑은 고딕" pitchFamily="50" charset="-127"/>
                <a:ea typeface="맑은 고딕" pitchFamily="50" charset="-127"/>
                <a:cs typeface="Helvetica"/>
                <a:sym typeface="Helvetica"/>
              </a:rPr>
              <a:t>더 많은</a:t>
            </a:r>
            <a:r>
              <a:rPr lang="ko-KR" altLang="ko-KR" sz="1200" b="0" dirty="0">
                <a:solidFill>
                  <a:schemeClr val="bg1"/>
                </a:solidFill>
                <a:latin typeface="맑은 고딕" pitchFamily="50" charset="-127"/>
                <a:ea typeface="맑은 고딕" pitchFamily="50" charset="-127"/>
                <a:cs typeface="Helvetica"/>
                <a:sym typeface="Helvetica"/>
              </a:rPr>
              <a:t> </a:t>
            </a:r>
            <a:r>
              <a:rPr lang="ko-KR" altLang="en-US" sz="1200" b="0" dirty="0" smtClean="0">
                <a:solidFill>
                  <a:schemeClr val="bg1"/>
                </a:solidFill>
                <a:latin typeface="맑은 고딕" pitchFamily="50" charset="-127"/>
                <a:ea typeface="맑은 고딕" pitchFamily="50" charset="-127"/>
                <a:cs typeface="Helvetica"/>
                <a:sym typeface="Helvetica"/>
              </a:rPr>
              <a:t>뛰어난 </a:t>
            </a:r>
            <a:r>
              <a:rPr lang="ko-KR" altLang="en-US" sz="1200" b="0" dirty="0" err="1" smtClean="0">
                <a:solidFill>
                  <a:schemeClr val="bg1"/>
                </a:solidFill>
                <a:latin typeface="맑은 고딕" pitchFamily="50" charset="-127"/>
                <a:ea typeface="맑은 고딕" pitchFamily="50" charset="-127"/>
                <a:cs typeface="Helvetica"/>
                <a:sym typeface="Helvetica"/>
              </a:rPr>
              <a:t>크리에이터와</a:t>
            </a:r>
            <a:r>
              <a:rPr lang="ko-KR" altLang="en-US" sz="1200" b="0" dirty="0" smtClean="0">
                <a:solidFill>
                  <a:schemeClr val="bg1"/>
                </a:solidFill>
                <a:latin typeface="맑은 고딕" pitchFamily="50" charset="-127"/>
                <a:ea typeface="맑은 고딕" pitchFamily="50" charset="-127"/>
                <a:cs typeface="Helvetica"/>
                <a:sym typeface="Helvetica"/>
              </a:rPr>
              <a:t> 작품을 얻을 수 있을 것 같습니다</a:t>
            </a:r>
            <a:r>
              <a:rPr lang="en-US" altLang="ko-KR" sz="1200" b="0" dirty="0" smtClean="0">
                <a:solidFill>
                  <a:schemeClr val="bg1"/>
                </a:solidFill>
                <a:latin typeface="맑은 고딕" pitchFamily="50" charset="-127"/>
                <a:ea typeface="맑은 고딕" pitchFamily="50" charset="-127"/>
                <a:cs typeface="Helvetica"/>
                <a:sym typeface="Helvetica"/>
              </a:rPr>
              <a:t>.</a:t>
            </a:r>
            <a:endParaRPr lang="ko-KR" altLang="ko-KR" sz="1200" b="0" dirty="0">
              <a:solidFill>
                <a:schemeClr val="bg1"/>
              </a:solidFill>
              <a:latin typeface="맑은 고딕" pitchFamily="50" charset="-127"/>
              <a:ea typeface="맑은 고딕" pitchFamily="50" charset="-127"/>
              <a:cs typeface="Helvetica"/>
              <a:sym typeface="Helvetica"/>
            </a:endParaRPr>
          </a:p>
        </p:txBody>
      </p:sp>
      <p:pic>
        <p:nvPicPr>
          <p:cNvPr id="249" name="图片-2.png" descr="图片-2.png"/>
          <p:cNvPicPr>
            <a:picLocks noChangeAspect="1"/>
          </p:cNvPicPr>
          <p:nvPr/>
        </p:nvPicPr>
        <p:blipFill>
          <a:blip r:embed="rId4" cstate="print">
            <a:extLst/>
          </a:blip>
          <a:stretch>
            <a:fillRect/>
          </a:stretch>
        </p:blipFill>
        <p:spPr>
          <a:xfrm>
            <a:off x="70792" y="10093706"/>
            <a:ext cx="7562313" cy="711333"/>
          </a:xfrm>
          <a:prstGeom prst="rect">
            <a:avLst/>
          </a:prstGeom>
          <a:ln w="3175">
            <a:miter lim="400000"/>
          </a:ln>
        </p:spPr>
      </p:pic>
      <p:grpSp>
        <p:nvGrpSpPr>
          <p:cNvPr id="9" name="组合 8"/>
          <p:cNvGrpSpPr/>
          <p:nvPr/>
        </p:nvGrpSpPr>
        <p:grpSpPr>
          <a:xfrm>
            <a:off x="6369920" y="9161477"/>
            <a:ext cx="925820" cy="932229"/>
            <a:chOff x="3575740" y="7856019"/>
            <a:chExt cx="925820" cy="932229"/>
          </a:xfrm>
        </p:grpSpPr>
        <p:sp>
          <p:nvSpPr>
            <p:cNvPr id="10" name="圆形"/>
            <p:cNvSpPr/>
            <p:nvPr/>
          </p:nvSpPr>
          <p:spPr>
            <a:xfrm>
              <a:off x="3575740" y="7856019"/>
              <a:ext cx="925820" cy="932229"/>
            </a:xfrm>
            <a:prstGeom prst="ellipse">
              <a:avLst/>
            </a:prstGeom>
            <a:solidFill>
              <a:srgbClr val="58B6C0"/>
            </a:solidFill>
            <a:ln w="3175">
              <a:miter lim="400000"/>
            </a:ln>
          </p:spPr>
          <p:txBody>
            <a:bodyPr lIns="45719" rIns="45719" anchor="ctr"/>
            <a:lstStyle/>
            <a:p>
              <a:pPr defTabSz="685754">
                <a:defRPr sz="8800" b="0">
                  <a:solidFill>
                    <a:srgbClr val="FFFFFF"/>
                  </a:solidFill>
                  <a:latin typeface="Arial"/>
                  <a:ea typeface="Arial"/>
                  <a:cs typeface="Arial"/>
                  <a:sym typeface="Arial"/>
                </a:defRPr>
              </a:pPr>
              <a:endParaRPr>
                <a:solidFill>
                  <a:schemeClr val="bg1"/>
                </a:solidFill>
                <a:latin typeface="맑은 고딕" pitchFamily="50" charset="-127"/>
                <a:ea typeface="맑은 고딕" pitchFamily="50" charset="-127"/>
              </a:endParaRPr>
            </a:p>
          </p:txBody>
        </p:sp>
        <p:grpSp>
          <p:nvGrpSpPr>
            <p:cNvPr id="11" name="成组"/>
            <p:cNvGrpSpPr/>
            <p:nvPr/>
          </p:nvGrpSpPr>
          <p:grpSpPr>
            <a:xfrm>
              <a:off x="3816350" y="8106618"/>
              <a:ext cx="475945" cy="431032"/>
              <a:chOff x="31343" y="0"/>
              <a:chExt cx="475943" cy="431030"/>
            </a:xfrm>
          </p:grpSpPr>
          <p:sp>
            <p:nvSpPr>
              <p:cNvPr id="12" name="三角形"/>
              <p:cNvSpPr/>
              <p:nvPr/>
            </p:nvSpPr>
            <p:spPr>
              <a:xfrm>
                <a:off x="164575" y="245554"/>
                <a:ext cx="94044" cy="94044"/>
              </a:xfrm>
              <a:custGeom>
                <a:avLst/>
                <a:gdLst/>
                <a:ahLst/>
                <a:cxnLst>
                  <a:cxn ang="0">
                    <a:pos x="wd2" y="hd2"/>
                  </a:cxn>
                  <a:cxn ang="5400000">
                    <a:pos x="wd2" y="hd2"/>
                  </a:cxn>
                  <a:cxn ang="10800000">
                    <a:pos x="wd2" y="hd2"/>
                  </a:cxn>
                  <a:cxn ang="16200000">
                    <a:pos x="wd2" y="hd2"/>
                  </a:cxn>
                </a:cxnLst>
                <a:rect l="0" t="0" r="r" b="b"/>
                <a:pathLst>
                  <a:path w="21600" h="21600" extrusionOk="0">
                    <a:moveTo>
                      <a:pt x="21600" y="12000"/>
                    </a:moveTo>
                    <a:lnTo>
                      <a:pt x="9600" y="0"/>
                    </a:lnTo>
                    <a:lnTo>
                      <a:pt x="0" y="21600"/>
                    </a:lnTo>
                    <a:lnTo>
                      <a:pt x="21600" y="12000"/>
                    </a:lnTo>
                    <a:close/>
                  </a:path>
                </a:pathLst>
              </a:custGeom>
              <a:solidFill>
                <a:srgbClr val="FFFFFF"/>
              </a:solidFill>
              <a:ln w="3175" cap="flat">
                <a:noFill/>
                <a:miter lim="400000"/>
              </a:ln>
              <a:effectLst/>
            </p:spPr>
            <p:txBody>
              <a:bodyPr wrap="square" lIns="45719" tIns="45719" rIns="45719" bIns="45719" numCol="1" anchor="t">
                <a:noAutofit/>
              </a:bodyPr>
              <a:lstStyle/>
              <a:p>
                <a:pPr algn="l" defTabSz="685754">
                  <a:defRPr sz="1300" b="0">
                    <a:latin typeface="Arial"/>
                    <a:ea typeface="Arial"/>
                    <a:cs typeface="Arial"/>
                    <a:sym typeface="Arial"/>
                  </a:defRPr>
                </a:pPr>
                <a:endParaRPr>
                  <a:solidFill>
                    <a:schemeClr val="bg1"/>
                  </a:solidFill>
                  <a:latin typeface="맑은 고딕" pitchFamily="50" charset="-127"/>
                  <a:ea typeface="맑은 고딕" pitchFamily="50" charset="-127"/>
                </a:endParaRPr>
              </a:p>
            </p:txBody>
          </p:sp>
          <p:sp>
            <p:nvSpPr>
              <p:cNvPr id="13" name="正方形"/>
              <p:cNvSpPr/>
              <p:nvPr/>
            </p:nvSpPr>
            <p:spPr>
              <a:xfrm>
                <a:off x="245435" y="284618"/>
                <a:ext cx="28979" cy="28979"/>
              </a:xfrm>
              <a:prstGeom prst="rect">
                <a:avLst/>
              </a:prstGeom>
              <a:solidFill>
                <a:srgbClr val="FFFFFF"/>
              </a:solidFill>
              <a:ln w="3175" cap="flat">
                <a:noFill/>
                <a:miter lim="400000"/>
              </a:ln>
              <a:effectLst/>
            </p:spPr>
            <p:txBody>
              <a:bodyPr wrap="square" lIns="45719" tIns="45719" rIns="45719" bIns="45719" numCol="1" anchor="t">
                <a:noAutofit/>
              </a:bodyPr>
              <a:lstStyle/>
              <a:p>
                <a:pPr algn="l" defTabSz="685754">
                  <a:defRPr sz="1300" b="0">
                    <a:latin typeface="Arial"/>
                    <a:ea typeface="Arial"/>
                    <a:cs typeface="Arial"/>
                    <a:sym typeface="Arial"/>
                  </a:defRPr>
                </a:pPr>
                <a:endParaRPr>
                  <a:solidFill>
                    <a:schemeClr val="bg1"/>
                  </a:solidFill>
                  <a:latin typeface="맑은 고딕" pitchFamily="50" charset="-127"/>
                  <a:ea typeface="맑은 고딕" pitchFamily="50" charset="-127"/>
                </a:endParaRPr>
              </a:p>
            </p:txBody>
          </p:sp>
          <p:sp>
            <p:nvSpPr>
              <p:cNvPr id="14" name="形状"/>
              <p:cNvSpPr/>
              <p:nvPr/>
            </p:nvSpPr>
            <p:spPr>
              <a:xfrm>
                <a:off x="219432" y="20898"/>
                <a:ext cx="237721" cy="232495"/>
              </a:xfrm>
              <a:custGeom>
                <a:avLst/>
                <a:gdLst/>
                <a:ahLst/>
                <a:cxnLst>
                  <a:cxn ang="0">
                    <a:pos x="wd2" y="hd2"/>
                  </a:cxn>
                  <a:cxn ang="5400000">
                    <a:pos x="wd2" y="hd2"/>
                  </a:cxn>
                  <a:cxn ang="10800000">
                    <a:pos x="wd2" y="hd2"/>
                  </a:cxn>
                  <a:cxn ang="16200000">
                    <a:pos x="wd2" y="hd2"/>
                  </a:cxn>
                </a:cxnLst>
                <a:rect l="0" t="0" r="r" b="b"/>
                <a:pathLst>
                  <a:path w="21600" h="21600" extrusionOk="0">
                    <a:moveTo>
                      <a:pt x="19226" y="0"/>
                    </a:moveTo>
                    <a:lnTo>
                      <a:pt x="0" y="19658"/>
                    </a:lnTo>
                    <a:lnTo>
                      <a:pt x="1899" y="21600"/>
                    </a:lnTo>
                    <a:lnTo>
                      <a:pt x="21600" y="1942"/>
                    </a:lnTo>
                    <a:lnTo>
                      <a:pt x="19226" y="0"/>
                    </a:lnTo>
                    <a:close/>
                  </a:path>
                </a:pathLst>
              </a:custGeom>
              <a:solidFill>
                <a:srgbClr val="FFFFFF"/>
              </a:solidFill>
              <a:ln w="3175" cap="flat">
                <a:noFill/>
                <a:miter lim="400000"/>
              </a:ln>
              <a:effectLst/>
            </p:spPr>
            <p:txBody>
              <a:bodyPr wrap="square" lIns="45719" tIns="45719" rIns="45719" bIns="45719" numCol="1" anchor="t">
                <a:noAutofit/>
              </a:bodyPr>
              <a:lstStyle/>
              <a:p>
                <a:pPr algn="l" defTabSz="685754">
                  <a:defRPr sz="1300" b="0">
                    <a:latin typeface="Arial"/>
                    <a:ea typeface="Arial"/>
                    <a:cs typeface="Arial"/>
                    <a:sym typeface="Arial"/>
                  </a:defRPr>
                </a:pPr>
                <a:endParaRPr>
                  <a:solidFill>
                    <a:schemeClr val="bg1"/>
                  </a:solidFill>
                  <a:latin typeface="맑은 고딕" pitchFamily="50" charset="-127"/>
                  <a:ea typeface="맑은 고딕" pitchFamily="50" charset="-127"/>
                </a:endParaRPr>
              </a:p>
            </p:txBody>
          </p:sp>
          <p:sp>
            <p:nvSpPr>
              <p:cNvPr id="15" name="形状"/>
              <p:cNvSpPr/>
              <p:nvPr/>
            </p:nvSpPr>
            <p:spPr>
              <a:xfrm>
                <a:off x="250780" y="52246"/>
                <a:ext cx="237721" cy="235107"/>
              </a:xfrm>
              <a:custGeom>
                <a:avLst/>
                <a:gdLst/>
                <a:ahLst/>
                <a:cxnLst>
                  <a:cxn ang="0">
                    <a:pos x="wd2" y="hd2"/>
                  </a:cxn>
                  <a:cxn ang="5400000">
                    <a:pos x="wd2" y="hd2"/>
                  </a:cxn>
                  <a:cxn ang="10800000">
                    <a:pos x="wd2" y="hd2"/>
                  </a:cxn>
                  <a:cxn ang="16200000">
                    <a:pos x="wd2" y="hd2"/>
                  </a:cxn>
                </a:cxnLst>
                <a:rect l="0" t="0" r="r" b="b"/>
                <a:pathLst>
                  <a:path w="21600" h="21600" extrusionOk="0">
                    <a:moveTo>
                      <a:pt x="0" y="19680"/>
                    </a:moveTo>
                    <a:lnTo>
                      <a:pt x="1899" y="21600"/>
                    </a:lnTo>
                    <a:lnTo>
                      <a:pt x="21600" y="1920"/>
                    </a:lnTo>
                    <a:lnTo>
                      <a:pt x="19701" y="0"/>
                    </a:lnTo>
                    <a:lnTo>
                      <a:pt x="0" y="19680"/>
                    </a:lnTo>
                    <a:close/>
                  </a:path>
                </a:pathLst>
              </a:custGeom>
              <a:solidFill>
                <a:srgbClr val="FFFFFF"/>
              </a:solidFill>
              <a:ln w="3175" cap="flat">
                <a:noFill/>
                <a:miter lim="400000"/>
              </a:ln>
              <a:effectLst/>
            </p:spPr>
            <p:txBody>
              <a:bodyPr wrap="square" lIns="45719" tIns="45719" rIns="45719" bIns="45719" numCol="1" anchor="t">
                <a:noAutofit/>
              </a:bodyPr>
              <a:lstStyle/>
              <a:p>
                <a:pPr algn="l" defTabSz="685754">
                  <a:defRPr sz="1300" b="0">
                    <a:latin typeface="Arial"/>
                    <a:ea typeface="Arial"/>
                    <a:cs typeface="Arial"/>
                    <a:sym typeface="Arial"/>
                  </a:defRPr>
                </a:pPr>
                <a:endParaRPr>
                  <a:solidFill>
                    <a:schemeClr val="bg1"/>
                  </a:solidFill>
                  <a:latin typeface="맑은 고딕" pitchFamily="50" charset="-127"/>
                  <a:ea typeface="맑은 고딕" pitchFamily="50" charset="-127"/>
                </a:endParaRPr>
              </a:p>
            </p:txBody>
          </p:sp>
          <p:sp>
            <p:nvSpPr>
              <p:cNvPr id="16" name="形状"/>
              <p:cNvSpPr/>
              <p:nvPr/>
            </p:nvSpPr>
            <p:spPr>
              <a:xfrm>
                <a:off x="446703" y="870"/>
                <a:ext cx="60583" cy="56601"/>
              </a:xfrm>
              <a:custGeom>
                <a:avLst/>
                <a:gdLst/>
                <a:ahLst/>
                <a:cxnLst>
                  <a:cxn ang="0">
                    <a:pos x="wd2" y="hd2"/>
                  </a:cxn>
                  <a:cxn ang="5400000">
                    <a:pos x="wd2" y="hd2"/>
                  </a:cxn>
                  <a:cxn ang="10800000">
                    <a:pos x="wd2" y="hd2"/>
                  </a:cxn>
                  <a:cxn ang="16200000">
                    <a:pos x="wd2" y="hd2"/>
                  </a:cxn>
                </a:cxnLst>
                <a:rect l="0" t="0" r="r" b="b"/>
                <a:pathLst>
                  <a:path w="17890" h="18000" extrusionOk="0">
                    <a:moveTo>
                      <a:pt x="14400" y="2880"/>
                    </a:moveTo>
                    <a:cubicBezTo>
                      <a:pt x="8229" y="-3600"/>
                      <a:pt x="0" y="2880"/>
                      <a:pt x="0" y="2880"/>
                    </a:cubicBezTo>
                    <a:cubicBezTo>
                      <a:pt x="15429" y="18000"/>
                      <a:pt x="15429" y="18000"/>
                      <a:pt x="15429" y="18000"/>
                    </a:cubicBezTo>
                    <a:cubicBezTo>
                      <a:pt x="15429" y="18000"/>
                      <a:pt x="21600" y="10440"/>
                      <a:pt x="14400" y="2880"/>
                    </a:cubicBezTo>
                    <a:close/>
                  </a:path>
                </a:pathLst>
              </a:custGeom>
              <a:solidFill>
                <a:srgbClr val="FFFFFF"/>
              </a:solidFill>
              <a:ln w="3175" cap="flat">
                <a:noFill/>
                <a:miter lim="400000"/>
              </a:ln>
              <a:effectLst/>
            </p:spPr>
            <p:txBody>
              <a:bodyPr wrap="square" lIns="45719" tIns="45719" rIns="45719" bIns="45719" numCol="1" anchor="t">
                <a:noAutofit/>
              </a:bodyPr>
              <a:lstStyle/>
              <a:p>
                <a:pPr algn="l" defTabSz="685754">
                  <a:defRPr sz="1300" b="0">
                    <a:latin typeface="Arial"/>
                    <a:ea typeface="Arial"/>
                    <a:cs typeface="Arial"/>
                    <a:sym typeface="Arial"/>
                  </a:defRPr>
                </a:pPr>
                <a:endParaRPr>
                  <a:solidFill>
                    <a:schemeClr val="bg1"/>
                  </a:solidFill>
                  <a:latin typeface="맑은 고딕" pitchFamily="50" charset="-127"/>
                  <a:ea typeface="맑은 고딕" pitchFamily="50" charset="-127"/>
                </a:endParaRPr>
              </a:p>
            </p:txBody>
          </p:sp>
          <p:sp>
            <p:nvSpPr>
              <p:cNvPr id="17" name="形状"/>
              <p:cNvSpPr/>
              <p:nvPr/>
            </p:nvSpPr>
            <p:spPr>
              <a:xfrm>
                <a:off x="31343" y="0"/>
                <a:ext cx="436255" cy="431030"/>
              </a:xfrm>
              <a:custGeom>
                <a:avLst/>
                <a:gdLst/>
                <a:ahLst/>
                <a:cxnLst>
                  <a:cxn ang="0">
                    <a:pos x="wd2" y="hd2"/>
                  </a:cxn>
                  <a:cxn ang="5400000">
                    <a:pos x="wd2" y="hd2"/>
                  </a:cxn>
                  <a:cxn ang="10800000">
                    <a:pos x="wd2" y="hd2"/>
                  </a:cxn>
                  <a:cxn ang="16200000">
                    <a:pos x="wd2" y="hd2"/>
                  </a:cxn>
                </a:cxnLst>
                <a:rect l="0" t="0" r="r" b="b"/>
                <a:pathLst>
                  <a:path w="21600" h="21600" extrusionOk="0">
                    <a:moveTo>
                      <a:pt x="19013" y="18982"/>
                    </a:moveTo>
                    <a:lnTo>
                      <a:pt x="2587" y="18982"/>
                    </a:lnTo>
                    <a:lnTo>
                      <a:pt x="2587" y="2618"/>
                    </a:lnTo>
                    <a:lnTo>
                      <a:pt x="17978" y="2618"/>
                    </a:lnTo>
                    <a:lnTo>
                      <a:pt x="20695" y="0"/>
                    </a:lnTo>
                    <a:lnTo>
                      <a:pt x="0" y="0"/>
                    </a:lnTo>
                    <a:lnTo>
                      <a:pt x="0" y="21600"/>
                    </a:lnTo>
                    <a:lnTo>
                      <a:pt x="21600" y="21600"/>
                    </a:lnTo>
                    <a:lnTo>
                      <a:pt x="21600" y="7985"/>
                    </a:lnTo>
                    <a:lnTo>
                      <a:pt x="19013" y="10604"/>
                    </a:lnTo>
                    <a:lnTo>
                      <a:pt x="19013" y="18982"/>
                    </a:lnTo>
                    <a:close/>
                  </a:path>
                </a:pathLst>
              </a:custGeom>
              <a:solidFill>
                <a:srgbClr val="FFFFFF"/>
              </a:solidFill>
              <a:ln w="3175" cap="flat">
                <a:noFill/>
                <a:miter lim="400000"/>
              </a:ln>
              <a:effectLst/>
            </p:spPr>
            <p:txBody>
              <a:bodyPr wrap="square" lIns="45719" tIns="45719" rIns="45719" bIns="45719" numCol="1" anchor="t">
                <a:noAutofit/>
              </a:bodyPr>
              <a:lstStyle/>
              <a:p>
                <a:pPr algn="l" defTabSz="685754">
                  <a:defRPr sz="1300" b="0">
                    <a:latin typeface="Arial"/>
                    <a:ea typeface="Arial"/>
                    <a:cs typeface="Arial"/>
                    <a:sym typeface="Arial"/>
                  </a:defRPr>
                </a:pPr>
                <a:endParaRPr>
                  <a:solidFill>
                    <a:schemeClr val="bg1"/>
                  </a:solidFill>
                  <a:latin typeface="맑은 고딕" pitchFamily="50" charset="-127"/>
                  <a:ea typeface="맑은 고딕" pitchFamily="50" charset="-127"/>
                </a:endParaRPr>
              </a:p>
            </p:txBody>
          </p:sp>
        </p:grpSp>
      </p:gr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3.2   纵向发展——进军海外市场…"/>
          <p:cNvSpPr txBox="1"/>
          <p:nvPr/>
        </p:nvSpPr>
        <p:spPr>
          <a:xfrm>
            <a:off x="2016150" y="1426027"/>
            <a:ext cx="5616549" cy="8037918"/>
          </a:xfrm>
          <a:prstGeom prst="rect">
            <a:avLst/>
          </a:prstGeom>
          <a:ln w="3175">
            <a:miter lim="400000"/>
          </a:ln>
          <a:extLst>
            <a:ext uri="{C572A759-6A51-4108-AA02-DFA0A04FC94B}">
              <ma14:wrappingTextBoxFlag xmlns:ma14="http://schemas.microsoft.com/office/mac/drawingml/2011/main" xmlns="" val="1"/>
            </a:ext>
          </a:extLst>
        </p:spPr>
        <p:txBody>
          <a:bodyPr lIns="50800" tIns="50800" rIns="50800" bIns="50800"/>
          <a:lstStyle/>
          <a:p>
            <a:pPr marR="457200" algn="l" defTabSz="457200">
              <a:defRPr sz="1100">
                <a:solidFill>
                  <a:srgbClr val="FFFFFF"/>
                </a:solidFill>
                <a:latin typeface="Helvetica"/>
                <a:ea typeface="Helvetica"/>
                <a:cs typeface="Helvetica"/>
                <a:sym typeface="Helvetica"/>
              </a:defRPr>
            </a:pPr>
            <a:r>
              <a:rPr lang="en-US" altLang="ko-KR" sz="1400" b="0" dirty="0" smtClean="0">
                <a:solidFill>
                  <a:schemeClr val="bg1"/>
                </a:solidFill>
                <a:latin typeface="맑은 고딕" pitchFamily="50" charset="-127"/>
                <a:ea typeface="맑은 고딕" pitchFamily="50" charset="-127"/>
                <a:cs typeface="Helvetica"/>
                <a:sym typeface="Helvetica"/>
              </a:rPr>
              <a:t>	</a:t>
            </a:r>
            <a:r>
              <a:rPr lang="ko-KR" altLang="en-US" sz="1400" b="0" dirty="0" smtClean="0">
                <a:solidFill>
                  <a:schemeClr val="bg1"/>
                </a:solidFill>
                <a:latin typeface="맑은 고딕" pitchFamily="50" charset="-127"/>
                <a:ea typeface="맑은 고딕" pitchFamily="50" charset="-127"/>
                <a:cs typeface="Helvetica"/>
                <a:sym typeface="Helvetica"/>
              </a:rPr>
              <a:t>3.2</a:t>
            </a:r>
            <a:r>
              <a:rPr lang="en-US" altLang="en-US" sz="1400" b="0" dirty="0" smtClean="0">
                <a:solidFill>
                  <a:schemeClr val="bg1"/>
                </a:solidFill>
                <a:latin typeface="맑은 고딕" pitchFamily="50" charset="-127"/>
                <a:ea typeface="맑은 고딕" pitchFamily="50" charset="-127"/>
                <a:cs typeface="Helvetica"/>
                <a:sym typeface="Helvetica"/>
              </a:rPr>
              <a:t> </a:t>
            </a:r>
            <a:r>
              <a:rPr lang="ko-KR" altLang="en-US" sz="1400" b="0" dirty="0" smtClean="0">
                <a:solidFill>
                  <a:schemeClr val="bg1"/>
                </a:solidFill>
                <a:latin typeface="맑은 고딕" pitchFamily="50" charset="-127"/>
                <a:ea typeface="맑은 고딕" pitchFamily="50" charset="-127"/>
                <a:cs typeface="Helvetica"/>
                <a:sym typeface="Helvetica"/>
              </a:rPr>
              <a:t>대외적 발전 </a:t>
            </a:r>
            <a:r>
              <a:rPr lang="en-US" altLang="ko-KR" sz="1400" b="0" dirty="0" smtClean="0">
                <a:solidFill>
                  <a:schemeClr val="bg1"/>
                </a:solidFill>
                <a:latin typeface="맑은 고딕" pitchFamily="50" charset="-127"/>
                <a:ea typeface="맑은 고딕" pitchFamily="50" charset="-127"/>
                <a:cs typeface="Helvetica"/>
                <a:sym typeface="Helvetica"/>
              </a:rPr>
              <a:t>—— </a:t>
            </a:r>
            <a:r>
              <a:rPr lang="ko-KR" altLang="en-US" sz="1400" b="0" dirty="0" smtClean="0">
                <a:solidFill>
                  <a:schemeClr val="bg1"/>
                </a:solidFill>
                <a:latin typeface="맑은 고딕" pitchFamily="50" charset="-127"/>
                <a:ea typeface="맑은 고딕" pitchFamily="50" charset="-127"/>
                <a:cs typeface="Helvetica"/>
                <a:sym typeface="Helvetica"/>
              </a:rPr>
              <a:t>해외 시장 개척</a:t>
            </a:r>
            <a:endParaRPr lang="en-US" altLang="ko-KR" sz="1400" b="0" dirty="0" smtClean="0">
              <a:solidFill>
                <a:schemeClr val="bg1"/>
              </a:solidFill>
              <a:latin typeface="맑은 고딕" pitchFamily="50" charset="-127"/>
              <a:ea typeface="맑은 고딕" pitchFamily="50" charset="-127"/>
              <a:cs typeface="Helvetica"/>
              <a:sym typeface="Helvetica"/>
            </a:endParaRPr>
          </a:p>
          <a:p>
            <a:pPr marR="457200" algn="l" defTabSz="457200">
              <a:defRPr sz="1100">
                <a:solidFill>
                  <a:srgbClr val="FFFFFF"/>
                </a:solidFill>
                <a:latin typeface="Helvetica"/>
                <a:ea typeface="Helvetica"/>
                <a:cs typeface="Helvetica"/>
                <a:sym typeface="Helvetica"/>
              </a:defRPr>
            </a:pP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이차원 문화는 일본에서 시작</a:t>
            </a:r>
            <a:r>
              <a:rPr lang="ko-KR" altLang="en-US" sz="1200" b="0" dirty="0" smtClean="0">
                <a:solidFill>
                  <a:schemeClr val="bg1"/>
                </a:solidFill>
                <a:latin typeface="맑은 고딕" pitchFamily="50" charset="-127"/>
                <a:ea typeface="맑은 고딕" pitchFamily="50" charset="-127"/>
                <a:cs typeface="Helvetica"/>
                <a:sym typeface="Helvetica"/>
              </a:rPr>
              <a:t>되었으며</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한국</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동남아</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미국 등 </a:t>
            </a:r>
            <a:r>
              <a:rPr lang="ko-KR" altLang="en-US" sz="1200" b="0" dirty="0" smtClean="0">
                <a:solidFill>
                  <a:schemeClr val="bg1"/>
                </a:solidFill>
                <a:latin typeface="맑은 고딕" pitchFamily="50" charset="-127"/>
                <a:ea typeface="맑은 고딕" pitchFamily="50" charset="-127"/>
                <a:cs typeface="Helvetica"/>
                <a:sym typeface="Helvetica"/>
              </a:rPr>
              <a:t>국가에도</a:t>
            </a:r>
            <a:r>
              <a:rPr lang="ko-KR" altLang="en-US"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cs typeface="Helvetica"/>
                <a:sym typeface="Helvetica"/>
              </a:rPr>
              <a:t>거대 규모의</a:t>
            </a:r>
            <a:r>
              <a:rPr lang="ko-KR" altLang="en-US" sz="1200" b="0" dirty="0" smtClean="0">
                <a:solidFill>
                  <a:schemeClr val="bg1"/>
                </a:solidFill>
                <a:latin typeface="맑은 고딕" pitchFamily="50" charset="-127"/>
                <a:ea typeface="맑은 고딕" pitchFamily="50" charset="-127"/>
              </a:rPr>
              <a:t> 시장을 가지고 </a:t>
            </a:r>
            <a:r>
              <a:rPr lang="ko-KR" altLang="en-US" sz="1200" b="0" dirty="0" smtClean="0">
                <a:solidFill>
                  <a:schemeClr val="bg1"/>
                </a:solidFill>
                <a:latin typeface="맑은 고딕" pitchFamily="50" charset="-127"/>
                <a:ea typeface="맑은 고딕" pitchFamily="50" charset="-127"/>
                <a:cs typeface="Helvetica"/>
                <a:sym typeface="Helvetica"/>
              </a:rPr>
              <a:t>있습니</a:t>
            </a:r>
            <a:r>
              <a:rPr lang="ko-KR" altLang="en-US" sz="1200" b="0" dirty="0" smtClean="0">
                <a:solidFill>
                  <a:schemeClr val="bg1"/>
                </a:solidFill>
                <a:latin typeface="맑은 고딕" pitchFamily="50" charset="-127"/>
                <a:ea typeface="맑은 고딕" pitchFamily="50" charset="-127"/>
              </a:rPr>
              <a:t>다</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이차원 문화는 </a:t>
            </a:r>
            <a:r>
              <a:rPr lang="ko-KR" altLang="en-US" sz="1200" b="0" dirty="0" err="1" smtClean="0">
                <a:solidFill>
                  <a:schemeClr val="bg1"/>
                </a:solidFill>
                <a:latin typeface="맑은 고딕" pitchFamily="50" charset="-127"/>
                <a:ea typeface="맑은 고딕" pitchFamily="50" charset="-127"/>
              </a:rPr>
              <a:t>모바일</a:t>
            </a:r>
            <a:r>
              <a:rPr lang="ko-KR" altLang="en-US" sz="1200" b="0" dirty="0" smtClean="0">
                <a:solidFill>
                  <a:schemeClr val="bg1"/>
                </a:solidFill>
                <a:latin typeface="맑은 고딕" pitchFamily="50" charset="-127"/>
                <a:ea typeface="맑은 고딕" pitchFamily="50" charset="-127"/>
              </a:rPr>
              <a:t> 인터넷에서 폭발적인 인기를 얻었고</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cs typeface="Helvetica"/>
                <a:sym typeface="Helvetica"/>
              </a:rPr>
              <a:t>애니메이션</a:t>
            </a:r>
            <a:r>
              <a:rPr lang="en-US" altLang="ko-KR" sz="1200" b="0" dirty="0" smtClean="0">
                <a:solidFill>
                  <a:schemeClr val="bg1"/>
                </a:solidFill>
                <a:latin typeface="맑은 고딕" pitchFamily="50" charset="-127"/>
                <a:ea typeface="맑은 고딕" pitchFamily="50" charset="-127"/>
                <a:cs typeface="Helvetica"/>
                <a:sym typeface="Helvetica"/>
              </a:rPr>
              <a:t>,</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만화</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소설 등의 </a:t>
            </a:r>
            <a:r>
              <a:rPr lang="ko-KR" altLang="en-US" sz="1200" b="0" dirty="0" smtClean="0">
                <a:solidFill>
                  <a:schemeClr val="bg1"/>
                </a:solidFill>
                <a:latin typeface="맑은 고딕" pitchFamily="50" charset="-127"/>
                <a:ea typeface="맑은 고딕" pitchFamily="50" charset="-127"/>
                <a:cs typeface="Helvetica"/>
                <a:sym typeface="Helvetica"/>
              </a:rPr>
              <a:t>수많은</a:t>
            </a:r>
            <a:r>
              <a:rPr lang="ko-KR" altLang="en-US"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cs typeface="Helvetica"/>
                <a:sym typeface="Helvetica"/>
              </a:rPr>
              <a:t>우수</a:t>
            </a:r>
            <a:r>
              <a:rPr lang="ko-KR" altLang="en-US" sz="1200" b="0" dirty="0" smtClean="0">
                <a:solidFill>
                  <a:schemeClr val="bg1"/>
                </a:solidFill>
                <a:latin typeface="맑은 고딕" pitchFamily="50" charset="-127"/>
                <a:ea typeface="맑은 고딕" pitchFamily="50" charset="-127"/>
              </a:rPr>
              <a:t> </a:t>
            </a:r>
            <a:r>
              <a:rPr lang="ko-KR" altLang="en-US" sz="1200" b="0" dirty="0" err="1" smtClean="0">
                <a:solidFill>
                  <a:schemeClr val="bg1"/>
                </a:solidFill>
                <a:latin typeface="맑은 고딕" pitchFamily="50" charset="-127"/>
                <a:ea typeface="맑은 고딕" pitchFamily="50" charset="-127"/>
              </a:rPr>
              <a:t>콘텐츠는</a:t>
            </a:r>
            <a:r>
              <a:rPr lang="ko-KR" altLang="en-US" sz="1200" b="0" dirty="0" smtClean="0">
                <a:solidFill>
                  <a:schemeClr val="bg1"/>
                </a:solidFill>
                <a:latin typeface="맑은 고딕" pitchFamily="50" charset="-127"/>
                <a:ea typeface="맑은 고딕" pitchFamily="50" charset="-127"/>
              </a:rPr>
              <a:t> 대중의 </a:t>
            </a:r>
            <a:r>
              <a:rPr lang="ko-KR" altLang="en-US" sz="1200" b="0" dirty="0" smtClean="0">
                <a:solidFill>
                  <a:schemeClr val="bg1"/>
                </a:solidFill>
                <a:latin typeface="맑은 고딕" pitchFamily="50" charset="-127"/>
                <a:ea typeface="맑은 고딕" pitchFamily="50" charset="-127"/>
                <a:cs typeface="Helvetica"/>
                <a:sym typeface="Helvetica"/>
              </a:rPr>
              <a:t>마음 속에</a:t>
            </a:r>
            <a:r>
              <a:rPr lang="ko-KR" altLang="en-US" sz="1200" b="0" dirty="0" smtClean="0">
                <a:solidFill>
                  <a:schemeClr val="bg1"/>
                </a:solidFill>
                <a:latin typeface="맑은 고딕" pitchFamily="50" charset="-127"/>
                <a:ea typeface="맑은 고딕" pitchFamily="50" charset="-127"/>
              </a:rPr>
              <a:t> 깊이 자리 잡았</a:t>
            </a:r>
            <a:r>
              <a:rPr lang="ko-KR" altLang="en-US" sz="1200" b="0" dirty="0" smtClean="0">
                <a:solidFill>
                  <a:schemeClr val="bg1"/>
                </a:solidFill>
                <a:latin typeface="맑은 고딕" pitchFamily="50" charset="-127"/>
                <a:ea typeface="맑은 고딕" pitchFamily="50" charset="-127"/>
                <a:cs typeface="Helvetica"/>
                <a:sym typeface="Helvetica"/>
              </a:rPr>
              <a:t>습니</a:t>
            </a:r>
            <a:r>
              <a:rPr lang="ko-KR" altLang="en-US" sz="1200" b="0" dirty="0" smtClean="0">
                <a:solidFill>
                  <a:schemeClr val="bg1"/>
                </a:solidFill>
                <a:latin typeface="맑은 고딕" pitchFamily="50" charset="-127"/>
                <a:ea typeface="맑은 고딕" pitchFamily="50" charset="-127"/>
              </a:rPr>
              <a:t>다</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cs typeface="Helvetica"/>
                <a:sym typeface="Helvetica"/>
              </a:rPr>
              <a:t>수</a:t>
            </a:r>
            <a:r>
              <a:rPr lang="ko-KR" altLang="en-US" sz="1200" b="0" dirty="0" smtClean="0">
                <a:solidFill>
                  <a:schemeClr val="bg1"/>
                </a:solidFill>
                <a:latin typeface="맑은 고딕" pitchFamily="50" charset="-127"/>
                <a:ea typeface="맑은 고딕" pitchFamily="50" charset="-127"/>
              </a:rPr>
              <a:t>많은 애니메이션 배역</a:t>
            </a:r>
            <a:r>
              <a:rPr lang="ko-KR" altLang="en-US" sz="1200" b="0" dirty="0" smtClean="0">
                <a:solidFill>
                  <a:schemeClr val="bg1"/>
                </a:solidFill>
                <a:latin typeface="맑은 고딕" pitchFamily="50" charset="-127"/>
                <a:ea typeface="맑은 고딕" pitchFamily="50" charset="-127"/>
                <a:cs typeface="Helvetica"/>
                <a:sym typeface="Helvetica"/>
              </a:rPr>
              <a:t>과</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cs typeface="Helvetica"/>
                <a:sym typeface="Helvetica"/>
              </a:rPr>
              <a:t>소설 배역</a:t>
            </a:r>
            <a:r>
              <a:rPr lang="ko-KR" altLang="en-US" sz="1200" b="0" dirty="0" smtClean="0">
                <a:solidFill>
                  <a:schemeClr val="bg1"/>
                </a:solidFill>
                <a:latin typeface="맑은 고딕" pitchFamily="50" charset="-127"/>
                <a:ea typeface="맑은 고딕" pitchFamily="50" charset="-127"/>
              </a:rPr>
              <a:t> 또한 앞다투어 청소년의 우상이 되었</a:t>
            </a:r>
            <a:r>
              <a:rPr lang="ko-KR" altLang="en-US" sz="1200" b="0" dirty="0" smtClean="0">
                <a:solidFill>
                  <a:schemeClr val="bg1"/>
                </a:solidFill>
                <a:latin typeface="맑은 고딕" pitchFamily="50" charset="-127"/>
                <a:ea typeface="맑은 고딕" pitchFamily="50" charset="-127"/>
                <a:cs typeface="Helvetica"/>
                <a:sym typeface="Helvetica"/>
              </a:rPr>
              <a:t>습니</a:t>
            </a:r>
            <a:r>
              <a:rPr lang="ko-KR" altLang="en-US" sz="1200" b="0" dirty="0" smtClean="0">
                <a:solidFill>
                  <a:schemeClr val="bg1"/>
                </a:solidFill>
                <a:latin typeface="맑은 고딕" pitchFamily="50" charset="-127"/>
                <a:ea typeface="맑은 고딕" pitchFamily="50" charset="-127"/>
              </a:rPr>
              <a:t>다</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또한 </a:t>
            </a:r>
            <a:r>
              <a:rPr lang="ko-KR" altLang="en-US" sz="1200" b="0" dirty="0" err="1" smtClean="0">
                <a:solidFill>
                  <a:schemeClr val="bg1"/>
                </a:solidFill>
                <a:latin typeface="맑은 고딕" pitchFamily="50" charset="-127"/>
                <a:ea typeface="맑은 고딕" pitchFamily="50" charset="-127"/>
              </a:rPr>
              <a:t>모바일</a:t>
            </a:r>
            <a:r>
              <a:rPr lang="ko-KR" altLang="en-US" sz="1200" b="0" dirty="0" smtClean="0">
                <a:solidFill>
                  <a:schemeClr val="bg1"/>
                </a:solidFill>
                <a:latin typeface="맑은 고딕" pitchFamily="50" charset="-127"/>
                <a:ea typeface="맑은 고딕" pitchFamily="50" charset="-127"/>
              </a:rPr>
              <a:t> 스마트 단말기의 보급으로</a:t>
            </a:r>
            <a:r>
              <a:rPr lang="en-US" altLang="ko-KR" sz="1200" b="0" dirty="0" smtClean="0">
                <a:solidFill>
                  <a:schemeClr val="bg1"/>
                </a:solidFill>
                <a:latin typeface="맑은 고딕" pitchFamily="50" charset="-127"/>
                <a:ea typeface="맑은 고딕" pitchFamily="50" charset="-127"/>
              </a:rPr>
              <a:t> </a:t>
            </a:r>
            <a:r>
              <a:rPr lang="ko-KR" altLang="en-US" sz="1200" b="0" dirty="0" err="1" smtClean="0">
                <a:solidFill>
                  <a:schemeClr val="bg1"/>
                </a:solidFill>
                <a:latin typeface="맑은 고딕" pitchFamily="50" charset="-127"/>
                <a:ea typeface="맑은 고딕" pitchFamily="50" charset="-127"/>
              </a:rPr>
              <a:t>소셜</a:t>
            </a:r>
            <a:r>
              <a:rPr lang="ko-KR" altLang="en-US" sz="1200" b="0" dirty="0" smtClean="0">
                <a:solidFill>
                  <a:schemeClr val="bg1"/>
                </a:solidFill>
                <a:latin typeface="맑은 고딕" pitchFamily="50" charset="-127"/>
                <a:ea typeface="맑은 고딕" pitchFamily="50" charset="-127"/>
              </a:rPr>
              <a:t> 네트워크는 </a:t>
            </a:r>
            <a:r>
              <a:rPr lang="en-US" altLang="ko-KR" sz="1200" b="0" dirty="0" smtClean="0">
                <a:solidFill>
                  <a:schemeClr val="bg1"/>
                </a:solidFill>
                <a:latin typeface="맑은 고딕" pitchFamily="50" charset="-127"/>
                <a:ea typeface="맑은 고딕" pitchFamily="50" charset="-127"/>
              </a:rPr>
              <a:t>IT </a:t>
            </a:r>
            <a:r>
              <a:rPr lang="ko-KR" altLang="en-US" sz="1200" b="0" dirty="0" smtClean="0">
                <a:solidFill>
                  <a:schemeClr val="bg1"/>
                </a:solidFill>
                <a:latin typeface="맑은 고딕" pitchFamily="50" charset="-127"/>
                <a:ea typeface="맑은 고딕" pitchFamily="50" charset="-127"/>
              </a:rPr>
              <a:t>주요 상품이 되었으며</a:t>
            </a:r>
            <a:r>
              <a:rPr lang="en-US" altLang="ko-KR" sz="1200" b="0" dirty="0" smtClean="0">
                <a:solidFill>
                  <a:schemeClr val="bg1"/>
                </a:solidFill>
                <a:latin typeface="맑은 고딕" pitchFamily="50" charset="-127"/>
                <a:ea typeface="맑은 고딕" pitchFamily="50" charset="-127"/>
              </a:rPr>
              <a:t>,</a:t>
            </a:r>
            <a:r>
              <a:rPr lang="ko-KR" altLang="en-US" sz="1200" b="0" dirty="0" smtClean="0">
                <a:solidFill>
                  <a:schemeClr val="bg1"/>
                </a:solidFill>
                <a:latin typeface="맑은 고딕" pitchFamily="50" charset="-127"/>
                <a:ea typeface="맑은 고딕" pitchFamily="50" charset="-127"/>
              </a:rPr>
              <a:t> 이차원 문화는 </a:t>
            </a:r>
            <a:r>
              <a:rPr lang="ko-KR" altLang="en-US" sz="1200" b="0" dirty="0" err="1" smtClean="0">
                <a:solidFill>
                  <a:schemeClr val="bg1"/>
                </a:solidFill>
                <a:latin typeface="맑은 고딕" pitchFamily="50" charset="-127"/>
                <a:ea typeface="맑은 고딕" pitchFamily="50" charset="-127"/>
              </a:rPr>
              <a:t>소셜</a:t>
            </a:r>
            <a:r>
              <a:rPr lang="ko-KR" altLang="en-US" sz="1200" b="0" dirty="0" smtClean="0">
                <a:solidFill>
                  <a:schemeClr val="bg1"/>
                </a:solidFill>
                <a:latin typeface="맑은 고딕" pitchFamily="50" charset="-127"/>
                <a:ea typeface="맑은 고딕" pitchFamily="50" charset="-127"/>
              </a:rPr>
              <a:t> 네트워크에서 널리 전파되어 더 많은 작품들이 빠르게 인기를 얻게 되었</a:t>
            </a:r>
            <a:r>
              <a:rPr lang="ko-KR" altLang="en-US" sz="1200" b="0" dirty="0" smtClean="0">
                <a:solidFill>
                  <a:schemeClr val="bg1"/>
                </a:solidFill>
                <a:latin typeface="맑은 고딕" pitchFamily="50" charset="-127"/>
                <a:ea typeface="맑은 고딕" pitchFamily="50" charset="-127"/>
                <a:cs typeface="Helvetica"/>
                <a:sym typeface="Helvetica"/>
              </a:rPr>
              <a:t>습니</a:t>
            </a:r>
            <a:r>
              <a:rPr lang="ko-KR" altLang="en-US" sz="1200" b="0" dirty="0" smtClean="0">
                <a:solidFill>
                  <a:schemeClr val="bg1"/>
                </a:solidFill>
                <a:latin typeface="맑은 고딕" pitchFamily="50" charset="-127"/>
                <a:ea typeface="맑은 고딕" pitchFamily="50" charset="-127"/>
              </a:rPr>
              <a:t>다</a:t>
            </a:r>
            <a:r>
              <a:rPr lang="en-US" altLang="ko-KR" sz="1200" b="0" dirty="0" smtClean="0">
                <a:solidFill>
                  <a:schemeClr val="bg1"/>
                </a:solidFill>
                <a:latin typeface="맑은 고딕" pitchFamily="50" charset="-127"/>
                <a:ea typeface="맑은 고딕" pitchFamily="50" charset="-127"/>
              </a:rPr>
              <a:t>.</a:t>
            </a:r>
            <a:endParaRPr sz="1200" b="0" dirty="0" smtClean="0">
              <a:solidFill>
                <a:schemeClr val="bg1"/>
              </a:solidFill>
              <a:latin typeface="맑은 고딕" pitchFamily="50" charset="-127"/>
              <a:ea typeface="맑은 고딕" pitchFamily="50" charset="-127"/>
            </a:endParaRPr>
          </a:p>
          <a:p>
            <a:pPr marR="457200" indent="304800" algn="l" defTabSz="457200">
              <a:spcBef>
                <a:spcPts val="300"/>
              </a:spcBef>
              <a:defRPr sz="1100" b="0">
                <a:solidFill>
                  <a:srgbClr val="FFFFFF"/>
                </a:solidFill>
                <a:latin typeface="Helvetica"/>
                <a:ea typeface="Helvetica"/>
                <a:cs typeface="Helvetica"/>
                <a:sym typeface="Helvetica"/>
              </a:defRPr>
            </a:pPr>
            <a:r>
              <a:rPr lang="en-US" altLang="ko-KR" sz="1200" b="0" dirty="0" err="1" smtClean="0">
                <a:solidFill>
                  <a:schemeClr val="bg1"/>
                </a:solidFill>
                <a:latin typeface="맑은 고딕" pitchFamily="50" charset="-127"/>
                <a:ea typeface="맑은 고딕" pitchFamily="50" charset="-127"/>
              </a:rPr>
              <a:t>CFun</a:t>
            </a:r>
            <a:r>
              <a:rPr lang="ko-KR" altLang="en-US" sz="1200" b="0" dirty="0" smtClean="0">
                <a:solidFill>
                  <a:schemeClr val="bg1"/>
                </a:solidFill>
                <a:latin typeface="맑은 고딕" pitchFamily="50" charset="-127"/>
                <a:ea typeface="맑은 고딕" pitchFamily="50" charset="-127"/>
                <a:cs typeface="Helvetica"/>
                <a:sym typeface="Helvetica"/>
              </a:rPr>
              <a:t>의</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계획은 일본과 한국을 중심으로 아시아 시장 확장을 </a:t>
            </a:r>
            <a:r>
              <a:rPr lang="ko-KR" altLang="en-US" sz="1200" b="0" dirty="0" smtClean="0">
                <a:solidFill>
                  <a:schemeClr val="bg1"/>
                </a:solidFill>
                <a:latin typeface="맑은 고딕" pitchFamily="50" charset="-127"/>
                <a:ea typeface="맑은 고딕" pitchFamily="50" charset="-127"/>
                <a:cs typeface="Helvetica"/>
                <a:sym typeface="Helvetica"/>
              </a:rPr>
              <a:t>하는 것을</a:t>
            </a:r>
            <a:r>
              <a:rPr lang="ko-KR" altLang="en-US" sz="1200" b="0" dirty="0" smtClean="0">
                <a:solidFill>
                  <a:schemeClr val="bg1"/>
                </a:solidFill>
                <a:latin typeface="맑은 고딕" pitchFamily="50" charset="-127"/>
                <a:ea typeface="맑은 고딕" pitchFamily="50" charset="-127"/>
              </a:rPr>
              <a:t> 국제 시장 진출</a:t>
            </a:r>
            <a:r>
              <a:rPr lang="ko-KR" altLang="en-US" sz="1200" b="0" dirty="0" smtClean="0">
                <a:solidFill>
                  <a:schemeClr val="bg1"/>
                </a:solidFill>
                <a:latin typeface="맑은 고딕" pitchFamily="50" charset="-127"/>
                <a:ea typeface="맑은 고딕" pitchFamily="50" charset="-127"/>
                <a:cs typeface="Helvetica"/>
                <a:sym typeface="Helvetica"/>
              </a:rPr>
              <a:t>의</a:t>
            </a:r>
            <a:r>
              <a:rPr lang="ko-KR" altLang="en-US"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cs typeface="Helvetica"/>
                <a:sym typeface="Helvetica"/>
              </a:rPr>
              <a:t>첫 발걸음으로</a:t>
            </a:r>
            <a:r>
              <a:rPr lang="ko-KR" altLang="en-US" sz="1200" b="0" dirty="0" smtClean="0">
                <a:solidFill>
                  <a:schemeClr val="bg1"/>
                </a:solidFill>
                <a:latin typeface="맑은 고딕" pitchFamily="50" charset="-127"/>
                <a:ea typeface="맑은 고딕" pitchFamily="50" charset="-127"/>
              </a:rPr>
              <a:t> 정하였</a:t>
            </a:r>
            <a:r>
              <a:rPr lang="ko-KR" altLang="en-US" sz="1200" b="0" dirty="0" smtClean="0">
                <a:solidFill>
                  <a:schemeClr val="bg1"/>
                </a:solidFill>
                <a:latin typeface="맑은 고딕" pitchFamily="50" charset="-127"/>
                <a:ea typeface="맑은 고딕" pitchFamily="50" charset="-127"/>
                <a:cs typeface="Helvetica"/>
                <a:sym typeface="Helvetica"/>
              </a:rPr>
              <a:t>고</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중국 시장의 성공 </a:t>
            </a:r>
            <a:r>
              <a:rPr lang="ko-KR" altLang="en-US" sz="1200" b="0" dirty="0" smtClean="0">
                <a:solidFill>
                  <a:schemeClr val="bg1"/>
                </a:solidFill>
                <a:latin typeface="맑은 고딕" pitchFamily="50" charset="-127"/>
                <a:ea typeface="맑은 고딕" pitchFamily="50" charset="-127"/>
                <a:cs typeface="Helvetica"/>
                <a:sym typeface="Helvetica"/>
              </a:rPr>
              <a:t>이력을 참고함과 동시에 </a:t>
            </a:r>
            <a:r>
              <a:rPr lang="ko-KR" altLang="en-US" sz="1200" b="0" dirty="0" smtClean="0">
                <a:solidFill>
                  <a:schemeClr val="bg1"/>
                </a:solidFill>
                <a:latin typeface="맑은 고딕" pitchFamily="50" charset="-127"/>
                <a:ea typeface="맑은 고딕" pitchFamily="50" charset="-127"/>
              </a:rPr>
              <a:t>다음의 절차가 필요</a:t>
            </a:r>
            <a:r>
              <a:rPr lang="ko-KR" altLang="en-US" sz="1200" b="0" dirty="0" smtClean="0">
                <a:solidFill>
                  <a:schemeClr val="bg1"/>
                </a:solidFill>
                <a:latin typeface="맑은 고딕" pitchFamily="50" charset="-127"/>
                <a:ea typeface="맑은 고딕" pitchFamily="50" charset="-127"/>
                <a:cs typeface="Helvetica"/>
                <a:sym typeface="Helvetica"/>
              </a:rPr>
              <a:t>합니</a:t>
            </a:r>
            <a:r>
              <a:rPr lang="ko-KR" altLang="en-US" sz="1200" b="0" dirty="0" smtClean="0">
                <a:solidFill>
                  <a:schemeClr val="bg1"/>
                </a:solidFill>
                <a:latin typeface="맑은 고딕" pitchFamily="50" charset="-127"/>
                <a:ea typeface="맑은 고딕" pitchFamily="50" charset="-127"/>
              </a:rPr>
              <a:t>다</a:t>
            </a:r>
            <a:r>
              <a:rPr lang="en-US" altLang="ko-KR" sz="1200" b="0" dirty="0" smtClean="0">
                <a:solidFill>
                  <a:schemeClr val="bg1"/>
                </a:solidFill>
                <a:latin typeface="맑은 고딕" pitchFamily="50" charset="-127"/>
                <a:ea typeface="맑은 고딕" pitchFamily="50" charset="-127"/>
              </a:rPr>
              <a:t>.</a:t>
            </a:r>
          </a:p>
          <a:p>
            <a:pPr marR="457200" indent="304800" algn="l" defTabSz="457200">
              <a:spcBef>
                <a:spcPts val="300"/>
              </a:spcBef>
              <a:defRPr sz="1100" b="0">
                <a:solidFill>
                  <a:srgbClr val="FFFFFF"/>
                </a:solidFill>
                <a:latin typeface="Helvetica"/>
                <a:ea typeface="Helvetica"/>
                <a:cs typeface="Helvetica"/>
                <a:sym typeface="Helvetica"/>
              </a:defRPr>
            </a:pPr>
            <a:r>
              <a:rPr lang="en-US" altLang="ko-KR" sz="1200" b="0" dirty="0" smtClean="0">
                <a:solidFill>
                  <a:schemeClr val="bg1"/>
                </a:solidFill>
                <a:latin typeface="맑은 고딕" pitchFamily="50" charset="-127"/>
                <a:ea typeface="맑은 고딕" pitchFamily="50" charset="-127"/>
              </a:rPr>
              <a:t>1. </a:t>
            </a:r>
            <a:r>
              <a:rPr lang="ko-KR" altLang="en-US" sz="1200" b="0" dirty="0" smtClean="0">
                <a:solidFill>
                  <a:schemeClr val="bg1"/>
                </a:solidFill>
                <a:latin typeface="맑은 고딕" pitchFamily="50" charset="-127"/>
                <a:ea typeface="맑은 고딕" pitchFamily="50" charset="-127"/>
              </a:rPr>
              <a:t>일본</a:t>
            </a:r>
            <a:r>
              <a:rPr lang="ko-KR" altLang="en-US" sz="1200" b="0" dirty="0" smtClean="0">
                <a:solidFill>
                  <a:schemeClr val="bg1"/>
                </a:solidFill>
                <a:latin typeface="맑은 고딕" pitchFamily="50" charset="-127"/>
                <a:ea typeface="맑은 고딕" pitchFamily="50" charset="-127"/>
                <a:cs typeface="Helvetica"/>
                <a:sym typeface="Helvetica"/>
              </a:rPr>
              <a:t>과</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한국 </a:t>
            </a:r>
            <a:r>
              <a:rPr lang="ko-KR" altLang="en-US" sz="1200" b="0" dirty="0" smtClean="0">
                <a:solidFill>
                  <a:schemeClr val="bg1"/>
                </a:solidFill>
                <a:latin typeface="맑은 고딕" pitchFamily="50" charset="-127"/>
                <a:ea typeface="맑은 고딕" pitchFamily="50" charset="-127"/>
                <a:cs typeface="Helvetica"/>
                <a:sym typeface="Helvetica"/>
              </a:rPr>
              <a:t>유저의</a:t>
            </a:r>
            <a:r>
              <a:rPr lang="ko-KR" altLang="en-US" sz="1200" b="0" dirty="0" smtClean="0">
                <a:solidFill>
                  <a:schemeClr val="bg1"/>
                </a:solidFill>
                <a:latin typeface="맑은 고딕" pitchFamily="50" charset="-127"/>
                <a:ea typeface="맑은 고딕" pitchFamily="50" charset="-127"/>
              </a:rPr>
              <a:t> 사용 </a:t>
            </a:r>
            <a:r>
              <a:rPr lang="ko-KR" altLang="en-US" sz="1200" b="0" dirty="0" smtClean="0">
                <a:solidFill>
                  <a:schemeClr val="bg1"/>
                </a:solidFill>
                <a:latin typeface="맑은 고딕" pitchFamily="50" charset="-127"/>
                <a:ea typeface="맑은 고딕" pitchFamily="50" charset="-127"/>
                <a:cs typeface="Helvetica"/>
                <a:sym typeface="Helvetica"/>
              </a:rPr>
              <a:t>패턴</a:t>
            </a:r>
            <a:r>
              <a:rPr lang="ko-KR" altLang="en-US" sz="1200" b="0" dirty="0" smtClean="0">
                <a:solidFill>
                  <a:schemeClr val="bg1"/>
                </a:solidFill>
                <a:latin typeface="맑은 고딕" pitchFamily="50" charset="-127"/>
                <a:ea typeface="맑은 고딕" pitchFamily="50" charset="-127"/>
              </a:rPr>
              <a:t>에 맞춰</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상품을 개선 해야 </a:t>
            </a:r>
            <a:r>
              <a:rPr lang="ko-KR" altLang="en-US" sz="1200" b="0" dirty="0" smtClean="0">
                <a:solidFill>
                  <a:schemeClr val="bg1"/>
                </a:solidFill>
                <a:latin typeface="맑은 고딕" pitchFamily="50" charset="-127"/>
                <a:ea typeface="맑은 고딕" pitchFamily="50" charset="-127"/>
                <a:cs typeface="Helvetica"/>
                <a:sym typeface="Helvetica"/>
              </a:rPr>
              <a:t>합니다</a:t>
            </a:r>
            <a:r>
              <a:rPr lang="en-US" altLang="ko-KR" sz="1200" b="0" dirty="0" smtClean="0">
                <a:solidFill>
                  <a:schemeClr val="bg1"/>
                </a:solidFill>
                <a:latin typeface="맑은 고딕" pitchFamily="50" charset="-127"/>
                <a:ea typeface="맑은 고딕" pitchFamily="50" charset="-127"/>
                <a:cs typeface="Helvetica"/>
                <a:sym typeface="Helvetica"/>
              </a:rPr>
              <a:t>.</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웹 페이지</a:t>
            </a:r>
            <a:r>
              <a:rPr lang="ko-KR" altLang="en-US" sz="1200" b="0" dirty="0" smtClean="0">
                <a:solidFill>
                  <a:schemeClr val="bg1"/>
                </a:solidFill>
                <a:latin typeface="맑은 고딕" pitchFamily="50" charset="-127"/>
                <a:ea typeface="맑은 고딕" pitchFamily="50" charset="-127"/>
                <a:cs typeface="Helvetica"/>
                <a:sym typeface="Helvetica"/>
              </a:rPr>
              <a:t>의</a:t>
            </a:r>
            <a:r>
              <a:rPr lang="ko-KR" altLang="en-US" sz="1200" b="0" dirty="0" smtClean="0">
                <a:solidFill>
                  <a:schemeClr val="bg1"/>
                </a:solidFill>
                <a:latin typeface="맑은 고딕" pitchFamily="50" charset="-127"/>
                <a:ea typeface="맑은 고딕" pitchFamily="50" charset="-127"/>
              </a:rPr>
              <a:t> 스타일이나 </a:t>
            </a:r>
            <a:r>
              <a:rPr lang="ko-KR" altLang="en-US" sz="1200" b="0" dirty="0" smtClean="0">
                <a:solidFill>
                  <a:schemeClr val="bg1"/>
                </a:solidFill>
                <a:latin typeface="맑은 고딕" pitchFamily="50" charset="-127"/>
                <a:ea typeface="맑은 고딕" pitchFamily="50" charset="-127"/>
                <a:cs typeface="Helvetica"/>
                <a:sym typeface="Helvetica"/>
              </a:rPr>
              <a:t>쌍방향 행위 등등 모두 목표 시장의 유저에 맞춰 </a:t>
            </a:r>
            <a:r>
              <a:rPr lang="ko-KR" altLang="en-US" sz="1200" b="0" dirty="0" smtClean="0">
                <a:solidFill>
                  <a:schemeClr val="bg1"/>
                </a:solidFill>
                <a:latin typeface="맑은 고딕" pitchFamily="50" charset="-127"/>
                <a:ea typeface="맑은 고딕" pitchFamily="50" charset="-127"/>
              </a:rPr>
              <a:t>조정해야 </a:t>
            </a:r>
            <a:r>
              <a:rPr lang="ko-KR" altLang="en-US" sz="1200" b="0" dirty="0" smtClean="0">
                <a:solidFill>
                  <a:schemeClr val="bg1"/>
                </a:solidFill>
                <a:latin typeface="맑은 고딕" pitchFamily="50" charset="-127"/>
                <a:ea typeface="맑은 고딕" pitchFamily="50" charset="-127"/>
                <a:cs typeface="Helvetica"/>
                <a:sym typeface="Helvetica"/>
              </a:rPr>
              <a:t>합니</a:t>
            </a:r>
            <a:r>
              <a:rPr lang="ko-KR" altLang="en-US" sz="1200" b="0" dirty="0" smtClean="0">
                <a:solidFill>
                  <a:schemeClr val="bg1"/>
                </a:solidFill>
                <a:latin typeface="맑은 고딕" pitchFamily="50" charset="-127"/>
                <a:ea typeface="맑은 고딕" pitchFamily="50" charset="-127"/>
              </a:rPr>
              <a:t>다</a:t>
            </a:r>
            <a:r>
              <a:rPr lang="en-US" altLang="ko-KR" sz="1200" b="0" dirty="0" smtClean="0">
                <a:solidFill>
                  <a:schemeClr val="bg1"/>
                </a:solidFill>
                <a:latin typeface="맑은 고딕" pitchFamily="50" charset="-127"/>
                <a:ea typeface="맑은 고딕" pitchFamily="50" charset="-127"/>
              </a:rPr>
              <a:t>. </a:t>
            </a:r>
            <a:r>
              <a:rPr lang="en-US" altLang="ko-KR" sz="1200" b="0" dirty="0" err="1" smtClean="0">
                <a:solidFill>
                  <a:schemeClr val="bg1"/>
                </a:solidFill>
                <a:latin typeface="맑은 고딕" pitchFamily="50" charset="-127"/>
                <a:ea typeface="맑은 고딕" pitchFamily="50" charset="-127"/>
              </a:rPr>
              <a:t>CFun</a:t>
            </a:r>
            <a:r>
              <a:rPr lang="ko-KR" altLang="en-US" sz="1200" b="0" dirty="0" smtClean="0">
                <a:solidFill>
                  <a:schemeClr val="bg1"/>
                </a:solidFill>
                <a:latin typeface="맑은 고딕" pitchFamily="50" charset="-127"/>
                <a:ea typeface="맑은 고딕" pitchFamily="50" charset="-127"/>
              </a:rPr>
              <a:t>의 현재 인터페이스 디자인은</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일본 국적의 미술 고문 </a:t>
            </a:r>
            <a:r>
              <a:rPr lang="ko-KR" altLang="en-US" sz="1200" b="0" dirty="0" err="1" smtClean="0">
                <a:solidFill>
                  <a:schemeClr val="bg1"/>
                </a:solidFill>
                <a:latin typeface="맑은 고딕" pitchFamily="50" charset="-127"/>
                <a:ea typeface="맑은 고딕" pitchFamily="50" charset="-127"/>
              </a:rPr>
              <a:t>黒田宏人이</a:t>
            </a:r>
            <a:r>
              <a:rPr lang="ko-KR" altLang="en-US" sz="1200" b="0" dirty="0" smtClean="0">
                <a:solidFill>
                  <a:schemeClr val="bg1"/>
                </a:solidFill>
                <a:latin typeface="맑은 고딕" pitchFamily="50" charset="-127"/>
                <a:ea typeface="맑은 고딕" pitchFamily="50" charset="-127"/>
              </a:rPr>
              <a:t> 맡았</a:t>
            </a:r>
            <a:r>
              <a:rPr lang="ko-KR" altLang="en-US" sz="1200" b="0" dirty="0" smtClean="0">
                <a:solidFill>
                  <a:schemeClr val="bg1"/>
                </a:solidFill>
                <a:latin typeface="맑은 고딕" pitchFamily="50" charset="-127"/>
                <a:ea typeface="맑은 고딕" pitchFamily="50" charset="-127"/>
                <a:cs typeface="Helvetica"/>
                <a:sym typeface="Helvetica"/>
              </a:rPr>
              <a:t>습니</a:t>
            </a:r>
            <a:r>
              <a:rPr lang="ko-KR" altLang="en-US" sz="1200" b="0" dirty="0" smtClean="0">
                <a:solidFill>
                  <a:schemeClr val="bg1"/>
                </a:solidFill>
                <a:latin typeface="맑은 고딕" pitchFamily="50" charset="-127"/>
                <a:ea typeface="맑은 고딕" pitchFamily="50" charset="-127"/>
              </a:rPr>
              <a:t>다</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그의 디자인은 중국</a:t>
            </a:r>
            <a:r>
              <a:rPr lang="ko-KR" altLang="en-US" sz="1200" b="0" dirty="0" smtClean="0">
                <a:solidFill>
                  <a:schemeClr val="bg1"/>
                </a:solidFill>
                <a:latin typeface="맑은 고딕" pitchFamily="50" charset="-127"/>
                <a:ea typeface="맑은 고딕" pitchFamily="50" charset="-127"/>
                <a:cs typeface="Helvetica"/>
                <a:sym typeface="Helvetica"/>
              </a:rPr>
              <a:t>과</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일본 </a:t>
            </a:r>
            <a:r>
              <a:rPr lang="ko-KR" altLang="en-US" sz="1200" b="0" dirty="0" smtClean="0">
                <a:solidFill>
                  <a:schemeClr val="bg1"/>
                </a:solidFill>
                <a:latin typeface="맑은 고딕" pitchFamily="50" charset="-127"/>
                <a:ea typeface="맑은 고딕" pitchFamily="50" charset="-127"/>
                <a:cs typeface="Helvetica"/>
                <a:sym typeface="Helvetica"/>
              </a:rPr>
              <a:t>유저들의</a:t>
            </a:r>
            <a:r>
              <a:rPr lang="ko-KR" altLang="en-US" sz="1200" b="0" dirty="0" smtClean="0">
                <a:solidFill>
                  <a:schemeClr val="bg1"/>
                </a:solidFill>
                <a:latin typeface="맑은 고딕" pitchFamily="50" charset="-127"/>
                <a:ea typeface="맑은 고딕" pitchFamily="50" charset="-127"/>
              </a:rPr>
              <a:t> 사용 </a:t>
            </a:r>
            <a:r>
              <a:rPr lang="ko-KR" altLang="en-US" sz="1200" b="0" dirty="0" smtClean="0">
                <a:solidFill>
                  <a:schemeClr val="bg1"/>
                </a:solidFill>
                <a:latin typeface="맑은 고딕" pitchFamily="50" charset="-127"/>
                <a:ea typeface="맑은 고딕" pitchFamily="50" charset="-127"/>
                <a:cs typeface="Helvetica"/>
                <a:sym typeface="Helvetica"/>
              </a:rPr>
              <a:t>패턴</a:t>
            </a:r>
            <a:r>
              <a:rPr lang="ko-KR" altLang="en-US" sz="1200" b="0" dirty="0" smtClean="0">
                <a:solidFill>
                  <a:schemeClr val="bg1"/>
                </a:solidFill>
                <a:latin typeface="맑은 고딕" pitchFamily="50" charset="-127"/>
                <a:ea typeface="맑은 고딕" pitchFamily="50" charset="-127"/>
              </a:rPr>
              <a:t>에 매우 </a:t>
            </a:r>
            <a:r>
              <a:rPr lang="ko-KR" altLang="en-US" sz="1200" b="0" dirty="0" smtClean="0">
                <a:solidFill>
                  <a:schemeClr val="bg1"/>
                </a:solidFill>
                <a:latin typeface="맑은 고딕" pitchFamily="50" charset="-127"/>
                <a:ea typeface="맑은 고딕" pitchFamily="50" charset="-127"/>
                <a:cs typeface="Helvetica"/>
                <a:sym typeface="Helvetica"/>
              </a:rPr>
              <a:t>흡사</a:t>
            </a:r>
            <a:r>
              <a:rPr lang="ko-KR" altLang="en-US" sz="1200" b="0" dirty="0" smtClean="0">
                <a:solidFill>
                  <a:schemeClr val="bg1"/>
                </a:solidFill>
                <a:latin typeface="맑은 고딕" pitchFamily="50" charset="-127"/>
                <a:ea typeface="맑은 고딕" pitchFamily="50" charset="-127"/>
              </a:rPr>
              <a:t>하</a:t>
            </a:r>
            <a:r>
              <a:rPr lang="ko-KR" altLang="en-US" sz="1200" b="0" dirty="0" smtClean="0">
                <a:solidFill>
                  <a:schemeClr val="bg1"/>
                </a:solidFill>
                <a:latin typeface="맑은 고딕" pitchFamily="50" charset="-127"/>
                <a:ea typeface="맑은 고딕" pitchFamily="50" charset="-127"/>
                <a:cs typeface="Helvetica"/>
                <a:sym typeface="Helvetica"/>
              </a:rPr>
              <a:t>여</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일맥상통</a:t>
            </a:r>
            <a:r>
              <a:rPr lang="ko-KR" altLang="en-US" sz="1200" b="0" dirty="0" smtClean="0">
                <a:solidFill>
                  <a:schemeClr val="bg1"/>
                </a:solidFill>
                <a:latin typeface="맑은 고딕" pitchFamily="50" charset="-127"/>
                <a:ea typeface="맑은 고딕" pitchFamily="50" charset="-127"/>
                <a:cs typeface="Helvetica"/>
                <a:sym typeface="Helvetica"/>
              </a:rPr>
              <a:t>한다고 볼 수 있습니다</a:t>
            </a:r>
            <a:r>
              <a:rPr lang="en-US" altLang="ko-KR" sz="1200" b="0" dirty="0" smtClean="0">
                <a:solidFill>
                  <a:schemeClr val="bg1"/>
                </a:solidFill>
                <a:latin typeface="맑은 고딕" pitchFamily="50" charset="-127"/>
                <a:ea typeface="맑은 고딕" pitchFamily="50" charset="-127"/>
                <a:cs typeface="Helvetica"/>
                <a:sym typeface="Helvetica"/>
              </a:rPr>
              <a:t>.</a:t>
            </a:r>
            <a:endParaRPr lang="en-US" altLang="ko-KR" sz="1200" b="0" dirty="0" smtClean="0">
              <a:solidFill>
                <a:schemeClr val="bg1"/>
              </a:solidFill>
              <a:latin typeface="맑은 고딕" pitchFamily="50" charset="-127"/>
              <a:ea typeface="맑은 고딕" pitchFamily="50" charset="-127"/>
            </a:endParaRPr>
          </a:p>
          <a:p>
            <a:pPr marR="457200" indent="304800" algn="l" defTabSz="457200">
              <a:spcBef>
                <a:spcPts val="300"/>
              </a:spcBef>
              <a:defRPr sz="1100" b="0">
                <a:solidFill>
                  <a:srgbClr val="FFFFFF"/>
                </a:solidFill>
                <a:latin typeface="Helvetica"/>
                <a:ea typeface="Helvetica"/>
                <a:cs typeface="Helvetica"/>
                <a:sym typeface="Helvetica"/>
              </a:defRPr>
            </a:pPr>
            <a:r>
              <a:rPr sz="1200" b="0" dirty="0" smtClean="0">
                <a:solidFill>
                  <a:schemeClr val="bg1"/>
                </a:solidFill>
                <a:latin typeface="맑은 고딕" pitchFamily="50" charset="-127"/>
                <a:ea typeface="맑은 고딕" pitchFamily="50" charset="-127"/>
              </a:rPr>
              <a:t>2</a:t>
            </a:r>
            <a:r>
              <a:rPr lang="en-US"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일본</a:t>
            </a:r>
            <a:r>
              <a:rPr lang="ko-KR" altLang="en-US" sz="1200" b="0" dirty="0" smtClean="0">
                <a:solidFill>
                  <a:schemeClr val="bg1"/>
                </a:solidFill>
                <a:latin typeface="맑은 고딕" pitchFamily="50" charset="-127"/>
                <a:ea typeface="맑은 고딕" pitchFamily="50" charset="-127"/>
                <a:cs typeface="Helvetica"/>
                <a:sym typeface="Helvetica"/>
              </a:rPr>
              <a:t>과</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한국의 이차원 </a:t>
            </a:r>
            <a:r>
              <a:rPr lang="ko-KR" altLang="en-US" sz="1200" b="0" dirty="0" err="1" smtClean="0">
                <a:solidFill>
                  <a:schemeClr val="bg1"/>
                </a:solidFill>
                <a:latin typeface="맑은 고딕" pitchFamily="50" charset="-127"/>
                <a:ea typeface="맑은 고딕" pitchFamily="50" charset="-127"/>
              </a:rPr>
              <a:t>소셜</a:t>
            </a:r>
            <a:r>
              <a:rPr lang="ko-KR" altLang="en-US" sz="1200" b="0" dirty="0" smtClean="0">
                <a:solidFill>
                  <a:schemeClr val="bg1"/>
                </a:solidFill>
                <a:latin typeface="맑은 고딕" pitchFamily="50" charset="-127"/>
                <a:ea typeface="맑은 고딕" pitchFamily="50" charset="-127"/>
              </a:rPr>
              <a:t> 네트워크</a:t>
            </a:r>
            <a:r>
              <a:rPr lang="en-US" altLang="ko-KR" sz="1200" b="0" dirty="0" smtClean="0">
                <a:solidFill>
                  <a:schemeClr val="bg1"/>
                </a:solidFill>
                <a:latin typeface="맑은 고딕" pitchFamily="50" charset="-127"/>
                <a:ea typeface="맑은 고딕" pitchFamily="50" charset="-127"/>
              </a:rPr>
              <a:t> KOL</a:t>
            </a:r>
            <a:r>
              <a:rPr lang="ko-KR" altLang="en-US" sz="1200" b="0" dirty="0" smtClean="0">
                <a:solidFill>
                  <a:schemeClr val="bg1"/>
                </a:solidFill>
                <a:latin typeface="맑은 고딕" pitchFamily="50" charset="-127"/>
                <a:ea typeface="맑은 고딕" pitchFamily="50" charset="-127"/>
              </a:rPr>
              <a:t>과</a:t>
            </a:r>
            <a:r>
              <a:rPr lang="ko-KR" altLang="en-US" sz="1200" b="0" dirty="0" smtClean="0">
                <a:solidFill>
                  <a:schemeClr val="bg1"/>
                </a:solidFill>
                <a:latin typeface="맑은 고딕" pitchFamily="50" charset="-127"/>
                <a:ea typeface="맑은 고딕" pitchFamily="50" charset="-127"/>
                <a:cs typeface="Helvetica"/>
                <a:sym typeface="Helvetica"/>
              </a:rPr>
              <a:t>의</a:t>
            </a:r>
            <a:r>
              <a:rPr lang="ko-KR" altLang="en-US"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cs typeface="Helvetica"/>
                <a:sym typeface="Helvetica"/>
              </a:rPr>
              <a:t>협력</a:t>
            </a:r>
            <a:r>
              <a:rPr lang="ko-KR" altLang="en-US" sz="1200" b="0" dirty="0" smtClean="0">
                <a:solidFill>
                  <a:schemeClr val="bg1"/>
                </a:solidFill>
                <a:latin typeface="맑은 고딕" pitchFamily="50" charset="-127"/>
                <a:ea typeface="맑은 고딕" pitchFamily="50" charset="-127"/>
              </a:rPr>
              <a:t>은 </a:t>
            </a:r>
            <a:r>
              <a:rPr lang="ko-KR" altLang="en-US" sz="1200" b="0" dirty="0" smtClean="0">
                <a:solidFill>
                  <a:schemeClr val="bg1"/>
                </a:solidFill>
                <a:latin typeface="맑은 고딕" pitchFamily="50" charset="-127"/>
                <a:ea typeface="맑은 고딕" pitchFamily="50" charset="-127"/>
                <a:cs typeface="Helvetica"/>
                <a:sym typeface="Helvetica"/>
              </a:rPr>
              <a:t>유저들을</a:t>
            </a:r>
            <a:r>
              <a:rPr lang="ko-KR" altLang="en-US" sz="1200" b="0" dirty="0" smtClean="0">
                <a:solidFill>
                  <a:schemeClr val="bg1"/>
                </a:solidFill>
                <a:latin typeface="맑은 고딕" pitchFamily="50" charset="-127"/>
                <a:ea typeface="맑은 고딕" pitchFamily="50" charset="-127"/>
              </a:rPr>
              <a:t> 끌어들일 수 있는 중요한 마케팅 활동</a:t>
            </a:r>
            <a:r>
              <a:rPr lang="ko-KR" altLang="en-US" sz="1200" b="0" dirty="0" smtClean="0">
                <a:solidFill>
                  <a:schemeClr val="bg1"/>
                </a:solidFill>
                <a:latin typeface="맑은 고딕" pitchFamily="50" charset="-127"/>
                <a:ea typeface="맑은 고딕" pitchFamily="50" charset="-127"/>
                <a:cs typeface="Helvetica"/>
                <a:sym typeface="Helvetica"/>
              </a:rPr>
              <a:t>입니</a:t>
            </a:r>
            <a:r>
              <a:rPr lang="ko-KR" altLang="en-US" sz="1200" b="0" dirty="0" smtClean="0">
                <a:solidFill>
                  <a:schemeClr val="bg1"/>
                </a:solidFill>
                <a:latin typeface="맑은 고딕" pitchFamily="50" charset="-127"/>
                <a:ea typeface="맑은 고딕" pitchFamily="50" charset="-127"/>
              </a:rPr>
              <a:t>다</a:t>
            </a:r>
            <a:r>
              <a:rPr lang="en-US" altLang="ko-KR" sz="1200" b="0" dirty="0" smtClean="0">
                <a:solidFill>
                  <a:schemeClr val="bg1"/>
                </a:solidFill>
                <a:latin typeface="맑은 고딕" pitchFamily="50" charset="-127"/>
                <a:ea typeface="맑은 고딕" pitchFamily="50" charset="-127"/>
              </a:rPr>
              <a:t>.</a:t>
            </a:r>
            <a:r>
              <a:rPr lang="ko-KR" altLang="en-US" sz="1200" b="0" dirty="0" smtClean="0">
                <a:solidFill>
                  <a:schemeClr val="bg1"/>
                </a:solidFill>
                <a:latin typeface="맑은 고딕" pitchFamily="50" charset="-127"/>
                <a:ea typeface="맑은 고딕" pitchFamily="50" charset="-127"/>
              </a:rPr>
              <a:t> </a:t>
            </a:r>
            <a:endParaRPr lang="en-US" altLang="ko-KR" sz="1200" b="0" dirty="0" smtClean="0">
              <a:solidFill>
                <a:schemeClr val="bg1"/>
              </a:solidFill>
              <a:latin typeface="맑은 고딕" pitchFamily="50" charset="-127"/>
              <a:ea typeface="맑은 고딕" pitchFamily="50" charset="-127"/>
            </a:endParaRPr>
          </a:p>
          <a:p>
            <a:pPr marR="457200" indent="304800" algn="l" defTabSz="457200">
              <a:spcBef>
                <a:spcPts val="300"/>
              </a:spcBef>
              <a:defRPr sz="1100" b="0">
                <a:solidFill>
                  <a:srgbClr val="FFFFFF"/>
                </a:solidFill>
                <a:latin typeface="Helvetica"/>
                <a:ea typeface="Helvetica"/>
                <a:cs typeface="Helvetica"/>
                <a:sym typeface="Helvetica"/>
              </a:defRPr>
            </a:pPr>
            <a:r>
              <a:rPr sz="1200" b="0" dirty="0" smtClean="0">
                <a:solidFill>
                  <a:schemeClr val="bg1"/>
                </a:solidFill>
                <a:latin typeface="맑은 고딕" pitchFamily="50" charset="-127"/>
                <a:ea typeface="맑은 고딕" pitchFamily="50" charset="-127"/>
              </a:rPr>
              <a:t>3</a:t>
            </a:r>
            <a:r>
              <a:rPr lang="en-US"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일본</a:t>
            </a:r>
            <a:r>
              <a:rPr lang="ko-KR" altLang="en-US" sz="1200" b="0" dirty="0" smtClean="0">
                <a:solidFill>
                  <a:schemeClr val="bg1"/>
                </a:solidFill>
                <a:latin typeface="맑은 고딕" pitchFamily="50" charset="-127"/>
                <a:ea typeface="맑은 고딕" pitchFamily="50" charset="-127"/>
                <a:cs typeface="Helvetica"/>
                <a:sym typeface="Helvetica"/>
              </a:rPr>
              <a:t>과</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한국의 만화 박람회는</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매우 성대한 활동이며</a:t>
            </a:r>
            <a:r>
              <a:rPr lang="en-US" altLang="ko-KR" sz="1200" b="0" dirty="0" smtClean="0">
                <a:solidFill>
                  <a:schemeClr val="bg1"/>
                </a:solidFill>
                <a:latin typeface="맑은 고딕" pitchFamily="50" charset="-127"/>
                <a:ea typeface="맑은 고딕" pitchFamily="50" charset="-127"/>
              </a:rPr>
              <a:t>,</a:t>
            </a:r>
            <a:r>
              <a:rPr lang="ko-KR" altLang="en-US" sz="1200" b="0" dirty="0" smtClean="0">
                <a:solidFill>
                  <a:schemeClr val="bg1"/>
                </a:solidFill>
                <a:latin typeface="맑은 고딕" pitchFamily="50" charset="-127"/>
                <a:ea typeface="맑은 고딕" pitchFamily="50" charset="-127"/>
              </a:rPr>
              <a:t> </a:t>
            </a:r>
            <a:r>
              <a:rPr lang="en-US" altLang="ko-KR" sz="1200" b="0" dirty="0" err="1" smtClean="0">
                <a:solidFill>
                  <a:schemeClr val="bg1"/>
                </a:solidFill>
                <a:latin typeface="맑은 고딕" pitchFamily="50" charset="-127"/>
                <a:ea typeface="맑은 고딕" pitchFamily="50" charset="-127"/>
              </a:rPr>
              <a:t>CFun</a:t>
            </a:r>
            <a:r>
              <a:rPr lang="ko-KR" altLang="en-US" sz="1200" b="0" dirty="0" smtClean="0">
                <a:solidFill>
                  <a:schemeClr val="bg1"/>
                </a:solidFill>
                <a:latin typeface="맑은 고딕" pitchFamily="50" charset="-127"/>
                <a:ea typeface="맑은 고딕" pitchFamily="50" charset="-127"/>
              </a:rPr>
              <a:t>은 </a:t>
            </a:r>
            <a:r>
              <a:rPr lang="ko-KR" altLang="en-US" sz="1200" b="0" dirty="0" smtClean="0">
                <a:solidFill>
                  <a:schemeClr val="bg1"/>
                </a:solidFill>
                <a:latin typeface="맑은 고딕" pitchFamily="50" charset="-127"/>
                <a:ea typeface="맑은 고딕" pitchFamily="50" charset="-127"/>
                <a:cs typeface="Helvetica"/>
                <a:sym typeface="Helvetica"/>
              </a:rPr>
              <a:t>중점적으로</a:t>
            </a:r>
            <a:r>
              <a:rPr lang="ko-KR" altLang="en-US" sz="1200" b="0" dirty="0" smtClean="0">
                <a:solidFill>
                  <a:schemeClr val="bg1"/>
                </a:solidFill>
                <a:latin typeface="맑은 고딕" pitchFamily="50" charset="-127"/>
                <a:ea typeface="맑은 고딕" pitchFamily="50" charset="-127"/>
              </a:rPr>
              <a:t> 매년 </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수 </a:t>
            </a:r>
            <a:r>
              <a:rPr lang="ko-KR" altLang="en-US" sz="1200" b="0" dirty="0" smtClean="0">
                <a:solidFill>
                  <a:schemeClr val="bg1"/>
                </a:solidFill>
                <a:latin typeface="맑은 고딕" pitchFamily="50" charset="-127"/>
                <a:ea typeface="맑은 고딕" pitchFamily="50" charset="-127"/>
                <a:cs typeface="Helvetica"/>
                <a:sym typeface="Helvetica"/>
              </a:rPr>
              <a:t>백 회</a:t>
            </a:r>
            <a:r>
              <a:rPr lang="ko-KR" altLang="en-US" sz="1200" b="0" dirty="0" smtClean="0">
                <a:solidFill>
                  <a:schemeClr val="bg1"/>
                </a:solidFill>
                <a:latin typeface="맑은 고딕" pitchFamily="50" charset="-127"/>
                <a:ea typeface="맑은 고딕" pitchFamily="50" charset="-127"/>
              </a:rPr>
              <a:t>의 만화 박람회에서 마케팅 활동을 </a:t>
            </a:r>
            <a:r>
              <a:rPr lang="ko-KR" altLang="en-US" sz="1200" b="0" dirty="0" smtClean="0">
                <a:solidFill>
                  <a:schemeClr val="bg1"/>
                </a:solidFill>
                <a:latin typeface="맑은 고딕" pitchFamily="50" charset="-127"/>
                <a:ea typeface="맑은 고딕" pitchFamily="50" charset="-127"/>
                <a:cs typeface="Helvetica"/>
                <a:sym typeface="Helvetica"/>
              </a:rPr>
              <a:t>하고 있습니</a:t>
            </a:r>
            <a:r>
              <a:rPr lang="ko-KR" altLang="en-US" sz="1200" b="0" dirty="0" smtClean="0">
                <a:solidFill>
                  <a:schemeClr val="bg1"/>
                </a:solidFill>
                <a:latin typeface="맑은 고딕" pitchFamily="50" charset="-127"/>
                <a:ea typeface="맑은 고딕" pitchFamily="50" charset="-127"/>
              </a:rPr>
              <a:t>다</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 </a:t>
            </a:r>
            <a:endParaRPr lang="en-US" altLang="ko-KR" sz="1200" b="0" dirty="0" smtClean="0">
              <a:solidFill>
                <a:schemeClr val="bg1"/>
              </a:solidFill>
              <a:latin typeface="맑은 고딕" pitchFamily="50" charset="-127"/>
              <a:ea typeface="맑은 고딕" pitchFamily="50" charset="-127"/>
              <a:cs typeface="Helvetica" panose="020B0604020202020204" pitchFamily="34" charset="0"/>
            </a:endParaRPr>
          </a:p>
          <a:p>
            <a:pPr marR="457200" indent="304800" algn="l" defTabSz="457200">
              <a:spcBef>
                <a:spcPts val="300"/>
              </a:spcBef>
              <a:defRPr sz="1100" b="0">
                <a:solidFill>
                  <a:srgbClr val="FFFFFF"/>
                </a:solidFill>
                <a:latin typeface="Helvetica"/>
                <a:ea typeface="Helvetica"/>
                <a:cs typeface="Helvetica"/>
                <a:sym typeface="Helvetica"/>
              </a:defRPr>
            </a:pPr>
            <a:r>
              <a:rPr sz="1200" b="0" dirty="0" smtClean="0">
                <a:solidFill>
                  <a:schemeClr val="bg1"/>
                </a:solidFill>
                <a:latin typeface="맑은 고딕" pitchFamily="50" charset="-127"/>
                <a:ea typeface="맑은 고딕" pitchFamily="50" charset="-127"/>
                <a:cs typeface="Helvetica" panose="020B0604020202020204" pitchFamily="34" charset="0"/>
              </a:rPr>
              <a:t>4</a:t>
            </a:r>
            <a:r>
              <a:rPr lang="en-US" sz="1200" b="0" dirty="0" smtClean="0">
                <a:solidFill>
                  <a:schemeClr val="bg1"/>
                </a:solidFill>
                <a:latin typeface="맑은 고딕" pitchFamily="50" charset="-127"/>
                <a:ea typeface="맑은 고딕" pitchFamily="50" charset="-127"/>
                <a:cs typeface="Helvetica" panose="020B0604020202020204" pitchFamily="34" charset="0"/>
              </a:rPr>
              <a:t>. </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중국은 근래 </a:t>
            </a:r>
            <a:r>
              <a:rPr lang="en-US" altLang="ko-KR" sz="1200" b="0" dirty="0" smtClean="0">
                <a:solidFill>
                  <a:schemeClr val="bg1"/>
                </a:solidFill>
                <a:latin typeface="맑은 고딕" pitchFamily="50" charset="-127"/>
                <a:ea typeface="맑은 고딕" pitchFamily="50" charset="-127"/>
                <a:cs typeface="Helvetica" panose="020B0604020202020204" pitchFamily="34" charset="0"/>
              </a:rPr>
              <a:t>IP </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수요가 왕성</a:t>
            </a:r>
            <a:r>
              <a:rPr lang="ko-KR" altLang="en-US" sz="1200" b="0" dirty="0" smtClean="0">
                <a:solidFill>
                  <a:schemeClr val="bg1"/>
                </a:solidFill>
                <a:latin typeface="맑은 고딕" pitchFamily="50" charset="-127"/>
                <a:ea typeface="맑은 고딕" pitchFamily="50" charset="-127"/>
                <a:cs typeface="Helvetica"/>
                <a:sym typeface="Helvetica"/>
              </a:rPr>
              <a:t>합니</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다</a:t>
            </a:r>
            <a:r>
              <a:rPr lang="en-US" altLang="ko-KR" sz="1200" b="0" dirty="0" smtClean="0">
                <a:solidFill>
                  <a:schemeClr val="bg1"/>
                </a:solidFill>
                <a:latin typeface="맑은 고딕" pitchFamily="50" charset="-127"/>
                <a:ea typeface="맑은 고딕" pitchFamily="50" charset="-127"/>
                <a:cs typeface="Helvetica" panose="020B0604020202020204" pitchFamily="34" charset="0"/>
              </a:rPr>
              <a:t>. 2016</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년 중국문화 오락산업 예상 규모가 </a:t>
            </a:r>
            <a:r>
              <a:rPr lang="en-US" altLang="ko-KR" sz="1200" b="0" dirty="0" smtClean="0">
                <a:solidFill>
                  <a:schemeClr val="bg1"/>
                </a:solidFill>
                <a:latin typeface="맑은 고딕" pitchFamily="50" charset="-127"/>
                <a:ea typeface="맑은 고딕" pitchFamily="50" charset="-127"/>
                <a:cs typeface="Helvetica" panose="020B0604020202020204" pitchFamily="34" charset="0"/>
              </a:rPr>
              <a:t>3505</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억</a:t>
            </a:r>
            <a:r>
              <a:rPr lang="en-US" altLang="ko-KR" sz="1200" b="0" dirty="0" smtClean="0">
                <a:solidFill>
                  <a:schemeClr val="bg1"/>
                </a:solidFill>
                <a:latin typeface="맑은 고딕" pitchFamily="50" charset="-127"/>
                <a:ea typeface="맑은 고딕" pitchFamily="50" charset="-127"/>
                <a:cs typeface="Helvetica" panose="020B0604020202020204" pitchFamily="34" charset="0"/>
              </a:rPr>
              <a:t> </a:t>
            </a:r>
            <a:r>
              <a:rPr lang="ko-KR" altLang="en-US" sz="1200" b="0" dirty="0" err="1" smtClean="0">
                <a:solidFill>
                  <a:schemeClr val="bg1"/>
                </a:solidFill>
                <a:latin typeface="맑은 고딕" pitchFamily="50" charset="-127"/>
                <a:ea typeface="맑은 고딕" pitchFamily="50" charset="-127"/>
                <a:cs typeface="Helvetica" panose="020B0604020202020204" pitchFamily="34" charset="0"/>
              </a:rPr>
              <a:t>위안</a:t>
            </a:r>
            <a:r>
              <a:rPr lang="ko-KR" altLang="ko-KR" sz="1200" b="0" dirty="0" err="1" smtClean="0">
                <a:solidFill>
                  <a:schemeClr val="bg1"/>
                </a:solidFill>
                <a:latin typeface="맑은 고딕" pitchFamily="50" charset="-127"/>
                <a:ea typeface="맑은 고딕" pitchFamily="50" charset="-127"/>
                <a:cs typeface="Helvetica" panose="020B0604020202020204" pitchFamily="34" charset="0"/>
              </a:rPr>
              <a:t>이였으며</a:t>
            </a:r>
            <a:r>
              <a:rPr lang="en-US" altLang="ko-KR" sz="1200" b="0" dirty="0" smtClean="0">
                <a:solidFill>
                  <a:schemeClr val="bg1"/>
                </a:solidFill>
                <a:latin typeface="맑은 고딕" pitchFamily="50" charset="-127"/>
                <a:ea typeface="맑은 고딕" pitchFamily="50" charset="-127"/>
                <a:cs typeface="Helvetica" panose="020B0604020202020204" pitchFamily="34" charset="0"/>
              </a:rPr>
              <a:t>, </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동기 대비</a:t>
            </a:r>
            <a:r>
              <a:rPr lang="en-US" altLang="ko-KR" sz="1200" b="0" dirty="0" smtClean="0">
                <a:solidFill>
                  <a:schemeClr val="bg1"/>
                </a:solidFill>
                <a:latin typeface="맑은 고딕" pitchFamily="50" charset="-127"/>
                <a:ea typeface="맑은 고딕" pitchFamily="50" charset="-127"/>
                <a:cs typeface="Helvetica" panose="020B0604020202020204" pitchFamily="34" charset="0"/>
              </a:rPr>
              <a:t> 11.8% </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증가하였</a:t>
            </a:r>
            <a:r>
              <a:rPr lang="ko-KR" altLang="en-US" sz="1200" b="0" dirty="0" smtClean="0">
                <a:solidFill>
                  <a:schemeClr val="bg1"/>
                </a:solidFill>
                <a:latin typeface="맑은 고딕" pitchFamily="50" charset="-127"/>
                <a:ea typeface="맑은 고딕" pitchFamily="50" charset="-127"/>
                <a:cs typeface="Helvetica"/>
                <a:sym typeface="Helvetica"/>
              </a:rPr>
              <a:t>습니</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다</a:t>
            </a:r>
            <a:r>
              <a:rPr lang="en-US" altLang="ko-KR" sz="1200" b="0" dirty="0" smtClean="0">
                <a:solidFill>
                  <a:schemeClr val="bg1"/>
                </a:solidFill>
                <a:latin typeface="맑은 고딕" pitchFamily="50" charset="-127"/>
                <a:ea typeface="맑은 고딕" pitchFamily="50" charset="-127"/>
                <a:cs typeface="Helvetica" panose="020B0604020202020204" pitchFamily="34" charset="0"/>
              </a:rPr>
              <a:t>. </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중국</a:t>
            </a:r>
            <a:r>
              <a:rPr lang="ko-KR" altLang="en-US" sz="1200" b="0" dirty="0" smtClean="0">
                <a:solidFill>
                  <a:schemeClr val="bg1"/>
                </a:solidFill>
                <a:latin typeface="맑은 고딕" pitchFamily="50" charset="-127"/>
                <a:ea typeface="맑은 고딕" pitchFamily="50" charset="-127"/>
                <a:cs typeface="Helvetica"/>
                <a:sym typeface="Helvetica"/>
              </a:rPr>
              <a:t>의</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 </a:t>
            </a:r>
            <a:r>
              <a:rPr lang="en-US" altLang="ko-KR" sz="1200" b="0" dirty="0" smtClean="0">
                <a:solidFill>
                  <a:schemeClr val="bg1"/>
                </a:solidFill>
                <a:latin typeface="맑은 고딕" pitchFamily="50" charset="-127"/>
                <a:ea typeface="맑은 고딕" pitchFamily="50" charset="-127"/>
                <a:cs typeface="Helvetica" panose="020B0604020202020204" pitchFamily="34" charset="0"/>
              </a:rPr>
              <a:t>IP</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시장 수요</a:t>
            </a:r>
            <a:r>
              <a:rPr lang="ko-KR" altLang="en-US" sz="1200" b="0" dirty="0" smtClean="0">
                <a:solidFill>
                  <a:schemeClr val="bg1"/>
                </a:solidFill>
                <a:latin typeface="맑은 고딕" pitchFamily="50" charset="-127"/>
                <a:ea typeface="맑은 고딕" pitchFamily="50" charset="-127"/>
                <a:cs typeface="Helvetica"/>
                <a:sym typeface="Helvetica"/>
              </a:rPr>
              <a:t>가</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 </a:t>
            </a:r>
            <a:r>
              <a:rPr lang="ko-KR" altLang="en-US" sz="1200" b="0" dirty="0" smtClean="0">
                <a:solidFill>
                  <a:schemeClr val="bg1"/>
                </a:solidFill>
                <a:latin typeface="맑은 고딕" pitchFamily="50" charset="-127"/>
                <a:ea typeface="맑은 고딕" pitchFamily="50" charset="-127"/>
                <a:cs typeface="Helvetica"/>
                <a:sym typeface="Helvetica"/>
              </a:rPr>
              <a:t>크게</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 증가</a:t>
            </a:r>
            <a:r>
              <a:rPr lang="ko-KR" altLang="en-US" sz="1200" b="0" dirty="0" smtClean="0">
                <a:solidFill>
                  <a:schemeClr val="bg1"/>
                </a:solidFill>
                <a:latin typeface="맑은 고딕" pitchFamily="50" charset="-127"/>
                <a:ea typeface="맑은 고딕" pitchFamily="50" charset="-127"/>
                <a:cs typeface="Helvetica"/>
                <a:sym typeface="Helvetica"/>
              </a:rPr>
              <a:t>함</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에 따라</a:t>
            </a:r>
            <a:r>
              <a:rPr lang="en-US" altLang="ko-KR" sz="1200" b="0" dirty="0" smtClean="0">
                <a:solidFill>
                  <a:schemeClr val="bg1"/>
                </a:solidFill>
                <a:latin typeface="맑은 고딕" pitchFamily="50" charset="-127"/>
                <a:ea typeface="맑은 고딕" pitchFamily="50" charset="-127"/>
                <a:cs typeface="Helvetica" panose="020B0604020202020204" pitchFamily="34" charset="0"/>
              </a:rPr>
              <a:t>, </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더 많은 </a:t>
            </a:r>
            <a:r>
              <a:rPr lang="en-US" altLang="ko-KR" sz="1200" b="0" dirty="0" smtClean="0">
                <a:solidFill>
                  <a:schemeClr val="bg1"/>
                </a:solidFill>
                <a:latin typeface="맑은 고딕" pitchFamily="50" charset="-127"/>
                <a:ea typeface="맑은 고딕" pitchFamily="50" charset="-127"/>
                <a:cs typeface="Helvetica" panose="020B0604020202020204" pitchFamily="34" charset="0"/>
              </a:rPr>
              <a:t>IP </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수요자와 투자자는 일본</a:t>
            </a:r>
            <a:r>
              <a:rPr lang="ko-KR" altLang="en-US" sz="1200" b="0" dirty="0" smtClean="0">
                <a:solidFill>
                  <a:schemeClr val="bg1"/>
                </a:solidFill>
                <a:latin typeface="맑은 고딕" pitchFamily="50" charset="-127"/>
                <a:ea typeface="맑은 고딕" pitchFamily="50" charset="-127"/>
                <a:cs typeface="Helvetica"/>
                <a:sym typeface="Helvetica"/>
              </a:rPr>
              <a:t>과</a:t>
            </a:r>
            <a:r>
              <a:rPr lang="en-US" altLang="ko-KR" sz="1200" b="0" dirty="0" smtClean="0">
                <a:solidFill>
                  <a:schemeClr val="bg1"/>
                </a:solidFill>
                <a:latin typeface="맑은 고딕" pitchFamily="50" charset="-127"/>
                <a:ea typeface="맑은 고딕" pitchFamily="50" charset="-127"/>
                <a:cs typeface="Helvetica" panose="020B0604020202020204" pitchFamily="34" charset="0"/>
              </a:rPr>
              <a:t> </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한국</a:t>
            </a:r>
            <a:r>
              <a:rPr lang="ko-KR" altLang="en-US" sz="1200" b="0" dirty="0" smtClean="0">
                <a:solidFill>
                  <a:schemeClr val="bg1"/>
                </a:solidFill>
                <a:latin typeface="맑은 고딕" pitchFamily="50" charset="-127"/>
                <a:ea typeface="맑은 고딕" pitchFamily="50" charset="-127"/>
                <a:cs typeface="Helvetica"/>
                <a:sym typeface="Helvetica"/>
              </a:rPr>
              <a:t>으</a:t>
            </a:r>
            <a:r>
              <a:rPr lang="ko-KR" altLang="ko-KR" sz="1200" b="0" dirty="0" smtClean="0">
                <a:solidFill>
                  <a:schemeClr val="bg1"/>
                </a:solidFill>
                <a:latin typeface="맑은 고딕" pitchFamily="50" charset="-127"/>
                <a:ea typeface="맑은 고딕" pitchFamily="50" charset="-127"/>
                <a:cs typeface="Helvetica"/>
                <a:sym typeface="Helvetica"/>
              </a:rPr>
              <a:t>로</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 시야</a:t>
            </a:r>
            <a:r>
              <a:rPr lang="ko-KR" altLang="en-US" sz="1200" b="0" dirty="0" smtClean="0">
                <a:solidFill>
                  <a:schemeClr val="bg1"/>
                </a:solidFill>
                <a:latin typeface="맑은 고딕" pitchFamily="50" charset="-127"/>
                <a:ea typeface="맑은 고딕" pitchFamily="50" charset="-127"/>
                <a:cs typeface="Helvetica"/>
                <a:sym typeface="Helvetica"/>
              </a:rPr>
              <a:t>가 </a:t>
            </a:r>
            <a:r>
              <a:rPr lang="ko-KR" altLang="ko-KR" sz="1200" b="0" dirty="0" smtClean="0">
                <a:solidFill>
                  <a:schemeClr val="bg1"/>
                </a:solidFill>
                <a:latin typeface="맑은 고딕" pitchFamily="50" charset="-127"/>
                <a:ea typeface="맑은 고딕" pitchFamily="50" charset="-127"/>
                <a:cs typeface="Helvetica"/>
                <a:sym typeface="Helvetica"/>
              </a:rPr>
              <a:t>옮</a:t>
            </a:r>
            <a:r>
              <a:rPr lang="ko-KR" altLang="en-US" sz="1200" b="0" dirty="0" smtClean="0">
                <a:solidFill>
                  <a:schemeClr val="bg1"/>
                </a:solidFill>
                <a:latin typeface="맑은 고딕" pitchFamily="50" charset="-127"/>
                <a:ea typeface="맑은 고딕" pitchFamily="50" charset="-127"/>
                <a:cs typeface="Helvetica"/>
                <a:sym typeface="Helvetica"/>
              </a:rPr>
              <a:t>겨졌습니</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다</a:t>
            </a:r>
            <a:r>
              <a:rPr lang="en-US" altLang="ko-KR" sz="1200" b="0" dirty="0" smtClean="0">
                <a:solidFill>
                  <a:schemeClr val="bg1"/>
                </a:solidFill>
                <a:latin typeface="맑은 고딕" pitchFamily="50" charset="-127"/>
                <a:ea typeface="맑은 고딕" pitchFamily="50" charset="-127"/>
                <a:cs typeface="Helvetica" panose="020B0604020202020204" pitchFamily="34" charset="0"/>
              </a:rPr>
              <a:t>. </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현재 시장 데이터</a:t>
            </a:r>
            <a:r>
              <a:rPr lang="ko-KR" altLang="en-US" sz="1200" b="0" dirty="0" smtClean="0">
                <a:solidFill>
                  <a:schemeClr val="bg1"/>
                </a:solidFill>
                <a:latin typeface="맑은 고딕" pitchFamily="50" charset="-127"/>
                <a:ea typeface="맑은 고딕" pitchFamily="50" charset="-127"/>
                <a:cs typeface="Helvetica"/>
                <a:sym typeface="Helvetica"/>
              </a:rPr>
              <a:t>로 미루어 보았을 때</a:t>
            </a:r>
            <a:r>
              <a:rPr lang="en-US" altLang="ko-KR" sz="1200" b="0" dirty="0" smtClean="0">
                <a:solidFill>
                  <a:schemeClr val="bg1"/>
                </a:solidFill>
                <a:latin typeface="맑은 고딕" pitchFamily="50" charset="-127"/>
                <a:ea typeface="맑은 고딕" pitchFamily="50" charset="-127"/>
                <a:cs typeface="Helvetica"/>
                <a:sym typeface="Helvetica"/>
              </a:rPr>
              <a:t>,</a:t>
            </a:r>
            <a:r>
              <a:rPr lang="en-US" altLang="ko-KR" sz="1200" b="0" dirty="0" smtClean="0">
                <a:solidFill>
                  <a:schemeClr val="bg1"/>
                </a:solidFill>
                <a:latin typeface="맑은 고딕" pitchFamily="50" charset="-127"/>
                <a:ea typeface="맑은 고딕" pitchFamily="50" charset="-127"/>
                <a:cs typeface="Helvetica" panose="020B0604020202020204" pitchFamily="34" charset="0"/>
              </a:rPr>
              <a:t> </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일본</a:t>
            </a:r>
            <a:r>
              <a:rPr lang="ko-KR" altLang="en-US" sz="1200" b="0" dirty="0" smtClean="0">
                <a:solidFill>
                  <a:schemeClr val="bg1"/>
                </a:solidFill>
                <a:latin typeface="맑은 고딕" pitchFamily="50" charset="-127"/>
                <a:ea typeface="맑은 고딕" pitchFamily="50" charset="-127"/>
                <a:cs typeface="Helvetica"/>
                <a:sym typeface="Helvetica"/>
              </a:rPr>
              <a:t>과</a:t>
            </a:r>
            <a:r>
              <a:rPr lang="en-US" altLang="ko-KR" sz="1200" b="0" dirty="0" smtClean="0">
                <a:solidFill>
                  <a:schemeClr val="bg1"/>
                </a:solidFill>
                <a:latin typeface="맑은 고딕" pitchFamily="50" charset="-127"/>
                <a:ea typeface="맑은 고딕" pitchFamily="50" charset="-127"/>
                <a:cs typeface="Helvetica" panose="020B0604020202020204" pitchFamily="34" charset="0"/>
              </a:rPr>
              <a:t> </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한국의 </a:t>
            </a:r>
            <a:r>
              <a:rPr lang="en-US" altLang="ko-KR" sz="1200" b="0" dirty="0" smtClean="0">
                <a:solidFill>
                  <a:schemeClr val="bg1"/>
                </a:solidFill>
                <a:latin typeface="맑은 고딕" pitchFamily="50" charset="-127"/>
                <a:ea typeface="맑은 고딕" pitchFamily="50" charset="-127"/>
                <a:cs typeface="Helvetica" panose="020B0604020202020204" pitchFamily="34" charset="0"/>
              </a:rPr>
              <a:t>IP</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가격</a:t>
            </a:r>
            <a:r>
              <a:rPr lang="en-US" altLang="ko-KR" sz="1200" b="0" dirty="0" smtClean="0">
                <a:solidFill>
                  <a:schemeClr val="bg1"/>
                </a:solidFill>
                <a:latin typeface="맑은 고딕" pitchFamily="50" charset="-127"/>
                <a:ea typeface="맑은 고딕" pitchFamily="50" charset="-127"/>
                <a:cs typeface="Helvetica" panose="020B0604020202020204" pitchFamily="34" charset="0"/>
              </a:rPr>
              <a:t>, </a:t>
            </a:r>
            <a:r>
              <a:rPr lang="ko-KR" altLang="ko-KR" sz="1200" b="0" dirty="0" err="1" smtClean="0">
                <a:solidFill>
                  <a:schemeClr val="bg1"/>
                </a:solidFill>
                <a:latin typeface="맑은 고딕" pitchFamily="50" charset="-127"/>
                <a:ea typeface="맑은 고딕" pitchFamily="50" charset="-127"/>
                <a:cs typeface="Helvetica" panose="020B0604020202020204" pitchFamily="34" charset="0"/>
              </a:rPr>
              <a:t>콘텐츠</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 형식</a:t>
            </a:r>
            <a:r>
              <a:rPr lang="en-US" altLang="ko-KR" sz="1200" b="0" dirty="0" smtClean="0">
                <a:solidFill>
                  <a:schemeClr val="bg1"/>
                </a:solidFill>
                <a:latin typeface="맑은 고딕" pitchFamily="50" charset="-127"/>
                <a:ea typeface="맑은 고딕" pitchFamily="50" charset="-127"/>
                <a:cs typeface="Helvetica" panose="020B0604020202020204" pitchFamily="34" charset="0"/>
              </a:rPr>
              <a:t>, </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제작 완성도</a:t>
            </a:r>
            <a:r>
              <a:rPr lang="en-US" altLang="ko-KR" sz="1200" b="0" dirty="0" smtClean="0">
                <a:solidFill>
                  <a:schemeClr val="bg1"/>
                </a:solidFill>
                <a:latin typeface="맑은 고딕" pitchFamily="50" charset="-127"/>
                <a:ea typeface="맑은 고딕" pitchFamily="50" charset="-127"/>
                <a:cs typeface="Helvetica" panose="020B0604020202020204" pitchFamily="34" charset="0"/>
              </a:rPr>
              <a:t>, </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전파력과</a:t>
            </a:r>
            <a:r>
              <a:rPr lang="en-US" altLang="ko-KR" sz="1200" b="0" dirty="0" smtClean="0">
                <a:solidFill>
                  <a:schemeClr val="bg1"/>
                </a:solidFill>
                <a:latin typeface="맑은 고딕" pitchFamily="50" charset="-127"/>
                <a:ea typeface="맑은 고딕" pitchFamily="50" charset="-127"/>
                <a:cs typeface="Helvetica" panose="020B0604020202020204" pitchFamily="34" charset="0"/>
              </a:rPr>
              <a:t> </a:t>
            </a:r>
            <a:r>
              <a:rPr lang="ko-KR" altLang="en-US" sz="1200" b="0" dirty="0" err="1" smtClean="0">
                <a:solidFill>
                  <a:schemeClr val="bg1"/>
                </a:solidFill>
                <a:latin typeface="맑은 고딕" pitchFamily="50" charset="-127"/>
                <a:ea typeface="맑은 고딕" pitchFamily="50" charset="-127"/>
                <a:cs typeface="Helvetica" panose="020B0604020202020204" pitchFamily="34" charset="0"/>
              </a:rPr>
              <a:t>연장성</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rPr>
              <a:t> </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등 </a:t>
            </a:r>
            <a:r>
              <a:rPr lang="ko-KR" altLang="en-US" sz="1200" b="0" dirty="0" smtClean="0">
                <a:solidFill>
                  <a:schemeClr val="bg1"/>
                </a:solidFill>
                <a:latin typeface="맑은 고딕" pitchFamily="50" charset="-127"/>
                <a:ea typeface="맑은 고딕" pitchFamily="50" charset="-127"/>
                <a:cs typeface="Helvetica"/>
                <a:sym typeface="Helvetica"/>
              </a:rPr>
              <a:t>요소는 </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중국 시장에서 </a:t>
            </a:r>
            <a:r>
              <a:rPr lang="ko-KR" altLang="en-US" sz="1200" b="0" dirty="0" smtClean="0">
                <a:solidFill>
                  <a:schemeClr val="bg1"/>
                </a:solidFill>
                <a:latin typeface="맑은 고딕" pitchFamily="50" charset="-127"/>
                <a:ea typeface="맑은 고딕" pitchFamily="50" charset="-127"/>
                <a:cs typeface="Helvetica"/>
                <a:sym typeface="Helvetica"/>
              </a:rPr>
              <a:t>크게 성장할 수 있는 </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잠재력과 우수성을 갖고</a:t>
            </a:r>
            <a:r>
              <a:rPr lang="en-US" altLang="ko-KR" sz="1200" b="0" dirty="0" smtClean="0">
                <a:solidFill>
                  <a:schemeClr val="bg1"/>
                </a:solidFill>
                <a:latin typeface="맑은 고딕" pitchFamily="50" charset="-127"/>
                <a:ea typeface="맑은 고딕" pitchFamily="50" charset="-127"/>
                <a:cs typeface="Helvetica" panose="020B0604020202020204" pitchFamily="34" charset="0"/>
              </a:rPr>
              <a:t> </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있</a:t>
            </a:r>
            <a:r>
              <a:rPr lang="ko-KR" altLang="en-US" sz="1200" b="0" dirty="0" smtClean="0">
                <a:solidFill>
                  <a:schemeClr val="bg1"/>
                </a:solidFill>
                <a:latin typeface="맑은 고딕" pitchFamily="50" charset="-127"/>
                <a:ea typeface="맑은 고딕" pitchFamily="50" charset="-127"/>
                <a:cs typeface="Helvetica"/>
                <a:sym typeface="Helvetica"/>
              </a:rPr>
              <a:t>습니</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다</a:t>
            </a:r>
            <a:r>
              <a:rPr lang="en-US" altLang="ko-KR" sz="1200" b="0" dirty="0" smtClean="0">
                <a:solidFill>
                  <a:schemeClr val="bg1"/>
                </a:solidFill>
                <a:latin typeface="맑은 고딕" pitchFamily="50" charset="-127"/>
                <a:ea typeface="맑은 고딕" pitchFamily="50" charset="-127"/>
                <a:cs typeface="Helvetica" panose="020B0604020202020204" pitchFamily="34" charset="0"/>
              </a:rPr>
              <a:t>. </a:t>
            </a:r>
            <a:r>
              <a:rPr lang="ko-KR" altLang="ko-KR" sz="1200" b="0" dirty="0" smtClean="0">
                <a:solidFill>
                  <a:schemeClr val="bg1"/>
                </a:solidFill>
                <a:latin typeface="맑은 고딕" pitchFamily="50" charset="-127"/>
                <a:ea typeface="맑은 고딕" pitchFamily="50" charset="-127"/>
                <a:cs typeface="Helvetica"/>
                <a:sym typeface="Helvetica"/>
              </a:rPr>
              <a:t>중국 </a:t>
            </a:r>
            <a:r>
              <a:rPr lang="en-US" altLang="ko-KR" sz="1200" b="0" dirty="0" smtClean="0">
                <a:solidFill>
                  <a:schemeClr val="bg1"/>
                </a:solidFill>
                <a:latin typeface="맑은 고딕" pitchFamily="50" charset="-127"/>
                <a:ea typeface="맑은 고딕" pitchFamily="50" charset="-127"/>
                <a:cs typeface="Helvetica"/>
                <a:sym typeface="Helvetica"/>
              </a:rPr>
              <a:t>IP</a:t>
            </a:r>
            <a:r>
              <a:rPr lang="ko-KR" altLang="en-US" sz="1200" b="0" dirty="0" smtClean="0">
                <a:solidFill>
                  <a:schemeClr val="bg1"/>
                </a:solidFill>
                <a:latin typeface="맑은 고딕" pitchFamily="50" charset="-127"/>
                <a:ea typeface="맑은 고딕" pitchFamily="50" charset="-127"/>
                <a:cs typeface="Helvetica"/>
                <a:sym typeface="Helvetica"/>
              </a:rPr>
              <a:t>의</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 거대한 수요량</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rPr>
              <a:t>은</a:t>
            </a:r>
            <a:r>
              <a:rPr lang="en-US" altLang="ko-KR" sz="1200" b="0" dirty="0" smtClean="0">
                <a:solidFill>
                  <a:schemeClr val="bg1"/>
                </a:solidFill>
                <a:latin typeface="맑은 고딕" pitchFamily="50" charset="-127"/>
                <a:ea typeface="맑은 고딕" pitchFamily="50" charset="-127"/>
                <a:cs typeface="Helvetica" panose="020B0604020202020204" pitchFamily="34" charset="0"/>
              </a:rPr>
              <a:t> </a:t>
            </a:r>
            <a:r>
              <a:rPr lang="ko-KR" altLang="ko-KR" sz="1200" b="0" dirty="0" err="1" smtClean="0">
                <a:solidFill>
                  <a:schemeClr val="bg1"/>
                </a:solidFill>
                <a:latin typeface="맑은 고딕" pitchFamily="50" charset="-127"/>
                <a:ea typeface="맑은 고딕" pitchFamily="50" charset="-127"/>
                <a:cs typeface="Helvetica" panose="020B0604020202020204" pitchFamily="34" charset="0"/>
              </a:rPr>
              <a:t>콘텐츠</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 </a:t>
            </a:r>
            <a:r>
              <a:rPr lang="ko-KR" altLang="en-US" sz="1200" b="0" dirty="0" err="1" smtClean="0">
                <a:solidFill>
                  <a:schemeClr val="bg1"/>
                </a:solidFill>
                <a:latin typeface="맑은 고딕" pitchFamily="50" charset="-127"/>
                <a:ea typeface="맑은 고딕" pitchFamily="50" charset="-127"/>
                <a:cs typeface="Helvetica"/>
                <a:sym typeface="Helvetica"/>
              </a:rPr>
              <a:t>크리에이터</a:t>
            </a:r>
            <a:r>
              <a:rPr lang="ko-KR" altLang="ko-KR" sz="1200" b="0" dirty="0" err="1" smtClean="0">
                <a:solidFill>
                  <a:schemeClr val="bg1"/>
                </a:solidFill>
                <a:latin typeface="맑은 고딕" pitchFamily="50" charset="-127"/>
                <a:ea typeface="맑은 고딕" pitchFamily="50" charset="-127"/>
                <a:cs typeface="Helvetica" panose="020B0604020202020204" pitchFamily="34" charset="0"/>
              </a:rPr>
              <a:t>와</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 독자를 포함한 </a:t>
            </a:r>
            <a:r>
              <a:rPr lang="ko-KR" altLang="ko-KR" sz="1200" b="0" dirty="0" err="1" smtClean="0">
                <a:solidFill>
                  <a:schemeClr val="bg1"/>
                </a:solidFill>
                <a:latin typeface="맑은 고딕" pitchFamily="50" charset="-127"/>
                <a:ea typeface="맑은 고딕" pitchFamily="50" charset="-127"/>
                <a:cs typeface="Helvetica" panose="020B0604020202020204" pitchFamily="34" charset="0"/>
              </a:rPr>
              <a:t>해외판</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 </a:t>
            </a:r>
            <a:r>
              <a:rPr lang="en-US" altLang="ko-KR" sz="1200" b="0" dirty="0" err="1" smtClean="0">
                <a:solidFill>
                  <a:schemeClr val="bg1"/>
                </a:solidFill>
                <a:latin typeface="맑은 고딕" pitchFamily="50" charset="-127"/>
                <a:ea typeface="맑은 고딕" pitchFamily="50" charset="-127"/>
              </a:rPr>
              <a:t>CFun</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의 </a:t>
            </a:r>
            <a:r>
              <a:rPr lang="ko-KR" altLang="en-US" sz="1200" b="0" dirty="0" smtClean="0">
                <a:solidFill>
                  <a:schemeClr val="bg1"/>
                </a:solidFill>
                <a:latin typeface="맑은 고딕" pitchFamily="50" charset="-127"/>
                <a:ea typeface="맑은 고딕" pitchFamily="50" charset="-127"/>
                <a:cs typeface="Helvetica"/>
                <a:sym typeface="Helvetica"/>
              </a:rPr>
              <a:t>유저</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에게 거대한 매력을 가져다</a:t>
            </a:r>
            <a:r>
              <a:rPr lang="en-US" altLang="ko-KR" sz="1200" b="0" dirty="0" smtClean="0">
                <a:solidFill>
                  <a:schemeClr val="bg1"/>
                </a:solidFill>
                <a:latin typeface="맑은 고딕" pitchFamily="50" charset="-127"/>
                <a:ea typeface="맑은 고딕" pitchFamily="50" charset="-127"/>
                <a:cs typeface="Helvetica" panose="020B0604020202020204" pitchFamily="34" charset="0"/>
              </a:rPr>
              <a:t> </a:t>
            </a:r>
            <a:r>
              <a:rPr lang="ko-KR" altLang="en-US" sz="1200" b="0" dirty="0" smtClean="0">
                <a:solidFill>
                  <a:schemeClr val="bg1"/>
                </a:solidFill>
                <a:latin typeface="맑은 고딕" pitchFamily="50" charset="-127"/>
                <a:ea typeface="맑은 고딕" pitchFamily="50" charset="-127"/>
                <a:cs typeface="Helvetica"/>
                <a:sym typeface="Helvetica"/>
              </a:rPr>
              <a:t>줄 것입니다</a:t>
            </a:r>
            <a:r>
              <a:rPr lang="en-US" altLang="ko-KR" sz="1200" b="0" dirty="0" smtClean="0">
                <a:solidFill>
                  <a:schemeClr val="bg1"/>
                </a:solidFill>
                <a:latin typeface="맑은 고딕" pitchFamily="50" charset="-127"/>
                <a:ea typeface="맑은 고딕" pitchFamily="50" charset="-127"/>
                <a:cs typeface="Helvetica"/>
                <a:sym typeface="Helvetica"/>
              </a:rPr>
              <a:t>.</a:t>
            </a:r>
          </a:p>
          <a:p>
            <a:pPr marR="457200" indent="304800" algn="l" defTabSz="457200">
              <a:spcBef>
                <a:spcPts val="300"/>
              </a:spcBef>
              <a:defRPr sz="1100" b="0">
                <a:solidFill>
                  <a:srgbClr val="FFFFFF"/>
                </a:solidFill>
                <a:latin typeface="Helvetica"/>
                <a:ea typeface="Helvetica"/>
                <a:cs typeface="Helvetica"/>
                <a:sym typeface="Helvetica"/>
              </a:defRPr>
            </a:pPr>
            <a:r>
              <a:rPr lang="en-US" altLang="ko-KR" sz="1200" b="0" dirty="0" smtClean="0">
                <a:solidFill>
                  <a:schemeClr val="bg1"/>
                </a:solidFill>
                <a:latin typeface="맑은 고딕" pitchFamily="50" charset="-127"/>
                <a:ea typeface="맑은 고딕" pitchFamily="50" charset="-127"/>
                <a:cs typeface="Helvetica" panose="020B0604020202020204" pitchFamily="34" charset="0"/>
              </a:rPr>
              <a:t>5. </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국경 없는 플랫폼</a:t>
            </a:r>
            <a:r>
              <a:rPr lang="en-US" altLang="ko-KR" sz="1200" b="0" dirty="0" smtClean="0">
                <a:solidFill>
                  <a:schemeClr val="bg1"/>
                </a:solidFill>
                <a:latin typeface="맑은 고딕" pitchFamily="50" charset="-127"/>
                <a:ea typeface="맑은 고딕" pitchFamily="50" charset="-127"/>
                <a:cs typeface="Helvetica" panose="020B0604020202020204" pitchFamily="34" charset="0"/>
              </a:rPr>
              <a:t>, </a:t>
            </a:r>
            <a:r>
              <a:rPr lang="ko-KR" altLang="ko-KR" sz="1200" b="0" dirty="0" smtClean="0">
                <a:solidFill>
                  <a:schemeClr val="bg1"/>
                </a:solidFill>
                <a:latin typeface="맑은 고딕" pitchFamily="50" charset="-127"/>
                <a:ea typeface="맑은 고딕" pitchFamily="50" charset="-127"/>
                <a:cs typeface="Helvetica"/>
                <a:sym typeface="Helvetica"/>
              </a:rPr>
              <a:t>중국</a:t>
            </a:r>
            <a:r>
              <a:rPr lang="ko-KR" altLang="en-US" sz="1200" b="0" dirty="0" smtClean="0">
                <a:solidFill>
                  <a:schemeClr val="bg1"/>
                </a:solidFill>
                <a:latin typeface="맑은 고딕" pitchFamily="50" charset="-127"/>
                <a:ea typeface="맑은 고딕" pitchFamily="50" charset="-127"/>
                <a:cs typeface="Helvetica"/>
                <a:sym typeface="Helvetica"/>
              </a:rPr>
              <a:t>의</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 </a:t>
            </a:r>
            <a:r>
              <a:rPr lang="ko-KR" altLang="en-US" sz="1200" b="0" dirty="0" smtClean="0">
                <a:solidFill>
                  <a:schemeClr val="bg1"/>
                </a:solidFill>
                <a:latin typeface="맑은 고딕" pitchFamily="50" charset="-127"/>
                <a:ea typeface="맑은 고딕" pitchFamily="50" charset="-127"/>
                <a:cs typeface="Helvetica"/>
                <a:sym typeface="Helvetica"/>
              </a:rPr>
              <a:t>청년들이</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 생산한 </a:t>
            </a:r>
            <a:r>
              <a:rPr lang="en-US" altLang="ko-KR" sz="1200" b="0" dirty="0" smtClean="0">
                <a:solidFill>
                  <a:schemeClr val="bg1"/>
                </a:solidFill>
                <a:latin typeface="맑은 고딕" pitchFamily="50" charset="-127"/>
                <a:ea typeface="맑은 고딕" pitchFamily="50" charset="-127"/>
                <a:cs typeface="Helvetica" panose="020B0604020202020204" pitchFamily="34" charset="0"/>
              </a:rPr>
              <a:t>IP</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는</a:t>
            </a:r>
            <a:r>
              <a:rPr lang="en-US" altLang="ko-KR" sz="1200" b="0" dirty="0" smtClean="0">
                <a:solidFill>
                  <a:schemeClr val="bg1"/>
                </a:solidFill>
                <a:latin typeface="맑은 고딕" pitchFamily="50" charset="-127"/>
                <a:ea typeface="맑은 고딕" pitchFamily="50" charset="-127"/>
                <a:cs typeface="Helvetica" panose="020B0604020202020204" pitchFamily="34" charset="0"/>
              </a:rPr>
              <a:t> </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해외의</a:t>
            </a:r>
            <a:r>
              <a:rPr lang="en-US" altLang="ko-KR" sz="1200" b="0" dirty="0" smtClean="0">
                <a:solidFill>
                  <a:schemeClr val="bg1"/>
                </a:solidFill>
                <a:latin typeface="맑은 고딕" pitchFamily="50" charset="-127"/>
                <a:ea typeface="맑은 고딕" pitchFamily="50" charset="-127"/>
                <a:cs typeface="Helvetica" panose="020B0604020202020204" pitchFamily="34" charset="0"/>
              </a:rPr>
              <a:t> </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수요자에게 신선함을 줄 수 있</a:t>
            </a:r>
            <a:r>
              <a:rPr lang="ko-KR" altLang="en-US" sz="1200" b="0" dirty="0" smtClean="0">
                <a:solidFill>
                  <a:schemeClr val="bg1"/>
                </a:solidFill>
                <a:latin typeface="맑은 고딕" pitchFamily="50" charset="-127"/>
                <a:ea typeface="맑은 고딕" pitchFamily="50" charset="-127"/>
                <a:cs typeface="Helvetica"/>
                <a:sym typeface="Helvetica"/>
              </a:rPr>
              <a:t>습니</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다</a:t>
            </a:r>
            <a:r>
              <a:rPr lang="en-US" altLang="ko-KR" sz="1200" b="0" dirty="0" smtClean="0">
                <a:solidFill>
                  <a:schemeClr val="bg1"/>
                </a:solidFill>
                <a:latin typeface="맑은 고딕" pitchFamily="50" charset="-127"/>
                <a:ea typeface="맑은 고딕" pitchFamily="50" charset="-127"/>
                <a:cs typeface="Helvetica" panose="020B0604020202020204" pitchFamily="34" charset="0"/>
              </a:rPr>
              <a:t>.</a:t>
            </a:r>
          </a:p>
          <a:p>
            <a:pPr marR="457200" indent="304800" algn="l" defTabSz="457200">
              <a:spcBef>
                <a:spcPts val="300"/>
              </a:spcBef>
              <a:defRPr sz="1100" b="0">
                <a:solidFill>
                  <a:srgbClr val="FFFFFF"/>
                </a:solidFill>
                <a:latin typeface="Helvetica"/>
                <a:ea typeface="Helvetica"/>
                <a:cs typeface="Helvetica"/>
                <a:sym typeface="Helvetica"/>
              </a:defRPr>
            </a:pP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중국 시장에서 </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rPr>
              <a:t>이루어낸 </a:t>
            </a:r>
            <a:r>
              <a:rPr lang="ko-KR" altLang="en-US" sz="1200" b="0" dirty="0" smtClean="0">
                <a:solidFill>
                  <a:schemeClr val="bg1"/>
                </a:solidFill>
                <a:latin typeface="맑은 고딕" pitchFamily="50" charset="-127"/>
                <a:ea typeface="맑은 고딕" pitchFamily="50" charset="-127"/>
                <a:cs typeface="Helvetica"/>
                <a:sym typeface="Helvetica"/>
              </a:rPr>
              <a:t>성공 이력</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rPr>
              <a:t>에</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 블록체인 기술과 </a:t>
            </a:r>
            <a:r>
              <a:rPr lang="en-US" altLang="ko-KR" sz="1200" b="0" dirty="0" err="1" smtClean="0">
                <a:solidFill>
                  <a:schemeClr val="bg1"/>
                </a:solidFill>
                <a:latin typeface="맑은 고딕" pitchFamily="50" charset="-127"/>
                <a:ea typeface="맑은 고딕" pitchFamily="50" charset="-127"/>
              </a:rPr>
              <a:t>CFun</a:t>
            </a:r>
            <a:r>
              <a:rPr lang="en-US" altLang="ko-KR" sz="1200" b="0" dirty="0" smtClean="0">
                <a:solidFill>
                  <a:schemeClr val="bg1"/>
                </a:solidFill>
                <a:latin typeface="맑은 고딕" pitchFamily="50" charset="-127"/>
                <a:ea typeface="맑은 고딕" pitchFamily="50" charset="-127"/>
              </a:rPr>
              <a:t> </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토큰</a:t>
            </a:r>
            <a:r>
              <a:rPr lang="en-US" altLang="ko-KR" sz="1200" b="0" dirty="0" smtClean="0">
                <a:solidFill>
                  <a:schemeClr val="bg1"/>
                </a:solidFill>
                <a:latin typeface="맑은 고딕" pitchFamily="50" charset="-127"/>
                <a:ea typeface="맑은 고딕" pitchFamily="50" charset="-127"/>
                <a:cs typeface="Helvetica" panose="020B0604020202020204" pitchFamily="34" charset="0"/>
              </a:rPr>
              <a:t> </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rPr>
              <a:t>시스템</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을 </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rPr>
              <a:t>결합</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하여</a:t>
            </a:r>
            <a:r>
              <a:rPr lang="en-US" altLang="ko-KR" sz="1200" b="0" dirty="0" smtClean="0">
                <a:solidFill>
                  <a:schemeClr val="bg1"/>
                </a:solidFill>
                <a:latin typeface="맑은 고딕" pitchFamily="50" charset="-127"/>
                <a:ea typeface="맑은 고딕" pitchFamily="50" charset="-127"/>
                <a:cs typeface="Helvetica" panose="020B0604020202020204" pitchFamily="34" charset="0"/>
              </a:rPr>
              <a:t>, </a:t>
            </a:r>
            <a:r>
              <a:rPr lang="en-US" altLang="ko-KR" sz="1200" b="0" dirty="0" err="1" smtClean="0">
                <a:solidFill>
                  <a:schemeClr val="bg1"/>
                </a:solidFill>
                <a:latin typeface="맑은 고딕" pitchFamily="50" charset="-127"/>
                <a:ea typeface="맑은 고딕" pitchFamily="50" charset="-127"/>
              </a:rPr>
              <a:t>CFun</a:t>
            </a:r>
            <a:r>
              <a:rPr lang="ko-KR" altLang="en-US" sz="1200" b="0" dirty="0" smtClean="0">
                <a:solidFill>
                  <a:schemeClr val="bg1"/>
                </a:solidFill>
                <a:latin typeface="맑은 고딕" pitchFamily="50" charset="-127"/>
                <a:ea typeface="맑은 고딕" pitchFamily="50" charset="-127"/>
              </a:rPr>
              <a:t>은 </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앞으로 </a:t>
            </a:r>
            <a:r>
              <a:rPr lang="en-US" altLang="ko-KR" sz="1200" b="0" dirty="0" smtClean="0">
                <a:solidFill>
                  <a:schemeClr val="bg1"/>
                </a:solidFill>
                <a:latin typeface="맑은 고딕" pitchFamily="50" charset="-127"/>
                <a:ea typeface="맑은 고딕" pitchFamily="50" charset="-127"/>
                <a:cs typeface="Helvetica" panose="020B0604020202020204" pitchFamily="34" charset="0"/>
              </a:rPr>
              <a:t>18</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개월 이내에 일본</a:t>
            </a:r>
            <a:r>
              <a:rPr lang="ko-KR" altLang="en-US" sz="1200" b="0" dirty="0" smtClean="0">
                <a:solidFill>
                  <a:schemeClr val="bg1"/>
                </a:solidFill>
                <a:latin typeface="맑은 고딕" pitchFamily="50" charset="-127"/>
                <a:ea typeface="맑은 고딕" pitchFamily="50" charset="-127"/>
                <a:cs typeface="Helvetica"/>
                <a:sym typeface="Helvetica"/>
              </a:rPr>
              <a:t>과</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 한국 시장에서 매 월</a:t>
            </a:r>
            <a:r>
              <a:rPr lang="en-US" altLang="ko-KR" sz="1200" b="0" dirty="0" smtClean="0">
                <a:solidFill>
                  <a:schemeClr val="bg1"/>
                </a:solidFill>
                <a:latin typeface="맑은 고딕" pitchFamily="50" charset="-127"/>
                <a:ea typeface="맑은 고딕" pitchFamily="50" charset="-127"/>
                <a:cs typeface="Helvetica" panose="020B0604020202020204" pitchFamily="34" charset="0"/>
              </a:rPr>
              <a:t> 3000</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개의 새로운 </a:t>
            </a:r>
            <a:r>
              <a:rPr lang="en-US" altLang="ko-KR" sz="1200" b="0" dirty="0" smtClean="0">
                <a:solidFill>
                  <a:schemeClr val="bg1"/>
                </a:solidFill>
                <a:latin typeface="맑은 고딕" pitchFamily="50" charset="-127"/>
                <a:ea typeface="맑은 고딕" pitchFamily="50" charset="-127"/>
                <a:cs typeface="Helvetica" panose="020B0604020202020204" pitchFamily="34" charset="0"/>
              </a:rPr>
              <a:t>IP</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를 생산해내는 목표를 실현</a:t>
            </a:r>
            <a:r>
              <a:rPr lang="ko-KR" altLang="en-US" sz="1200" b="0" dirty="0" smtClean="0">
                <a:solidFill>
                  <a:schemeClr val="bg1"/>
                </a:solidFill>
                <a:latin typeface="맑은 고딕" pitchFamily="50" charset="-127"/>
                <a:ea typeface="맑은 고딕" pitchFamily="50" charset="-127"/>
                <a:cs typeface="Helvetica"/>
                <a:sym typeface="Helvetica"/>
              </a:rPr>
              <a:t>하고자</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 하며</a:t>
            </a:r>
            <a:r>
              <a:rPr lang="en-US" altLang="ko-KR" sz="1200" b="0" dirty="0" smtClean="0">
                <a:solidFill>
                  <a:schemeClr val="bg1"/>
                </a:solidFill>
                <a:latin typeface="맑은 고딕" pitchFamily="50" charset="-127"/>
                <a:ea typeface="맑은 고딕" pitchFamily="50" charset="-127"/>
                <a:cs typeface="Helvetica" panose="020B0604020202020204" pitchFamily="34" charset="0"/>
              </a:rPr>
              <a:t>, </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더 나아가 대만</a:t>
            </a:r>
            <a:r>
              <a:rPr lang="en-US" altLang="ko-KR" sz="1200" b="0" dirty="0" smtClean="0">
                <a:solidFill>
                  <a:schemeClr val="bg1"/>
                </a:solidFill>
                <a:latin typeface="맑은 고딕" pitchFamily="50" charset="-127"/>
                <a:ea typeface="맑은 고딕" pitchFamily="50" charset="-127"/>
                <a:cs typeface="Helvetica" panose="020B0604020202020204" pitchFamily="34" charset="0"/>
              </a:rPr>
              <a:t>, </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홍콩</a:t>
            </a:r>
            <a:r>
              <a:rPr lang="en-US" altLang="ko-KR" sz="1200" b="0" dirty="0" smtClean="0">
                <a:solidFill>
                  <a:schemeClr val="bg1"/>
                </a:solidFill>
                <a:latin typeface="맑은 고딕" pitchFamily="50" charset="-127"/>
                <a:ea typeface="맑은 고딕" pitchFamily="50" charset="-127"/>
                <a:cs typeface="Helvetica" panose="020B0604020202020204" pitchFamily="34" charset="0"/>
              </a:rPr>
              <a:t>, </a:t>
            </a:r>
            <a:r>
              <a:rPr lang="ko-KR" altLang="ko-KR" sz="1200" b="0" dirty="0" err="1" smtClean="0">
                <a:solidFill>
                  <a:schemeClr val="bg1"/>
                </a:solidFill>
                <a:latin typeface="맑은 고딕" pitchFamily="50" charset="-127"/>
                <a:ea typeface="맑은 고딕" pitchFamily="50" charset="-127"/>
                <a:cs typeface="Helvetica" panose="020B0604020202020204" pitchFamily="34" charset="0"/>
              </a:rPr>
              <a:t>싱가폴</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 등 </a:t>
            </a:r>
            <a:r>
              <a:rPr lang="ko-KR" altLang="en-US" sz="1200" b="0" dirty="0" smtClean="0">
                <a:solidFill>
                  <a:schemeClr val="bg1"/>
                </a:solidFill>
                <a:latin typeface="맑은 고딕" pitchFamily="50" charset="-127"/>
                <a:ea typeface="맑은 고딕" pitchFamily="50" charset="-127"/>
                <a:cs typeface="Helvetica"/>
                <a:sym typeface="Helvetica"/>
              </a:rPr>
              <a:t>더 넓은 </a:t>
            </a:r>
            <a:r>
              <a:rPr lang="ko-KR" altLang="ko-KR" sz="1200" b="0" dirty="0" smtClean="0">
                <a:solidFill>
                  <a:schemeClr val="bg1"/>
                </a:solidFill>
                <a:latin typeface="맑은 고딕" pitchFamily="50" charset="-127"/>
                <a:ea typeface="맑은 고딕" pitchFamily="50" charset="-127"/>
                <a:cs typeface="Helvetica"/>
                <a:sym typeface="Helvetica"/>
              </a:rPr>
              <a:t>시장으로</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 확장하여 아시아 태평양</a:t>
            </a:r>
            <a:r>
              <a:rPr lang="ko-KR" altLang="en-US" sz="1200" b="0" dirty="0" smtClean="0">
                <a:solidFill>
                  <a:schemeClr val="bg1"/>
                </a:solidFill>
                <a:latin typeface="맑은 고딕" pitchFamily="50" charset="-127"/>
                <a:ea typeface="맑은 고딕" pitchFamily="50" charset="-127"/>
                <a:cs typeface="Helvetica"/>
                <a:sym typeface="Helvetica"/>
              </a:rPr>
              <a:t>의</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 가장 큰 </a:t>
            </a:r>
            <a:r>
              <a:rPr lang="en-US" altLang="ko-KR" sz="1200" b="0" dirty="0" smtClean="0">
                <a:solidFill>
                  <a:schemeClr val="bg1"/>
                </a:solidFill>
                <a:latin typeface="맑은 고딕" pitchFamily="50" charset="-127"/>
                <a:ea typeface="맑은 고딕" pitchFamily="50" charset="-127"/>
                <a:cs typeface="Helvetica" panose="020B0604020202020204" pitchFamily="34" charset="0"/>
              </a:rPr>
              <a:t>UGC </a:t>
            </a:r>
            <a:r>
              <a:rPr lang="ko-KR" altLang="ko-KR" sz="1200" b="0" dirty="0" err="1" smtClean="0">
                <a:solidFill>
                  <a:schemeClr val="bg1"/>
                </a:solidFill>
                <a:latin typeface="맑은 고딕" pitchFamily="50" charset="-127"/>
                <a:ea typeface="맑은 고딕" pitchFamily="50" charset="-127"/>
                <a:cs typeface="Helvetica" panose="020B0604020202020204" pitchFamily="34" charset="0"/>
              </a:rPr>
              <a:t>콘텐츠</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 생산 플랫폼이 되는</a:t>
            </a:r>
            <a:r>
              <a:rPr lang="en-US" altLang="ko-KR" sz="1200" b="0" dirty="0" smtClean="0">
                <a:solidFill>
                  <a:schemeClr val="bg1"/>
                </a:solidFill>
                <a:latin typeface="맑은 고딕" pitchFamily="50" charset="-127"/>
                <a:ea typeface="맑은 고딕" pitchFamily="50" charset="-127"/>
                <a:cs typeface="Helvetica" panose="020B0604020202020204" pitchFamily="34" charset="0"/>
              </a:rPr>
              <a:t> </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것</a:t>
            </a:r>
            <a:r>
              <a:rPr lang="ko-KR" altLang="en-US" sz="1200" b="0" dirty="0" smtClean="0">
                <a:solidFill>
                  <a:schemeClr val="bg1"/>
                </a:solidFill>
                <a:latin typeface="맑은 고딕" pitchFamily="50" charset="-127"/>
                <a:ea typeface="맑은 고딕" pitchFamily="50" charset="-127"/>
                <a:cs typeface="Helvetica"/>
                <a:sym typeface="Helvetica"/>
              </a:rPr>
              <a:t>입니</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다</a:t>
            </a:r>
            <a:r>
              <a:rPr lang="en-US" altLang="ko-KR" sz="1200" b="0" dirty="0" smtClean="0">
                <a:solidFill>
                  <a:schemeClr val="bg1"/>
                </a:solidFill>
                <a:latin typeface="맑은 고딕" pitchFamily="50" charset="-127"/>
                <a:ea typeface="맑은 고딕" pitchFamily="50" charset="-127"/>
                <a:cs typeface="Helvetica" panose="020B0604020202020204" pitchFamily="34" charset="0"/>
              </a:rPr>
              <a:t>. </a:t>
            </a:r>
            <a:endParaRPr lang="ko-KR" altLang="ko-KR" sz="1200" b="0" dirty="0" smtClean="0">
              <a:solidFill>
                <a:schemeClr val="bg1"/>
              </a:solidFill>
              <a:latin typeface="맑은 고딕" pitchFamily="50" charset="-127"/>
              <a:ea typeface="맑은 고딕" pitchFamily="50" charset="-127"/>
              <a:cs typeface="Helvetica" panose="020B0604020202020204" pitchFamily="34" charset="0"/>
            </a:endParaRPr>
          </a:p>
          <a:p>
            <a:pPr latinLnBrk="1"/>
            <a:endParaRPr lang="ko-KR" altLang="ko-KR" sz="1200" b="0" dirty="0">
              <a:solidFill>
                <a:schemeClr val="bg1"/>
              </a:solidFill>
              <a:latin typeface="맑은 고딕" pitchFamily="50" charset="-127"/>
              <a:ea typeface="맑은 고딕" pitchFamily="50" charset="-127"/>
            </a:endParaRPr>
          </a:p>
        </p:txBody>
      </p:sp>
      <p:sp>
        <p:nvSpPr>
          <p:cNvPr id="254" name="椭圆形"/>
          <p:cNvSpPr/>
          <p:nvPr/>
        </p:nvSpPr>
        <p:spPr>
          <a:xfrm>
            <a:off x="997892" y="8654318"/>
            <a:ext cx="804865" cy="809627"/>
          </a:xfrm>
          <a:prstGeom prst="ellipse">
            <a:avLst/>
          </a:prstGeom>
          <a:solidFill>
            <a:srgbClr val="58B6C0"/>
          </a:solidFill>
          <a:ln w="3175">
            <a:miter lim="400000"/>
          </a:ln>
        </p:spPr>
        <p:txBody>
          <a:bodyPr lIns="45719" rIns="45719" anchor="ctr"/>
          <a:lstStyle/>
          <a:p>
            <a:pPr defTabSz="685754">
              <a:defRPr sz="8800" b="0">
                <a:solidFill>
                  <a:srgbClr val="FFFFFF"/>
                </a:solidFill>
                <a:latin typeface="Arial"/>
                <a:ea typeface="Arial"/>
                <a:cs typeface="Arial"/>
                <a:sym typeface="Arial"/>
              </a:defRPr>
            </a:pPr>
            <a:endParaRPr>
              <a:solidFill>
                <a:schemeClr val="bg1"/>
              </a:solidFill>
              <a:latin typeface="맑은 고딕" pitchFamily="50" charset="-127"/>
              <a:ea typeface="맑은 고딕" pitchFamily="50" charset="-127"/>
            </a:endParaRPr>
          </a:p>
        </p:txBody>
      </p:sp>
      <p:sp>
        <p:nvSpPr>
          <p:cNvPr id="255" name="形状"/>
          <p:cNvSpPr/>
          <p:nvPr/>
        </p:nvSpPr>
        <p:spPr>
          <a:xfrm>
            <a:off x="1213792" y="8806718"/>
            <a:ext cx="323851" cy="416492"/>
          </a:xfrm>
          <a:custGeom>
            <a:avLst/>
            <a:gdLst/>
            <a:ahLst/>
            <a:cxnLst>
              <a:cxn ang="0">
                <a:pos x="wd2" y="hd2"/>
              </a:cxn>
              <a:cxn ang="5400000">
                <a:pos x="wd2" y="hd2"/>
              </a:cxn>
              <a:cxn ang="10800000">
                <a:pos x="wd2" y="hd2"/>
              </a:cxn>
              <a:cxn ang="16200000">
                <a:pos x="wd2" y="hd2"/>
              </a:cxn>
            </a:cxnLst>
            <a:rect l="0" t="0" r="r" b="b"/>
            <a:pathLst>
              <a:path w="21600" h="20607" extrusionOk="0">
                <a:moveTo>
                  <a:pt x="21600" y="20607"/>
                </a:moveTo>
                <a:cubicBezTo>
                  <a:pt x="0" y="20607"/>
                  <a:pt x="0" y="20607"/>
                  <a:pt x="0" y="20607"/>
                </a:cubicBezTo>
                <a:cubicBezTo>
                  <a:pt x="0" y="19266"/>
                  <a:pt x="0" y="19266"/>
                  <a:pt x="0" y="19266"/>
                </a:cubicBezTo>
                <a:cubicBezTo>
                  <a:pt x="2600" y="17628"/>
                  <a:pt x="2600" y="17628"/>
                  <a:pt x="2600" y="17628"/>
                </a:cubicBezTo>
                <a:cubicBezTo>
                  <a:pt x="19200" y="17628"/>
                  <a:pt x="19200" y="17628"/>
                  <a:pt x="19200" y="17628"/>
                </a:cubicBezTo>
                <a:cubicBezTo>
                  <a:pt x="21600" y="19117"/>
                  <a:pt x="21600" y="19117"/>
                  <a:pt x="21600" y="19117"/>
                </a:cubicBezTo>
                <a:lnTo>
                  <a:pt x="21600" y="20607"/>
                </a:lnTo>
                <a:close/>
                <a:moveTo>
                  <a:pt x="3200" y="16287"/>
                </a:moveTo>
                <a:cubicBezTo>
                  <a:pt x="4800" y="12563"/>
                  <a:pt x="4800" y="12563"/>
                  <a:pt x="4800" y="12563"/>
                </a:cubicBezTo>
                <a:cubicBezTo>
                  <a:pt x="17000" y="12563"/>
                  <a:pt x="17000" y="12563"/>
                  <a:pt x="17000" y="12563"/>
                </a:cubicBezTo>
                <a:cubicBezTo>
                  <a:pt x="18400" y="16287"/>
                  <a:pt x="18400" y="16287"/>
                  <a:pt x="18400" y="16287"/>
                </a:cubicBezTo>
                <a:lnTo>
                  <a:pt x="3200" y="16287"/>
                </a:lnTo>
                <a:close/>
                <a:moveTo>
                  <a:pt x="5600" y="10328"/>
                </a:moveTo>
                <a:cubicBezTo>
                  <a:pt x="7200" y="6604"/>
                  <a:pt x="7200" y="6604"/>
                  <a:pt x="7200" y="6604"/>
                </a:cubicBezTo>
                <a:cubicBezTo>
                  <a:pt x="14400" y="6604"/>
                  <a:pt x="14400" y="6604"/>
                  <a:pt x="14400" y="6604"/>
                </a:cubicBezTo>
                <a:cubicBezTo>
                  <a:pt x="16000" y="10328"/>
                  <a:pt x="16000" y="10328"/>
                  <a:pt x="16000" y="10328"/>
                </a:cubicBezTo>
                <a:lnTo>
                  <a:pt x="5600" y="10328"/>
                </a:lnTo>
                <a:close/>
                <a:moveTo>
                  <a:pt x="9600" y="795"/>
                </a:moveTo>
                <a:cubicBezTo>
                  <a:pt x="9600" y="795"/>
                  <a:pt x="10800" y="-993"/>
                  <a:pt x="12000" y="795"/>
                </a:cubicBezTo>
                <a:cubicBezTo>
                  <a:pt x="13400" y="4519"/>
                  <a:pt x="13400" y="4519"/>
                  <a:pt x="13400" y="4519"/>
                </a:cubicBezTo>
                <a:cubicBezTo>
                  <a:pt x="8200" y="4519"/>
                  <a:pt x="8200" y="4519"/>
                  <a:pt x="8200" y="4519"/>
                </a:cubicBezTo>
                <a:lnTo>
                  <a:pt x="9600" y="795"/>
                </a:lnTo>
                <a:close/>
              </a:path>
            </a:pathLst>
          </a:custGeom>
          <a:solidFill>
            <a:srgbClr val="FFFFFF"/>
          </a:solidFill>
          <a:ln w="3175">
            <a:miter lim="400000"/>
          </a:ln>
        </p:spPr>
        <p:txBody>
          <a:bodyPr lIns="45719" rIns="45719"/>
          <a:lstStyle/>
          <a:p>
            <a:pPr algn="l" defTabSz="685754">
              <a:defRPr sz="1300" b="0">
                <a:latin typeface="Arial"/>
                <a:ea typeface="Arial"/>
                <a:cs typeface="Arial"/>
                <a:sym typeface="Arial"/>
              </a:defRPr>
            </a:pPr>
            <a:endParaRPr>
              <a:solidFill>
                <a:schemeClr val="bg1"/>
              </a:solidFill>
              <a:latin typeface="맑은 고딕" pitchFamily="50" charset="-127"/>
              <a:ea typeface="맑은 고딕" pitchFamily="50" charset="-127"/>
            </a:endParaRPr>
          </a:p>
        </p:txBody>
      </p:sp>
      <p:grpSp>
        <p:nvGrpSpPr>
          <p:cNvPr id="258" name="成组"/>
          <p:cNvGrpSpPr/>
          <p:nvPr/>
        </p:nvGrpSpPr>
        <p:grpSpPr>
          <a:xfrm>
            <a:off x="790792" y="2185792"/>
            <a:ext cx="539751" cy="297856"/>
            <a:chOff x="0" y="0"/>
            <a:chExt cx="539750" cy="297854"/>
          </a:xfrm>
        </p:grpSpPr>
        <p:sp>
          <p:nvSpPr>
            <p:cNvPr id="256" name="形状"/>
            <p:cNvSpPr/>
            <p:nvPr/>
          </p:nvSpPr>
          <p:spPr>
            <a:xfrm>
              <a:off x="0" y="902"/>
              <a:ext cx="539750" cy="296953"/>
            </a:xfrm>
            <a:custGeom>
              <a:avLst/>
              <a:gdLst/>
              <a:ahLst/>
              <a:cxnLst>
                <a:cxn ang="0">
                  <a:pos x="wd2" y="hd2"/>
                </a:cxn>
                <a:cxn ang="5400000">
                  <a:pos x="wd2" y="hd2"/>
                </a:cxn>
                <a:cxn ang="10800000">
                  <a:pos x="wd2" y="hd2"/>
                </a:cxn>
                <a:cxn ang="16200000">
                  <a:pos x="wd2" y="hd2"/>
                </a:cxn>
              </a:cxnLst>
              <a:rect l="0" t="0" r="r" b="b"/>
              <a:pathLst>
                <a:path w="21600" h="21600" extrusionOk="0">
                  <a:moveTo>
                    <a:pt x="19111" y="12220"/>
                  </a:moveTo>
                  <a:lnTo>
                    <a:pt x="19086" y="11837"/>
                  </a:lnTo>
                  <a:lnTo>
                    <a:pt x="19058" y="11462"/>
                  </a:lnTo>
                  <a:lnTo>
                    <a:pt x="19018" y="11087"/>
                  </a:lnTo>
                  <a:lnTo>
                    <a:pt x="18965" y="10726"/>
                  </a:lnTo>
                  <a:lnTo>
                    <a:pt x="18909" y="10366"/>
                  </a:lnTo>
                  <a:lnTo>
                    <a:pt x="18844" y="10013"/>
                  </a:lnTo>
                  <a:lnTo>
                    <a:pt x="18767" y="9667"/>
                  </a:lnTo>
                  <a:lnTo>
                    <a:pt x="18678" y="9329"/>
                  </a:lnTo>
                  <a:lnTo>
                    <a:pt x="18589" y="8998"/>
                  </a:lnTo>
                  <a:lnTo>
                    <a:pt x="18488" y="8689"/>
                  </a:lnTo>
                  <a:lnTo>
                    <a:pt x="18379" y="8372"/>
                  </a:lnTo>
                  <a:lnTo>
                    <a:pt x="18262" y="8078"/>
                  </a:lnTo>
                  <a:lnTo>
                    <a:pt x="18141" y="7791"/>
                  </a:lnTo>
                  <a:lnTo>
                    <a:pt x="18011" y="7511"/>
                  </a:lnTo>
                  <a:lnTo>
                    <a:pt x="17870" y="7239"/>
                  </a:lnTo>
                  <a:lnTo>
                    <a:pt x="17729" y="6989"/>
                  </a:lnTo>
                  <a:lnTo>
                    <a:pt x="17579" y="6746"/>
                  </a:lnTo>
                  <a:lnTo>
                    <a:pt x="17425" y="6518"/>
                  </a:lnTo>
                  <a:lnTo>
                    <a:pt x="17264" y="6298"/>
                  </a:lnTo>
                  <a:lnTo>
                    <a:pt x="17094" y="6092"/>
                  </a:lnTo>
                  <a:lnTo>
                    <a:pt x="16924" y="5900"/>
                  </a:lnTo>
                  <a:lnTo>
                    <a:pt x="16747" y="5724"/>
                  </a:lnTo>
                  <a:lnTo>
                    <a:pt x="16565" y="5569"/>
                  </a:lnTo>
                  <a:lnTo>
                    <a:pt x="16379" y="5422"/>
                  </a:lnTo>
                  <a:lnTo>
                    <a:pt x="16185" y="5290"/>
                  </a:lnTo>
                  <a:lnTo>
                    <a:pt x="15991" y="5172"/>
                  </a:lnTo>
                  <a:lnTo>
                    <a:pt x="15789" y="5069"/>
                  </a:lnTo>
                  <a:lnTo>
                    <a:pt x="15587" y="4995"/>
                  </a:lnTo>
                  <a:lnTo>
                    <a:pt x="15381" y="4929"/>
                  </a:lnTo>
                  <a:lnTo>
                    <a:pt x="15171" y="4878"/>
                  </a:lnTo>
                  <a:lnTo>
                    <a:pt x="14956" y="4856"/>
                  </a:lnTo>
                  <a:lnTo>
                    <a:pt x="14742" y="4841"/>
                  </a:lnTo>
                  <a:lnTo>
                    <a:pt x="14581" y="4856"/>
                  </a:lnTo>
                  <a:lnTo>
                    <a:pt x="14411" y="4863"/>
                  </a:lnTo>
                  <a:lnTo>
                    <a:pt x="14249" y="4892"/>
                  </a:lnTo>
                  <a:lnTo>
                    <a:pt x="14087" y="4929"/>
                  </a:lnTo>
                  <a:lnTo>
                    <a:pt x="13926" y="4981"/>
                  </a:lnTo>
                  <a:lnTo>
                    <a:pt x="13611" y="5113"/>
                  </a:lnTo>
                  <a:lnTo>
                    <a:pt x="13457" y="5194"/>
                  </a:lnTo>
                  <a:lnTo>
                    <a:pt x="13312" y="5282"/>
                  </a:lnTo>
                  <a:lnTo>
                    <a:pt x="13013" y="5488"/>
                  </a:lnTo>
                  <a:lnTo>
                    <a:pt x="12871" y="5613"/>
                  </a:lnTo>
                  <a:lnTo>
                    <a:pt x="12730" y="5731"/>
                  </a:lnTo>
                  <a:lnTo>
                    <a:pt x="12592" y="5871"/>
                  </a:lnTo>
                  <a:lnTo>
                    <a:pt x="12459" y="6011"/>
                  </a:lnTo>
                  <a:lnTo>
                    <a:pt x="12326" y="6165"/>
                  </a:lnTo>
                  <a:lnTo>
                    <a:pt x="12277" y="5834"/>
                  </a:lnTo>
                  <a:lnTo>
                    <a:pt x="12220" y="5518"/>
                  </a:lnTo>
                  <a:lnTo>
                    <a:pt x="12152" y="5201"/>
                  </a:lnTo>
                  <a:lnTo>
                    <a:pt x="12079" y="4885"/>
                  </a:lnTo>
                  <a:lnTo>
                    <a:pt x="12002" y="4583"/>
                  </a:lnTo>
                  <a:lnTo>
                    <a:pt x="11917" y="4289"/>
                  </a:lnTo>
                  <a:lnTo>
                    <a:pt x="11828" y="3987"/>
                  </a:lnTo>
                  <a:lnTo>
                    <a:pt x="11731" y="3708"/>
                  </a:lnTo>
                  <a:lnTo>
                    <a:pt x="11626" y="3436"/>
                  </a:lnTo>
                  <a:lnTo>
                    <a:pt x="11517" y="3163"/>
                  </a:lnTo>
                  <a:lnTo>
                    <a:pt x="11400" y="2913"/>
                  </a:lnTo>
                  <a:lnTo>
                    <a:pt x="11283" y="2656"/>
                  </a:lnTo>
                  <a:lnTo>
                    <a:pt x="11158" y="2420"/>
                  </a:lnTo>
                  <a:lnTo>
                    <a:pt x="11024" y="2185"/>
                  </a:lnTo>
                  <a:lnTo>
                    <a:pt x="10887" y="1972"/>
                  </a:lnTo>
                  <a:lnTo>
                    <a:pt x="10745" y="1751"/>
                  </a:lnTo>
                  <a:lnTo>
                    <a:pt x="10600" y="1552"/>
                  </a:lnTo>
                  <a:lnTo>
                    <a:pt x="10450" y="1361"/>
                  </a:lnTo>
                  <a:lnTo>
                    <a:pt x="10297" y="1184"/>
                  </a:lnTo>
                  <a:lnTo>
                    <a:pt x="10139" y="1023"/>
                  </a:lnTo>
                  <a:lnTo>
                    <a:pt x="9974" y="861"/>
                  </a:lnTo>
                  <a:lnTo>
                    <a:pt x="9808" y="714"/>
                  </a:lnTo>
                  <a:lnTo>
                    <a:pt x="9634" y="581"/>
                  </a:lnTo>
                  <a:lnTo>
                    <a:pt x="9464" y="463"/>
                  </a:lnTo>
                  <a:lnTo>
                    <a:pt x="9287" y="360"/>
                  </a:lnTo>
                  <a:lnTo>
                    <a:pt x="9105" y="265"/>
                  </a:lnTo>
                  <a:lnTo>
                    <a:pt x="8923" y="184"/>
                  </a:lnTo>
                  <a:lnTo>
                    <a:pt x="8737" y="125"/>
                  </a:lnTo>
                  <a:lnTo>
                    <a:pt x="8543" y="66"/>
                  </a:lnTo>
                  <a:lnTo>
                    <a:pt x="8353" y="29"/>
                  </a:lnTo>
                  <a:lnTo>
                    <a:pt x="8159" y="7"/>
                  </a:lnTo>
                  <a:lnTo>
                    <a:pt x="7965" y="0"/>
                  </a:lnTo>
                  <a:lnTo>
                    <a:pt x="7844" y="0"/>
                  </a:lnTo>
                  <a:lnTo>
                    <a:pt x="7731" y="7"/>
                  </a:lnTo>
                  <a:lnTo>
                    <a:pt x="7614" y="29"/>
                  </a:lnTo>
                  <a:lnTo>
                    <a:pt x="7500" y="44"/>
                  </a:lnTo>
                  <a:lnTo>
                    <a:pt x="7391" y="59"/>
                  </a:lnTo>
                  <a:lnTo>
                    <a:pt x="7274" y="96"/>
                  </a:lnTo>
                  <a:lnTo>
                    <a:pt x="7056" y="169"/>
                  </a:lnTo>
                  <a:lnTo>
                    <a:pt x="6834" y="250"/>
                  </a:lnTo>
                  <a:lnTo>
                    <a:pt x="6619" y="368"/>
                  </a:lnTo>
                  <a:lnTo>
                    <a:pt x="6413" y="500"/>
                  </a:lnTo>
                  <a:lnTo>
                    <a:pt x="6207" y="647"/>
                  </a:lnTo>
                  <a:lnTo>
                    <a:pt x="6009" y="809"/>
                  </a:lnTo>
                  <a:lnTo>
                    <a:pt x="5811" y="993"/>
                  </a:lnTo>
                  <a:lnTo>
                    <a:pt x="5625" y="1184"/>
                  </a:lnTo>
                  <a:lnTo>
                    <a:pt x="5443" y="1405"/>
                  </a:lnTo>
                  <a:lnTo>
                    <a:pt x="5266" y="1626"/>
                  </a:lnTo>
                  <a:lnTo>
                    <a:pt x="5092" y="1876"/>
                  </a:lnTo>
                  <a:lnTo>
                    <a:pt x="4930" y="2134"/>
                  </a:lnTo>
                  <a:lnTo>
                    <a:pt x="4773" y="2406"/>
                  </a:lnTo>
                  <a:lnTo>
                    <a:pt x="4623" y="2693"/>
                  </a:lnTo>
                  <a:lnTo>
                    <a:pt x="4482" y="2987"/>
                  </a:lnTo>
                  <a:lnTo>
                    <a:pt x="4348" y="3296"/>
                  </a:lnTo>
                  <a:lnTo>
                    <a:pt x="4223" y="3612"/>
                  </a:lnTo>
                  <a:lnTo>
                    <a:pt x="4106" y="3958"/>
                  </a:lnTo>
                  <a:lnTo>
                    <a:pt x="3997" y="4296"/>
                  </a:lnTo>
                  <a:lnTo>
                    <a:pt x="3896" y="4650"/>
                  </a:lnTo>
                  <a:lnTo>
                    <a:pt x="3807" y="5010"/>
                  </a:lnTo>
                  <a:lnTo>
                    <a:pt x="3726" y="5385"/>
                  </a:lnTo>
                  <a:lnTo>
                    <a:pt x="3657" y="5768"/>
                  </a:lnTo>
                  <a:lnTo>
                    <a:pt x="3597" y="6158"/>
                  </a:lnTo>
                  <a:lnTo>
                    <a:pt x="3544" y="6548"/>
                  </a:lnTo>
                  <a:lnTo>
                    <a:pt x="3504" y="6960"/>
                  </a:lnTo>
                  <a:lnTo>
                    <a:pt x="3492" y="7158"/>
                  </a:lnTo>
                  <a:lnTo>
                    <a:pt x="3475" y="7372"/>
                  </a:lnTo>
                  <a:lnTo>
                    <a:pt x="3467" y="7578"/>
                  </a:lnTo>
                  <a:lnTo>
                    <a:pt x="3455" y="7791"/>
                  </a:lnTo>
                  <a:lnTo>
                    <a:pt x="3455" y="7997"/>
                  </a:lnTo>
                  <a:lnTo>
                    <a:pt x="3451" y="8203"/>
                  </a:lnTo>
                  <a:lnTo>
                    <a:pt x="3455" y="8460"/>
                  </a:lnTo>
                  <a:lnTo>
                    <a:pt x="3463" y="8703"/>
                  </a:lnTo>
                  <a:lnTo>
                    <a:pt x="3475" y="8946"/>
                  </a:lnTo>
                  <a:lnTo>
                    <a:pt x="3492" y="9196"/>
                  </a:lnTo>
                  <a:lnTo>
                    <a:pt x="3415" y="9189"/>
                  </a:lnTo>
                  <a:lnTo>
                    <a:pt x="3237" y="9196"/>
                  </a:lnTo>
                  <a:lnTo>
                    <a:pt x="3063" y="9218"/>
                  </a:lnTo>
                  <a:lnTo>
                    <a:pt x="2893" y="9262"/>
                  </a:lnTo>
                  <a:lnTo>
                    <a:pt x="2724" y="9314"/>
                  </a:lnTo>
                  <a:lnTo>
                    <a:pt x="2558" y="9380"/>
                  </a:lnTo>
                  <a:lnTo>
                    <a:pt x="2400" y="9468"/>
                  </a:lnTo>
                  <a:lnTo>
                    <a:pt x="2243" y="9564"/>
                  </a:lnTo>
                  <a:lnTo>
                    <a:pt x="2081" y="9682"/>
                  </a:lnTo>
                  <a:lnTo>
                    <a:pt x="1936" y="9799"/>
                  </a:lnTo>
                  <a:lnTo>
                    <a:pt x="1786" y="9939"/>
                  </a:lnTo>
                  <a:lnTo>
                    <a:pt x="1645" y="10086"/>
                  </a:lnTo>
                  <a:lnTo>
                    <a:pt x="1503" y="10248"/>
                  </a:lnTo>
                  <a:lnTo>
                    <a:pt x="1370" y="10417"/>
                  </a:lnTo>
                  <a:lnTo>
                    <a:pt x="1241" y="10601"/>
                  </a:lnTo>
                  <a:lnTo>
                    <a:pt x="1119" y="10800"/>
                  </a:lnTo>
                  <a:lnTo>
                    <a:pt x="1002" y="11006"/>
                  </a:lnTo>
                  <a:lnTo>
                    <a:pt x="885" y="11219"/>
                  </a:lnTo>
                  <a:lnTo>
                    <a:pt x="780" y="11447"/>
                  </a:lnTo>
                  <a:lnTo>
                    <a:pt x="683" y="11683"/>
                  </a:lnTo>
                  <a:lnTo>
                    <a:pt x="586" y="11926"/>
                  </a:lnTo>
                  <a:lnTo>
                    <a:pt x="493" y="12176"/>
                  </a:lnTo>
                  <a:lnTo>
                    <a:pt x="412" y="12433"/>
                  </a:lnTo>
                  <a:lnTo>
                    <a:pt x="335" y="12698"/>
                  </a:lnTo>
                  <a:lnTo>
                    <a:pt x="206" y="13257"/>
                  </a:lnTo>
                  <a:lnTo>
                    <a:pt x="154" y="13544"/>
                  </a:lnTo>
                  <a:lnTo>
                    <a:pt x="73" y="14147"/>
                  </a:lnTo>
                  <a:lnTo>
                    <a:pt x="40" y="14456"/>
                  </a:lnTo>
                  <a:lnTo>
                    <a:pt x="20" y="14758"/>
                  </a:lnTo>
                  <a:lnTo>
                    <a:pt x="8" y="15074"/>
                  </a:lnTo>
                  <a:lnTo>
                    <a:pt x="0" y="15391"/>
                  </a:lnTo>
                  <a:lnTo>
                    <a:pt x="8" y="15707"/>
                  </a:lnTo>
                  <a:lnTo>
                    <a:pt x="20" y="16009"/>
                  </a:lnTo>
                  <a:lnTo>
                    <a:pt x="40" y="16310"/>
                  </a:lnTo>
                  <a:lnTo>
                    <a:pt x="69" y="16605"/>
                  </a:lnTo>
                  <a:lnTo>
                    <a:pt x="101" y="16899"/>
                  </a:lnTo>
                  <a:lnTo>
                    <a:pt x="145" y="17186"/>
                  </a:lnTo>
                  <a:lnTo>
                    <a:pt x="198" y="17465"/>
                  </a:lnTo>
                  <a:lnTo>
                    <a:pt x="255" y="17738"/>
                  </a:lnTo>
                  <a:lnTo>
                    <a:pt x="319" y="18010"/>
                  </a:lnTo>
                  <a:lnTo>
                    <a:pt x="388" y="18267"/>
                  </a:lnTo>
                  <a:lnTo>
                    <a:pt x="465" y="18517"/>
                  </a:lnTo>
                  <a:lnTo>
                    <a:pt x="554" y="18775"/>
                  </a:lnTo>
                  <a:lnTo>
                    <a:pt x="643" y="19010"/>
                  </a:lnTo>
                  <a:lnTo>
                    <a:pt x="740" y="19238"/>
                  </a:lnTo>
                  <a:lnTo>
                    <a:pt x="841" y="19459"/>
                  </a:lnTo>
                  <a:lnTo>
                    <a:pt x="946" y="19672"/>
                  </a:lnTo>
                  <a:lnTo>
                    <a:pt x="1059" y="19878"/>
                  </a:lnTo>
                  <a:lnTo>
                    <a:pt x="1172" y="20070"/>
                  </a:lnTo>
                  <a:lnTo>
                    <a:pt x="1297" y="20254"/>
                  </a:lnTo>
                  <a:lnTo>
                    <a:pt x="1422" y="20430"/>
                  </a:lnTo>
                  <a:lnTo>
                    <a:pt x="1556" y="20592"/>
                  </a:lnTo>
                  <a:lnTo>
                    <a:pt x="1689" y="20739"/>
                  </a:lnTo>
                  <a:lnTo>
                    <a:pt x="1831" y="20894"/>
                  </a:lnTo>
                  <a:lnTo>
                    <a:pt x="1972" y="21011"/>
                  </a:lnTo>
                  <a:lnTo>
                    <a:pt x="2122" y="21137"/>
                  </a:lnTo>
                  <a:lnTo>
                    <a:pt x="2275" y="21240"/>
                  </a:lnTo>
                  <a:lnTo>
                    <a:pt x="2429" y="21328"/>
                  </a:lnTo>
                  <a:lnTo>
                    <a:pt x="2744" y="21475"/>
                  </a:lnTo>
                  <a:lnTo>
                    <a:pt x="2906" y="21526"/>
                  </a:lnTo>
                  <a:lnTo>
                    <a:pt x="3075" y="21563"/>
                  </a:lnTo>
                  <a:lnTo>
                    <a:pt x="3241" y="21585"/>
                  </a:lnTo>
                  <a:lnTo>
                    <a:pt x="3241" y="21600"/>
                  </a:lnTo>
                  <a:lnTo>
                    <a:pt x="18921" y="21600"/>
                  </a:lnTo>
                  <a:lnTo>
                    <a:pt x="18921" y="21578"/>
                  </a:lnTo>
                  <a:lnTo>
                    <a:pt x="18965" y="21585"/>
                  </a:lnTo>
                  <a:lnTo>
                    <a:pt x="19018" y="21600"/>
                  </a:lnTo>
                  <a:lnTo>
                    <a:pt x="19155" y="21600"/>
                  </a:lnTo>
                  <a:lnTo>
                    <a:pt x="19284" y="21578"/>
                  </a:lnTo>
                  <a:lnTo>
                    <a:pt x="19414" y="21541"/>
                  </a:lnTo>
                  <a:lnTo>
                    <a:pt x="19543" y="21497"/>
                  </a:lnTo>
                  <a:lnTo>
                    <a:pt x="19664" y="21446"/>
                  </a:lnTo>
                  <a:lnTo>
                    <a:pt x="19786" y="21387"/>
                  </a:lnTo>
                  <a:lnTo>
                    <a:pt x="19907" y="21320"/>
                  </a:lnTo>
                  <a:lnTo>
                    <a:pt x="20024" y="21232"/>
                  </a:lnTo>
                  <a:lnTo>
                    <a:pt x="20141" y="21137"/>
                  </a:lnTo>
                  <a:lnTo>
                    <a:pt x="20250" y="21034"/>
                  </a:lnTo>
                  <a:lnTo>
                    <a:pt x="20359" y="20916"/>
                  </a:lnTo>
                  <a:lnTo>
                    <a:pt x="20460" y="20798"/>
                  </a:lnTo>
                  <a:lnTo>
                    <a:pt x="20565" y="20666"/>
                  </a:lnTo>
                  <a:lnTo>
                    <a:pt x="20662" y="20526"/>
                  </a:lnTo>
                  <a:lnTo>
                    <a:pt x="20751" y="20379"/>
                  </a:lnTo>
                  <a:lnTo>
                    <a:pt x="20844" y="20217"/>
                  </a:lnTo>
                  <a:lnTo>
                    <a:pt x="20929" y="20062"/>
                  </a:lnTo>
                  <a:lnTo>
                    <a:pt x="21010" y="19886"/>
                  </a:lnTo>
                  <a:lnTo>
                    <a:pt x="21087" y="19717"/>
                  </a:lnTo>
                  <a:lnTo>
                    <a:pt x="21160" y="19533"/>
                  </a:lnTo>
                  <a:lnTo>
                    <a:pt x="21224" y="19341"/>
                  </a:lnTo>
                  <a:lnTo>
                    <a:pt x="21289" y="19143"/>
                  </a:lnTo>
                  <a:lnTo>
                    <a:pt x="21345" y="18937"/>
                  </a:lnTo>
                  <a:lnTo>
                    <a:pt x="21398" y="18731"/>
                  </a:lnTo>
                  <a:lnTo>
                    <a:pt x="21442" y="18517"/>
                  </a:lnTo>
                  <a:lnTo>
                    <a:pt x="21483" y="18304"/>
                  </a:lnTo>
                  <a:lnTo>
                    <a:pt x="21519" y="18076"/>
                  </a:lnTo>
                  <a:lnTo>
                    <a:pt x="21547" y="17848"/>
                  </a:lnTo>
                  <a:lnTo>
                    <a:pt x="21572" y="17613"/>
                  </a:lnTo>
                  <a:lnTo>
                    <a:pt x="21596" y="17142"/>
                  </a:lnTo>
                  <a:lnTo>
                    <a:pt x="21600" y="16899"/>
                  </a:lnTo>
                  <a:lnTo>
                    <a:pt x="21596" y="16663"/>
                  </a:lnTo>
                  <a:lnTo>
                    <a:pt x="21584" y="16428"/>
                  </a:lnTo>
                  <a:lnTo>
                    <a:pt x="21572" y="16207"/>
                  </a:lnTo>
                  <a:lnTo>
                    <a:pt x="21552" y="15979"/>
                  </a:lnTo>
                  <a:lnTo>
                    <a:pt x="21523" y="15751"/>
                  </a:lnTo>
                  <a:lnTo>
                    <a:pt x="21491" y="15531"/>
                  </a:lnTo>
                  <a:lnTo>
                    <a:pt x="21450" y="15325"/>
                  </a:lnTo>
                  <a:lnTo>
                    <a:pt x="21402" y="15111"/>
                  </a:lnTo>
                  <a:lnTo>
                    <a:pt x="21353" y="14905"/>
                  </a:lnTo>
                  <a:lnTo>
                    <a:pt x="21301" y="14714"/>
                  </a:lnTo>
                  <a:lnTo>
                    <a:pt x="21180" y="14331"/>
                  </a:lnTo>
                  <a:lnTo>
                    <a:pt x="21107" y="14147"/>
                  </a:lnTo>
                  <a:lnTo>
                    <a:pt x="21034" y="13971"/>
                  </a:lnTo>
                  <a:lnTo>
                    <a:pt x="20953" y="13809"/>
                  </a:lnTo>
                  <a:lnTo>
                    <a:pt x="20873" y="13640"/>
                  </a:lnTo>
                  <a:lnTo>
                    <a:pt x="20695" y="13346"/>
                  </a:lnTo>
                  <a:lnTo>
                    <a:pt x="20602" y="13206"/>
                  </a:lnTo>
                  <a:lnTo>
                    <a:pt x="20505" y="13073"/>
                  </a:lnTo>
                  <a:lnTo>
                    <a:pt x="20404" y="12956"/>
                  </a:lnTo>
                  <a:lnTo>
                    <a:pt x="20299" y="12838"/>
                  </a:lnTo>
                  <a:lnTo>
                    <a:pt x="20194" y="12735"/>
                  </a:lnTo>
                  <a:lnTo>
                    <a:pt x="20081" y="12632"/>
                  </a:lnTo>
                  <a:lnTo>
                    <a:pt x="19967" y="12551"/>
                  </a:lnTo>
                  <a:lnTo>
                    <a:pt x="19854" y="12477"/>
                  </a:lnTo>
                  <a:lnTo>
                    <a:pt x="19733" y="12404"/>
                  </a:lnTo>
                  <a:lnTo>
                    <a:pt x="19612" y="12345"/>
                  </a:lnTo>
                  <a:lnTo>
                    <a:pt x="19491" y="12301"/>
                  </a:lnTo>
                  <a:lnTo>
                    <a:pt x="19365" y="12264"/>
                  </a:lnTo>
                  <a:lnTo>
                    <a:pt x="19240" y="12242"/>
                  </a:lnTo>
                  <a:lnTo>
                    <a:pt x="19111" y="12220"/>
                  </a:lnTo>
                  <a:close/>
                </a:path>
              </a:pathLst>
            </a:custGeom>
            <a:solidFill>
              <a:srgbClr val="F2F2F2"/>
            </a:solidFill>
            <a:ln w="3175"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defTabSz="685754">
                <a:defRPr sz="1600" b="0">
                  <a:solidFill>
                    <a:srgbClr val="FFFFFF"/>
                  </a:solidFill>
                  <a:latin typeface="Arial"/>
                  <a:ea typeface="Arial"/>
                  <a:cs typeface="Arial"/>
                  <a:sym typeface="Arial"/>
                </a:defRPr>
              </a:pPr>
              <a:endParaRPr>
                <a:solidFill>
                  <a:schemeClr val="bg1"/>
                </a:solidFill>
                <a:latin typeface="맑은 고딕" pitchFamily="50" charset="-127"/>
                <a:ea typeface="맑은 고딕" pitchFamily="50" charset="-127"/>
              </a:endParaRPr>
            </a:p>
          </p:txBody>
        </p:sp>
        <p:sp>
          <p:nvSpPr>
            <p:cNvPr id="257" name="矩形"/>
            <p:cNvSpPr txBox="1"/>
            <p:nvPr/>
          </p:nvSpPr>
          <p:spPr>
            <a:xfrm>
              <a:off x="112823" y="0"/>
              <a:ext cx="135728" cy="259609"/>
            </a:xfrm>
            <a:prstGeom prst="rect">
              <a:avLst/>
            </a:prstGeom>
            <a:noFill/>
            <a:ln w="3175" cap="flat">
              <a:noFill/>
              <a:miter lim="400000"/>
            </a:ln>
            <a:effectLst/>
          </p:spPr>
          <p:txBody>
            <a:bodyPr wrap="square" lIns="45719" tIns="45719" rIns="45719" bIns="45719" numCol="1" anchor="t">
              <a:noAutofit/>
            </a:bodyPr>
            <a:lstStyle/>
            <a:p>
              <a:pPr algn="l" defTabSz="685754">
                <a:defRPr sz="3200" b="0">
                  <a:solidFill>
                    <a:srgbClr val="26323E"/>
                  </a:solidFill>
                  <a:latin typeface="Arial"/>
                  <a:ea typeface="Arial"/>
                  <a:cs typeface="Arial"/>
                  <a:sym typeface="Arial"/>
                </a:defRPr>
              </a:pPr>
              <a:endParaRPr>
                <a:solidFill>
                  <a:schemeClr val="bg1"/>
                </a:solidFill>
                <a:latin typeface="맑은 고딕" pitchFamily="50" charset="-127"/>
                <a:ea typeface="맑은 고딕" pitchFamily="50" charset="-127"/>
              </a:endParaRPr>
            </a:p>
          </p:txBody>
        </p:sp>
      </p:grpSp>
      <p:grpSp>
        <p:nvGrpSpPr>
          <p:cNvPr id="261" name="成组"/>
          <p:cNvGrpSpPr/>
          <p:nvPr/>
        </p:nvGrpSpPr>
        <p:grpSpPr>
          <a:xfrm>
            <a:off x="1400324" y="2815201"/>
            <a:ext cx="402433" cy="222079"/>
            <a:chOff x="0" y="0"/>
            <a:chExt cx="402432" cy="222077"/>
          </a:xfrm>
        </p:grpSpPr>
        <p:sp>
          <p:nvSpPr>
            <p:cNvPr id="259" name="形状"/>
            <p:cNvSpPr/>
            <p:nvPr/>
          </p:nvSpPr>
          <p:spPr>
            <a:xfrm>
              <a:off x="0" y="672"/>
              <a:ext cx="402433" cy="221406"/>
            </a:xfrm>
            <a:custGeom>
              <a:avLst/>
              <a:gdLst/>
              <a:ahLst/>
              <a:cxnLst>
                <a:cxn ang="0">
                  <a:pos x="wd2" y="hd2"/>
                </a:cxn>
                <a:cxn ang="5400000">
                  <a:pos x="wd2" y="hd2"/>
                </a:cxn>
                <a:cxn ang="10800000">
                  <a:pos x="wd2" y="hd2"/>
                </a:cxn>
                <a:cxn ang="16200000">
                  <a:pos x="wd2" y="hd2"/>
                </a:cxn>
              </a:cxnLst>
              <a:rect l="0" t="0" r="r" b="b"/>
              <a:pathLst>
                <a:path w="21600" h="21600" extrusionOk="0">
                  <a:moveTo>
                    <a:pt x="19111" y="12220"/>
                  </a:moveTo>
                  <a:lnTo>
                    <a:pt x="19086" y="11837"/>
                  </a:lnTo>
                  <a:lnTo>
                    <a:pt x="19058" y="11462"/>
                  </a:lnTo>
                  <a:lnTo>
                    <a:pt x="19018" y="11087"/>
                  </a:lnTo>
                  <a:lnTo>
                    <a:pt x="18965" y="10726"/>
                  </a:lnTo>
                  <a:lnTo>
                    <a:pt x="18909" y="10366"/>
                  </a:lnTo>
                  <a:lnTo>
                    <a:pt x="18844" y="10013"/>
                  </a:lnTo>
                  <a:lnTo>
                    <a:pt x="18767" y="9667"/>
                  </a:lnTo>
                  <a:lnTo>
                    <a:pt x="18678" y="9329"/>
                  </a:lnTo>
                  <a:lnTo>
                    <a:pt x="18589" y="8998"/>
                  </a:lnTo>
                  <a:lnTo>
                    <a:pt x="18488" y="8689"/>
                  </a:lnTo>
                  <a:lnTo>
                    <a:pt x="18379" y="8372"/>
                  </a:lnTo>
                  <a:lnTo>
                    <a:pt x="18262" y="8078"/>
                  </a:lnTo>
                  <a:lnTo>
                    <a:pt x="18141" y="7791"/>
                  </a:lnTo>
                  <a:lnTo>
                    <a:pt x="18011" y="7511"/>
                  </a:lnTo>
                  <a:lnTo>
                    <a:pt x="17870" y="7239"/>
                  </a:lnTo>
                  <a:lnTo>
                    <a:pt x="17729" y="6989"/>
                  </a:lnTo>
                  <a:lnTo>
                    <a:pt x="17579" y="6746"/>
                  </a:lnTo>
                  <a:lnTo>
                    <a:pt x="17425" y="6518"/>
                  </a:lnTo>
                  <a:lnTo>
                    <a:pt x="17264" y="6298"/>
                  </a:lnTo>
                  <a:lnTo>
                    <a:pt x="17094" y="6092"/>
                  </a:lnTo>
                  <a:lnTo>
                    <a:pt x="16924" y="5900"/>
                  </a:lnTo>
                  <a:lnTo>
                    <a:pt x="16747" y="5724"/>
                  </a:lnTo>
                  <a:lnTo>
                    <a:pt x="16565" y="5569"/>
                  </a:lnTo>
                  <a:lnTo>
                    <a:pt x="16379" y="5422"/>
                  </a:lnTo>
                  <a:lnTo>
                    <a:pt x="16185" y="5290"/>
                  </a:lnTo>
                  <a:lnTo>
                    <a:pt x="15991" y="5172"/>
                  </a:lnTo>
                  <a:lnTo>
                    <a:pt x="15789" y="5069"/>
                  </a:lnTo>
                  <a:lnTo>
                    <a:pt x="15587" y="4995"/>
                  </a:lnTo>
                  <a:lnTo>
                    <a:pt x="15381" y="4929"/>
                  </a:lnTo>
                  <a:lnTo>
                    <a:pt x="15171" y="4878"/>
                  </a:lnTo>
                  <a:lnTo>
                    <a:pt x="14956" y="4856"/>
                  </a:lnTo>
                  <a:lnTo>
                    <a:pt x="14742" y="4841"/>
                  </a:lnTo>
                  <a:lnTo>
                    <a:pt x="14581" y="4856"/>
                  </a:lnTo>
                  <a:lnTo>
                    <a:pt x="14411" y="4863"/>
                  </a:lnTo>
                  <a:lnTo>
                    <a:pt x="14249" y="4892"/>
                  </a:lnTo>
                  <a:lnTo>
                    <a:pt x="14087" y="4929"/>
                  </a:lnTo>
                  <a:lnTo>
                    <a:pt x="13926" y="4981"/>
                  </a:lnTo>
                  <a:lnTo>
                    <a:pt x="13611" y="5113"/>
                  </a:lnTo>
                  <a:lnTo>
                    <a:pt x="13457" y="5194"/>
                  </a:lnTo>
                  <a:lnTo>
                    <a:pt x="13312" y="5282"/>
                  </a:lnTo>
                  <a:lnTo>
                    <a:pt x="13013" y="5488"/>
                  </a:lnTo>
                  <a:lnTo>
                    <a:pt x="12871" y="5613"/>
                  </a:lnTo>
                  <a:lnTo>
                    <a:pt x="12730" y="5731"/>
                  </a:lnTo>
                  <a:lnTo>
                    <a:pt x="12592" y="5871"/>
                  </a:lnTo>
                  <a:lnTo>
                    <a:pt x="12459" y="6011"/>
                  </a:lnTo>
                  <a:lnTo>
                    <a:pt x="12326" y="6165"/>
                  </a:lnTo>
                  <a:lnTo>
                    <a:pt x="12277" y="5834"/>
                  </a:lnTo>
                  <a:lnTo>
                    <a:pt x="12220" y="5518"/>
                  </a:lnTo>
                  <a:lnTo>
                    <a:pt x="12152" y="5201"/>
                  </a:lnTo>
                  <a:lnTo>
                    <a:pt x="12079" y="4885"/>
                  </a:lnTo>
                  <a:lnTo>
                    <a:pt x="12002" y="4583"/>
                  </a:lnTo>
                  <a:lnTo>
                    <a:pt x="11917" y="4289"/>
                  </a:lnTo>
                  <a:lnTo>
                    <a:pt x="11828" y="3987"/>
                  </a:lnTo>
                  <a:lnTo>
                    <a:pt x="11731" y="3708"/>
                  </a:lnTo>
                  <a:lnTo>
                    <a:pt x="11626" y="3436"/>
                  </a:lnTo>
                  <a:lnTo>
                    <a:pt x="11517" y="3163"/>
                  </a:lnTo>
                  <a:lnTo>
                    <a:pt x="11400" y="2913"/>
                  </a:lnTo>
                  <a:lnTo>
                    <a:pt x="11283" y="2656"/>
                  </a:lnTo>
                  <a:lnTo>
                    <a:pt x="11158" y="2420"/>
                  </a:lnTo>
                  <a:lnTo>
                    <a:pt x="11024" y="2185"/>
                  </a:lnTo>
                  <a:lnTo>
                    <a:pt x="10887" y="1972"/>
                  </a:lnTo>
                  <a:lnTo>
                    <a:pt x="10745" y="1751"/>
                  </a:lnTo>
                  <a:lnTo>
                    <a:pt x="10600" y="1552"/>
                  </a:lnTo>
                  <a:lnTo>
                    <a:pt x="10450" y="1361"/>
                  </a:lnTo>
                  <a:lnTo>
                    <a:pt x="10297" y="1184"/>
                  </a:lnTo>
                  <a:lnTo>
                    <a:pt x="10139" y="1023"/>
                  </a:lnTo>
                  <a:lnTo>
                    <a:pt x="9974" y="861"/>
                  </a:lnTo>
                  <a:lnTo>
                    <a:pt x="9808" y="714"/>
                  </a:lnTo>
                  <a:lnTo>
                    <a:pt x="9634" y="581"/>
                  </a:lnTo>
                  <a:lnTo>
                    <a:pt x="9464" y="463"/>
                  </a:lnTo>
                  <a:lnTo>
                    <a:pt x="9287" y="360"/>
                  </a:lnTo>
                  <a:lnTo>
                    <a:pt x="9105" y="265"/>
                  </a:lnTo>
                  <a:lnTo>
                    <a:pt x="8923" y="184"/>
                  </a:lnTo>
                  <a:lnTo>
                    <a:pt x="8737" y="125"/>
                  </a:lnTo>
                  <a:lnTo>
                    <a:pt x="8543" y="66"/>
                  </a:lnTo>
                  <a:lnTo>
                    <a:pt x="8353" y="29"/>
                  </a:lnTo>
                  <a:lnTo>
                    <a:pt x="8159" y="7"/>
                  </a:lnTo>
                  <a:lnTo>
                    <a:pt x="7965" y="0"/>
                  </a:lnTo>
                  <a:lnTo>
                    <a:pt x="7844" y="0"/>
                  </a:lnTo>
                  <a:lnTo>
                    <a:pt x="7731" y="7"/>
                  </a:lnTo>
                  <a:lnTo>
                    <a:pt x="7614" y="29"/>
                  </a:lnTo>
                  <a:lnTo>
                    <a:pt x="7500" y="44"/>
                  </a:lnTo>
                  <a:lnTo>
                    <a:pt x="7391" y="59"/>
                  </a:lnTo>
                  <a:lnTo>
                    <a:pt x="7274" y="96"/>
                  </a:lnTo>
                  <a:lnTo>
                    <a:pt x="7056" y="169"/>
                  </a:lnTo>
                  <a:lnTo>
                    <a:pt x="6834" y="250"/>
                  </a:lnTo>
                  <a:lnTo>
                    <a:pt x="6619" y="368"/>
                  </a:lnTo>
                  <a:lnTo>
                    <a:pt x="6413" y="500"/>
                  </a:lnTo>
                  <a:lnTo>
                    <a:pt x="6207" y="647"/>
                  </a:lnTo>
                  <a:lnTo>
                    <a:pt x="6009" y="809"/>
                  </a:lnTo>
                  <a:lnTo>
                    <a:pt x="5811" y="993"/>
                  </a:lnTo>
                  <a:lnTo>
                    <a:pt x="5625" y="1184"/>
                  </a:lnTo>
                  <a:lnTo>
                    <a:pt x="5443" y="1405"/>
                  </a:lnTo>
                  <a:lnTo>
                    <a:pt x="5266" y="1626"/>
                  </a:lnTo>
                  <a:lnTo>
                    <a:pt x="5092" y="1876"/>
                  </a:lnTo>
                  <a:lnTo>
                    <a:pt x="4930" y="2134"/>
                  </a:lnTo>
                  <a:lnTo>
                    <a:pt x="4773" y="2406"/>
                  </a:lnTo>
                  <a:lnTo>
                    <a:pt x="4623" y="2693"/>
                  </a:lnTo>
                  <a:lnTo>
                    <a:pt x="4482" y="2987"/>
                  </a:lnTo>
                  <a:lnTo>
                    <a:pt x="4348" y="3296"/>
                  </a:lnTo>
                  <a:lnTo>
                    <a:pt x="4223" y="3612"/>
                  </a:lnTo>
                  <a:lnTo>
                    <a:pt x="4106" y="3958"/>
                  </a:lnTo>
                  <a:lnTo>
                    <a:pt x="3997" y="4296"/>
                  </a:lnTo>
                  <a:lnTo>
                    <a:pt x="3896" y="4650"/>
                  </a:lnTo>
                  <a:lnTo>
                    <a:pt x="3807" y="5010"/>
                  </a:lnTo>
                  <a:lnTo>
                    <a:pt x="3726" y="5385"/>
                  </a:lnTo>
                  <a:lnTo>
                    <a:pt x="3657" y="5768"/>
                  </a:lnTo>
                  <a:lnTo>
                    <a:pt x="3597" y="6158"/>
                  </a:lnTo>
                  <a:lnTo>
                    <a:pt x="3544" y="6548"/>
                  </a:lnTo>
                  <a:lnTo>
                    <a:pt x="3504" y="6960"/>
                  </a:lnTo>
                  <a:lnTo>
                    <a:pt x="3492" y="7158"/>
                  </a:lnTo>
                  <a:lnTo>
                    <a:pt x="3475" y="7372"/>
                  </a:lnTo>
                  <a:lnTo>
                    <a:pt x="3467" y="7578"/>
                  </a:lnTo>
                  <a:lnTo>
                    <a:pt x="3455" y="7791"/>
                  </a:lnTo>
                  <a:lnTo>
                    <a:pt x="3455" y="7997"/>
                  </a:lnTo>
                  <a:lnTo>
                    <a:pt x="3451" y="8203"/>
                  </a:lnTo>
                  <a:lnTo>
                    <a:pt x="3455" y="8460"/>
                  </a:lnTo>
                  <a:lnTo>
                    <a:pt x="3463" y="8703"/>
                  </a:lnTo>
                  <a:lnTo>
                    <a:pt x="3475" y="8946"/>
                  </a:lnTo>
                  <a:lnTo>
                    <a:pt x="3492" y="9196"/>
                  </a:lnTo>
                  <a:lnTo>
                    <a:pt x="3415" y="9189"/>
                  </a:lnTo>
                  <a:lnTo>
                    <a:pt x="3237" y="9196"/>
                  </a:lnTo>
                  <a:lnTo>
                    <a:pt x="3063" y="9218"/>
                  </a:lnTo>
                  <a:lnTo>
                    <a:pt x="2893" y="9262"/>
                  </a:lnTo>
                  <a:lnTo>
                    <a:pt x="2724" y="9314"/>
                  </a:lnTo>
                  <a:lnTo>
                    <a:pt x="2558" y="9380"/>
                  </a:lnTo>
                  <a:lnTo>
                    <a:pt x="2400" y="9468"/>
                  </a:lnTo>
                  <a:lnTo>
                    <a:pt x="2243" y="9564"/>
                  </a:lnTo>
                  <a:lnTo>
                    <a:pt x="2081" y="9682"/>
                  </a:lnTo>
                  <a:lnTo>
                    <a:pt x="1936" y="9799"/>
                  </a:lnTo>
                  <a:lnTo>
                    <a:pt x="1786" y="9939"/>
                  </a:lnTo>
                  <a:lnTo>
                    <a:pt x="1645" y="10086"/>
                  </a:lnTo>
                  <a:lnTo>
                    <a:pt x="1503" y="10248"/>
                  </a:lnTo>
                  <a:lnTo>
                    <a:pt x="1370" y="10417"/>
                  </a:lnTo>
                  <a:lnTo>
                    <a:pt x="1241" y="10601"/>
                  </a:lnTo>
                  <a:lnTo>
                    <a:pt x="1119" y="10800"/>
                  </a:lnTo>
                  <a:lnTo>
                    <a:pt x="1002" y="11006"/>
                  </a:lnTo>
                  <a:lnTo>
                    <a:pt x="885" y="11219"/>
                  </a:lnTo>
                  <a:lnTo>
                    <a:pt x="780" y="11447"/>
                  </a:lnTo>
                  <a:lnTo>
                    <a:pt x="683" y="11683"/>
                  </a:lnTo>
                  <a:lnTo>
                    <a:pt x="586" y="11926"/>
                  </a:lnTo>
                  <a:lnTo>
                    <a:pt x="493" y="12176"/>
                  </a:lnTo>
                  <a:lnTo>
                    <a:pt x="412" y="12433"/>
                  </a:lnTo>
                  <a:lnTo>
                    <a:pt x="335" y="12698"/>
                  </a:lnTo>
                  <a:lnTo>
                    <a:pt x="206" y="13257"/>
                  </a:lnTo>
                  <a:lnTo>
                    <a:pt x="154" y="13544"/>
                  </a:lnTo>
                  <a:lnTo>
                    <a:pt x="73" y="14147"/>
                  </a:lnTo>
                  <a:lnTo>
                    <a:pt x="40" y="14456"/>
                  </a:lnTo>
                  <a:lnTo>
                    <a:pt x="20" y="14758"/>
                  </a:lnTo>
                  <a:lnTo>
                    <a:pt x="8" y="15074"/>
                  </a:lnTo>
                  <a:lnTo>
                    <a:pt x="0" y="15391"/>
                  </a:lnTo>
                  <a:lnTo>
                    <a:pt x="8" y="15707"/>
                  </a:lnTo>
                  <a:lnTo>
                    <a:pt x="20" y="16009"/>
                  </a:lnTo>
                  <a:lnTo>
                    <a:pt x="40" y="16310"/>
                  </a:lnTo>
                  <a:lnTo>
                    <a:pt x="69" y="16605"/>
                  </a:lnTo>
                  <a:lnTo>
                    <a:pt x="101" y="16899"/>
                  </a:lnTo>
                  <a:lnTo>
                    <a:pt x="145" y="17186"/>
                  </a:lnTo>
                  <a:lnTo>
                    <a:pt x="198" y="17465"/>
                  </a:lnTo>
                  <a:lnTo>
                    <a:pt x="255" y="17738"/>
                  </a:lnTo>
                  <a:lnTo>
                    <a:pt x="319" y="18010"/>
                  </a:lnTo>
                  <a:lnTo>
                    <a:pt x="388" y="18267"/>
                  </a:lnTo>
                  <a:lnTo>
                    <a:pt x="465" y="18517"/>
                  </a:lnTo>
                  <a:lnTo>
                    <a:pt x="554" y="18775"/>
                  </a:lnTo>
                  <a:lnTo>
                    <a:pt x="643" y="19010"/>
                  </a:lnTo>
                  <a:lnTo>
                    <a:pt x="740" y="19238"/>
                  </a:lnTo>
                  <a:lnTo>
                    <a:pt x="841" y="19459"/>
                  </a:lnTo>
                  <a:lnTo>
                    <a:pt x="946" y="19672"/>
                  </a:lnTo>
                  <a:lnTo>
                    <a:pt x="1059" y="19878"/>
                  </a:lnTo>
                  <a:lnTo>
                    <a:pt x="1172" y="20070"/>
                  </a:lnTo>
                  <a:lnTo>
                    <a:pt x="1297" y="20254"/>
                  </a:lnTo>
                  <a:lnTo>
                    <a:pt x="1422" y="20430"/>
                  </a:lnTo>
                  <a:lnTo>
                    <a:pt x="1556" y="20592"/>
                  </a:lnTo>
                  <a:lnTo>
                    <a:pt x="1689" y="20739"/>
                  </a:lnTo>
                  <a:lnTo>
                    <a:pt x="1831" y="20894"/>
                  </a:lnTo>
                  <a:lnTo>
                    <a:pt x="1972" y="21011"/>
                  </a:lnTo>
                  <a:lnTo>
                    <a:pt x="2122" y="21137"/>
                  </a:lnTo>
                  <a:lnTo>
                    <a:pt x="2275" y="21240"/>
                  </a:lnTo>
                  <a:lnTo>
                    <a:pt x="2429" y="21328"/>
                  </a:lnTo>
                  <a:lnTo>
                    <a:pt x="2744" y="21475"/>
                  </a:lnTo>
                  <a:lnTo>
                    <a:pt x="2906" y="21526"/>
                  </a:lnTo>
                  <a:lnTo>
                    <a:pt x="3075" y="21563"/>
                  </a:lnTo>
                  <a:lnTo>
                    <a:pt x="3241" y="21585"/>
                  </a:lnTo>
                  <a:lnTo>
                    <a:pt x="3241" y="21600"/>
                  </a:lnTo>
                  <a:lnTo>
                    <a:pt x="18921" y="21600"/>
                  </a:lnTo>
                  <a:lnTo>
                    <a:pt x="18921" y="21578"/>
                  </a:lnTo>
                  <a:lnTo>
                    <a:pt x="18965" y="21585"/>
                  </a:lnTo>
                  <a:lnTo>
                    <a:pt x="19018" y="21600"/>
                  </a:lnTo>
                  <a:lnTo>
                    <a:pt x="19155" y="21600"/>
                  </a:lnTo>
                  <a:lnTo>
                    <a:pt x="19284" y="21578"/>
                  </a:lnTo>
                  <a:lnTo>
                    <a:pt x="19414" y="21541"/>
                  </a:lnTo>
                  <a:lnTo>
                    <a:pt x="19543" y="21497"/>
                  </a:lnTo>
                  <a:lnTo>
                    <a:pt x="19664" y="21446"/>
                  </a:lnTo>
                  <a:lnTo>
                    <a:pt x="19786" y="21387"/>
                  </a:lnTo>
                  <a:lnTo>
                    <a:pt x="19907" y="21320"/>
                  </a:lnTo>
                  <a:lnTo>
                    <a:pt x="20024" y="21232"/>
                  </a:lnTo>
                  <a:lnTo>
                    <a:pt x="20141" y="21137"/>
                  </a:lnTo>
                  <a:lnTo>
                    <a:pt x="20250" y="21034"/>
                  </a:lnTo>
                  <a:lnTo>
                    <a:pt x="20359" y="20916"/>
                  </a:lnTo>
                  <a:lnTo>
                    <a:pt x="20460" y="20798"/>
                  </a:lnTo>
                  <a:lnTo>
                    <a:pt x="20565" y="20666"/>
                  </a:lnTo>
                  <a:lnTo>
                    <a:pt x="20662" y="20526"/>
                  </a:lnTo>
                  <a:lnTo>
                    <a:pt x="20751" y="20379"/>
                  </a:lnTo>
                  <a:lnTo>
                    <a:pt x="20844" y="20217"/>
                  </a:lnTo>
                  <a:lnTo>
                    <a:pt x="20929" y="20062"/>
                  </a:lnTo>
                  <a:lnTo>
                    <a:pt x="21010" y="19886"/>
                  </a:lnTo>
                  <a:lnTo>
                    <a:pt x="21087" y="19717"/>
                  </a:lnTo>
                  <a:lnTo>
                    <a:pt x="21160" y="19533"/>
                  </a:lnTo>
                  <a:lnTo>
                    <a:pt x="21224" y="19341"/>
                  </a:lnTo>
                  <a:lnTo>
                    <a:pt x="21289" y="19143"/>
                  </a:lnTo>
                  <a:lnTo>
                    <a:pt x="21345" y="18937"/>
                  </a:lnTo>
                  <a:lnTo>
                    <a:pt x="21398" y="18731"/>
                  </a:lnTo>
                  <a:lnTo>
                    <a:pt x="21442" y="18517"/>
                  </a:lnTo>
                  <a:lnTo>
                    <a:pt x="21483" y="18304"/>
                  </a:lnTo>
                  <a:lnTo>
                    <a:pt x="21519" y="18076"/>
                  </a:lnTo>
                  <a:lnTo>
                    <a:pt x="21547" y="17848"/>
                  </a:lnTo>
                  <a:lnTo>
                    <a:pt x="21572" y="17613"/>
                  </a:lnTo>
                  <a:lnTo>
                    <a:pt x="21596" y="17142"/>
                  </a:lnTo>
                  <a:lnTo>
                    <a:pt x="21600" y="16899"/>
                  </a:lnTo>
                  <a:lnTo>
                    <a:pt x="21596" y="16663"/>
                  </a:lnTo>
                  <a:lnTo>
                    <a:pt x="21584" y="16428"/>
                  </a:lnTo>
                  <a:lnTo>
                    <a:pt x="21572" y="16207"/>
                  </a:lnTo>
                  <a:lnTo>
                    <a:pt x="21552" y="15979"/>
                  </a:lnTo>
                  <a:lnTo>
                    <a:pt x="21523" y="15751"/>
                  </a:lnTo>
                  <a:lnTo>
                    <a:pt x="21491" y="15531"/>
                  </a:lnTo>
                  <a:lnTo>
                    <a:pt x="21450" y="15325"/>
                  </a:lnTo>
                  <a:lnTo>
                    <a:pt x="21402" y="15111"/>
                  </a:lnTo>
                  <a:lnTo>
                    <a:pt x="21353" y="14905"/>
                  </a:lnTo>
                  <a:lnTo>
                    <a:pt x="21301" y="14714"/>
                  </a:lnTo>
                  <a:lnTo>
                    <a:pt x="21180" y="14331"/>
                  </a:lnTo>
                  <a:lnTo>
                    <a:pt x="21107" y="14147"/>
                  </a:lnTo>
                  <a:lnTo>
                    <a:pt x="21034" y="13971"/>
                  </a:lnTo>
                  <a:lnTo>
                    <a:pt x="20953" y="13809"/>
                  </a:lnTo>
                  <a:lnTo>
                    <a:pt x="20873" y="13640"/>
                  </a:lnTo>
                  <a:lnTo>
                    <a:pt x="20695" y="13346"/>
                  </a:lnTo>
                  <a:lnTo>
                    <a:pt x="20602" y="13206"/>
                  </a:lnTo>
                  <a:lnTo>
                    <a:pt x="20505" y="13073"/>
                  </a:lnTo>
                  <a:lnTo>
                    <a:pt x="20404" y="12956"/>
                  </a:lnTo>
                  <a:lnTo>
                    <a:pt x="20299" y="12838"/>
                  </a:lnTo>
                  <a:lnTo>
                    <a:pt x="20194" y="12735"/>
                  </a:lnTo>
                  <a:lnTo>
                    <a:pt x="20081" y="12632"/>
                  </a:lnTo>
                  <a:lnTo>
                    <a:pt x="19967" y="12551"/>
                  </a:lnTo>
                  <a:lnTo>
                    <a:pt x="19854" y="12477"/>
                  </a:lnTo>
                  <a:lnTo>
                    <a:pt x="19733" y="12404"/>
                  </a:lnTo>
                  <a:lnTo>
                    <a:pt x="19612" y="12345"/>
                  </a:lnTo>
                  <a:lnTo>
                    <a:pt x="19491" y="12301"/>
                  </a:lnTo>
                  <a:lnTo>
                    <a:pt x="19365" y="12264"/>
                  </a:lnTo>
                  <a:lnTo>
                    <a:pt x="19240" y="12242"/>
                  </a:lnTo>
                  <a:lnTo>
                    <a:pt x="19111" y="12220"/>
                  </a:lnTo>
                  <a:close/>
                </a:path>
              </a:pathLst>
            </a:custGeom>
            <a:solidFill>
              <a:srgbClr val="F2F2F2"/>
            </a:solidFill>
            <a:ln w="3175"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defTabSz="685754">
                <a:defRPr sz="1600" b="0">
                  <a:solidFill>
                    <a:srgbClr val="FFFFFF"/>
                  </a:solidFill>
                  <a:latin typeface="Arial"/>
                  <a:ea typeface="Arial"/>
                  <a:cs typeface="Arial"/>
                  <a:sym typeface="Arial"/>
                </a:defRPr>
              </a:pPr>
              <a:endParaRPr>
                <a:solidFill>
                  <a:schemeClr val="bg1"/>
                </a:solidFill>
                <a:latin typeface="맑은 고딕" pitchFamily="50" charset="-127"/>
                <a:ea typeface="맑은 고딕" pitchFamily="50" charset="-127"/>
              </a:endParaRPr>
            </a:p>
          </p:txBody>
        </p:sp>
        <p:sp>
          <p:nvSpPr>
            <p:cNvPr id="260" name="矩形"/>
            <p:cNvSpPr txBox="1"/>
            <p:nvPr/>
          </p:nvSpPr>
          <p:spPr>
            <a:xfrm>
              <a:off x="84120" y="0"/>
              <a:ext cx="101197" cy="193562"/>
            </a:xfrm>
            <a:prstGeom prst="rect">
              <a:avLst/>
            </a:prstGeom>
            <a:noFill/>
            <a:ln w="3175" cap="flat">
              <a:noFill/>
              <a:miter lim="400000"/>
            </a:ln>
            <a:effectLst/>
          </p:spPr>
          <p:txBody>
            <a:bodyPr wrap="square" lIns="45719" tIns="45719" rIns="45719" bIns="45719" numCol="1" anchor="t">
              <a:noAutofit/>
            </a:bodyPr>
            <a:lstStyle/>
            <a:p>
              <a:pPr algn="l" defTabSz="685754">
                <a:defRPr sz="3200" b="0">
                  <a:solidFill>
                    <a:srgbClr val="26323E"/>
                  </a:solidFill>
                  <a:latin typeface="Arial"/>
                  <a:ea typeface="Arial"/>
                  <a:cs typeface="Arial"/>
                  <a:sym typeface="Arial"/>
                </a:defRPr>
              </a:pPr>
              <a:endParaRPr>
                <a:solidFill>
                  <a:schemeClr val="bg1"/>
                </a:solidFill>
                <a:latin typeface="맑은 고딕" pitchFamily="50" charset="-127"/>
                <a:ea typeface="맑은 고딕" pitchFamily="50" charset="-127"/>
              </a:endParaRPr>
            </a:p>
          </p:txBody>
        </p:sp>
      </p:gr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 name="屏幕快照 2017-10-27 下午4.22.57.png" descr="屏幕快照 2017-10-27 下午4.22.57.png"/>
          <p:cNvPicPr>
            <a:picLocks noChangeAspect="1"/>
          </p:cNvPicPr>
          <p:nvPr/>
        </p:nvPicPr>
        <p:blipFill>
          <a:blip r:embed="rId2" cstate="print">
            <a:extLst/>
          </a:blip>
          <a:stretch>
            <a:fillRect/>
          </a:stretch>
        </p:blipFill>
        <p:spPr>
          <a:xfrm>
            <a:off x="-405" y="2661"/>
            <a:ext cx="7633510" cy="10802378"/>
          </a:xfrm>
          <a:prstGeom prst="rect">
            <a:avLst/>
          </a:prstGeom>
          <a:ln w="3175">
            <a:miter lim="400000"/>
          </a:ln>
        </p:spPr>
      </p:pic>
      <p:sp>
        <p:nvSpPr>
          <p:cNvPr id="264" name="3.3   横向发展——拓展创作领域…"/>
          <p:cNvSpPr txBox="1"/>
          <p:nvPr/>
        </p:nvSpPr>
        <p:spPr>
          <a:xfrm>
            <a:off x="1531292" y="1515418"/>
            <a:ext cx="6101813" cy="3176240"/>
          </a:xfrm>
          <a:prstGeom prst="rect">
            <a:avLst/>
          </a:prstGeom>
          <a:ln w="3175">
            <a:miter lim="400000"/>
          </a:ln>
          <a:extLst>
            <a:ext uri="{C572A759-6A51-4108-AA02-DFA0A04FC94B}">
              <ma14:wrappingTextBoxFlag xmlns:ma14="http://schemas.microsoft.com/office/mac/drawingml/2011/main" xmlns="" val="1"/>
            </a:ext>
          </a:extLst>
        </p:spPr>
        <p:txBody>
          <a:bodyPr lIns="50800" tIns="50800" rIns="50800" bIns="50800"/>
          <a:lstStyle/>
          <a:p>
            <a:pPr marR="457200" algn="l" defTabSz="457200">
              <a:defRPr sz="1100">
                <a:solidFill>
                  <a:srgbClr val="FFFFFF"/>
                </a:solidFill>
                <a:latin typeface="Helvetica"/>
                <a:ea typeface="Helvetica"/>
                <a:cs typeface="Helvetica"/>
                <a:sym typeface="Helvetica"/>
              </a:defRPr>
            </a:pPr>
            <a:r>
              <a:rPr lang="en-US" altLang="ko-KR" sz="1400" b="0" dirty="0" smtClean="0">
                <a:solidFill>
                  <a:schemeClr val="bg1"/>
                </a:solidFill>
                <a:latin typeface="맑은 고딕" pitchFamily="50" charset="-127"/>
                <a:ea typeface="맑은 고딕" pitchFamily="50" charset="-127"/>
                <a:cs typeface="Helvetica"/>
                <a:sym typeface="Helvetica"/>
              </a:rPr>
              <a:t>	3.3 </a:t>
            </a:r>
            <a:r>
              <a:rPr lang="ko-KR" altLang="en-US" sz="1400" b="0" dirty="0" smtClean="0">
                <a:solidFill>
                  <a:schemeClr val="bg1"/>
                </a:solidFill>
                <a:latin typeface="맑은 고딕" pitchFamily="50" charset="-127"/>
                <a:ea typeface="맑은 고딕" pitchFamily="50" charset="-127"/>
                <a:cs typeface="Helvetica"/>
                <a:sym typeface="Helvetica"/>
              </a:rPr>
              <a:t>대내적 발전 </a:t>
            </a:r>
            <a:r>
              <a:rPr lang="en-US" altLang="ko-KR" sz="1400" b="0" dirty="0" smtClean="0">
                <a:solidFill>
                  <a:schemeClr val="bg1"/>
                </a:solidFill>
                <a:latin typeface="맑은 고딕" pitchFamily="50" charset="-127"/>
                <a:ea typeface="맑은 고딕" pitchFamily="50" charset="-127"/>
                <a:cs typeface="Helvetica"/>
                <a:sym typeface="Helvetica"/>
              </a:rPr>
              <a:t>—— </a:t>
            </a:r>
            <a:r>
              <a:rPr lang="ko-KR" altLang="en-US" sz="1400" b="0" dirty="0" smtClean="0">
                <a:solidFill>
                  <a:schemeClr val="bg1"/>
                </a:solidFill>
                <a:latin typeface="맑은 고딕" pitchFamily="50" charset="-127"/>
                <a:ea typeface="맑은 고딕" pitchFamily="50" charset="-127"/>
                <a:cs typeface="Helvetica"/>
                <a:sym typeface="Helvetica"/>
              </a:rPr>
              <a:t>창작 영역 확장</a:t>
            </a:r>
            <a:endParaRPr lang="en-US" altLang="ko-KR" sz="1400" b="0" dirty="0" smtClean="0">
              <a:solidFill>
                <a:schemeClr val="bg1"/>
              </a:solidFill>
              <a:latin typeface="맑은 고딕" pitchFamily="50" charset="-127"/>
              <a:ea typeface="맑은 고딕" pitchFamily="50" charset="-127"/>
              <a:cs typeface="Helvetica"/>
              <a:sym typeface="Helvetica"/>
            </a:endParaRPr>
          </a:p>
          <a:p>
            <a:pPr marR="457200" algn="l" defTabSz="457200">
              <a:defRPr sz="1100">
                <a:solidFill>
                  <a:srgbClr val="FFFFFF"/>
                </a:solidFill>
                <a:latin typeface="Helvetica"/>
                <a:ea typeface="Helvetica"/>
                <a:cs typeface="Helvetica"/>
                <a:sym typeface="Helvetica"/>
              </a:defRPr>
            </a:pPr>
            <a:r>
              <a:rPr lang="en-US" altLang="ko-KR" sz="1200" b="0" dirty="0" smtClean="0">
                <a:solidFill>
                  <a:schemeClr val="bg1"/>
                </a:solidFill>
                <a:latin typeface="맑은 고딕" pitchFamily="50" charset="-127"/>
                <a:ea typeface="맑은 고딕" pitchFamily="50" charset="-127"/>
              </a:rPr>
              <a:t>	</a:t>
            </a:r>
            <a:r>
              <a:rPr lang="en-US" altLang="ko-KR" sz="1200" b="0" dirty="0" err="1" smtClean="0">
                <a:solidFill>
                  <a:schemeClr val="bg1"/>
                </a:solidFill>
                <a:latin typeface="맑은 고딕" pitchFamily="50" charset="-127"/>
                <a:ea typeface="맑은 고딕" pitchFamily="50" charset="-127"/>
              </a:rPr>
              <a:t>CFun</a:t>
            </a:r>
            <a:r>
              <a:rPr lang="ko-KR" altLang="en-US" sz="1200" b="0" dirty="0" smtClean="0">
                <a:solidFill>
                  <a:schemeClr val="bg1"/>
                </a:solidFill>
                <a:latin typeface="맑은 고딕" pitchFamily="50" charset="-127"/>
                <a:ea typeface="맑은 고딕" pitchFamily="50" charset="-127"/>
                <a:cs typeface="Helvetica"/>
                <a:sym typeface="Helvetica"/>
              </a:rPr>
              <a:t>은</a:t>
            </a:r>
            <a:r>
              <a:rPr lang="ko-KR" altLang="en-US" sz="1200" b="0" dirty="0" smtClean="0">
                <a:solidFill>
                  <a:schemeClr val="bg1"/>
                </a:solidFill>
                <a:latin typeface="맑은 고딕" pitchFamily="50" charset="-127"/>
                <a:ea typeface="맑은 고딕" pitchFamily="50" charset="-127"/>
              </a:rPr>
              <a:t> 기타 창작 영역</a:t>
            </a:r>
            <a:r>
              <a:rPr lang="en-US" altLang="ko-KR" sz="1200" b="0" dirty="0" smtClean="0">
                <a:solidFill>
                  <a:schemeClr val="bg1"/>
                </a:solidFill>
                <a:latin typeface="맑은 고딕" pitchFamily="50" charset="-127"/>
                <a:ea typeface="맑은 고딕" pitchFamily="50" charset="-127"/>
              </a:rPr>
              <a:t>(</a:t>
            </a:r>
            <a:r>
              <a:rPr lang="ko-KR" altLang="en-US" sz="1200" b="0" dirty="0" smtClean="0">
                <a:solidFill>
                  <a:schemeClr val="bg1"/>
                </a:solidFill>
                <a:latin typeface="맑은 고딕" pitchFamily="50" charset="-127"/>
                <a:ea typeface="맑은 고딕" pitchFamily="50" charset="-127"/>
              </a:rPr>
              <a:t>만화</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음악 등</a:t>
            </a:r>
            <a:r>
              <a:rPr lang="en-US" altLang="ko-KR" sz="1200" b="0" dirty="0" smtClean="0">
                <a:solidFill>
                  <a:schemeClr val="bg1"/>
                </a:solidFill>
                <a:latin typeface="맑은 고딕" pitchFamily="50" charset="-127"/>
                <a:ea typeface="맑은 고딕" pitchFamily="50" charset="-127"/>
              </a:rPr>
              <a:t>)</a:t>
            </a:r>
            <a:r>
              <a:rPr lang="ko-KR" altLang="en-US" sz="1200" b="0" dirty="0" smtClean="0">
                <a:solidFill>
                  <a:schemeClr val="bg1"/>
                </a:solidFill>
                <a:latin typeface="맑은 고딕" pitchFamily="50" charset="-127"/>
                <a:ea typeface="맑은 고딕" pitchFamily="50" charset="-127"/>
              </a:rPr>
              <a:t>에도 </a:t>
            </a:r>
            <a:r>
              <a:rPr lang="en-US" altLang="ko-KR" sz="1200" b="0" dirty="0" err="1" smtClean="0">
                <a:solidFill>
                  <a:schemeClr val="bg1"/>
                </a:solidFill>
                <a:latin typeface="맑은 고딕" pitchFamily="50" charset="-127"/>
                <a:ea typeface="맑은 고딕" pitchFamily="50" charset="-127"/>
              </a:rPr>
              <a:t>CFun</a:t>
            </a:r>
            <a:r>
              <a:rPr lang="ko-KR" altLang="en-US" sz="1200" b="0" dirty="0" smtClean="0">
                <a:solidFill>
                  <a:schemeClr val="bg1"/>
                </a:solidFill>
                <a:latin typeface="맑은 고딕" pitchFamily="50" charset="-127"/>
                <a:ea typeface="맑은 고딕" pitchFamily="50" charset="-127"/>
              </a:rPr>
              <a:t>의 조직적 협동 </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rPr>
              <a:t>창작을 통해 </a:t>
            </a:r>
            <a:r>
              <a:rPr lang="ko-KR" altLang="en-US" sz="1200" b="0" dirty="0" smtClean="0">
                <a:solidFill>
                  <a:schemeClr val="bg1"/>
                </a:solidFill>
                <a:latin typeface="맑은 고딕" pitchFamily="50" charset="-127"/>
                <a:ea typeface="맑은 고딕" pitchFamily="50" charset="-127"/>
                <a:cs typeface="Helvetica"/>
                <a:sym typeface="Helvetica"/>
              </a:rPr>
              <a:t>끊임없이 </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rPr>
              <a:t>발전</a:t>
            </a:r>
            <a:r>
              <a:rPr lang="ko-KR" altLang="en-US" sz="1200" b="0" dirty="0" smtClean="0">
                <a:solidFill>
                  <a:schemeClr val="bg1"/>
                </a:solidFill>
                <a:latin typeface="맑은 고딕" pitchFamily="50" charset="-127"/>
                <a:ea typeface="맑은 고딕" pitchFamily="50" charset="-127"/>
                <a:cs typeface="Helvetica"/>
                <a:sym typeface="Helvetica"/>
              </a:rPr>
              <a:t>해 나갈 것입니다</a:t>
            </a:r>
            <a:r>
              <a:rPr lang="en-US" altLang="ko-KR" sz="1200" b="0" dirty="0" smtClean="0">
                <a:solidFill>
                  <a:schemeClr val="bg1"/>
                </a:solidFill>
                <a:latin typeface="맑은 고딕" pitchFamily="50" charset="-127"/>
                <a:ea typeface="맑은 고딕" pitchFamily="50" charset="-127"/>
                <a:cs typeface="Helvetica"/>
                <a:sym typeface="Helvetica"/>
              </a:rPr>
              <a:t>.</a:t>
            </a:r>
          </a:p>
          <a:p>
            <a:pPr marR="457200" algn="l" defTabSz="457200">
              <a:defRPr sz="1100">
                <a:solidFill>
                  <a:srgbClr val="FFFFFF"/>
                </a:solidFill>
                <a:latin typeface="Helvetica"/>
                <a:ea typeface="Helvetica"/>
                <a:cs typeface="Helvetica"/>
                <a:sym typeface="Helvetica"/>
              </a:defRPr>
            </a:pPr>
            <a:r>
              <a:rPr lang="en-US" altLang="ko-KR" sz="1200" b="0" dirty="0" smtClean="0">
                <a:solidFill>
                  <a:schemeClr val="bg1"/>
                </a:solidFill>
                <a:latin typeface="맑은 고딕" pitchFamily="50" charset="-127"/>
                <a:ea typeface="맑은 고딕" pitchFamily="50" charset="-127"/>
                <a:cs typeface="Helvetica"/>
                <a:sym typeface="Times New Roman"/>
              </a:rPr>
              <a:t>	</a:t>
            </a:r>
            <a:r>
              <a:rPr lang="en-US" altLang="ko-KR" sz="1200" b="0" dirty="0" err="1" smtClean="0">
                <a:solidFill>
                  <a:schemeClr val="bg1"/>
                </a:solidFill>
                <a:latin typeface="맑은 고딕" pitchFamily="50" charset="-127"/>
                <a:ea typeface="맑은 고딕" pitchFamily="50" charset="-127"/>
                <a:cs typeface="Helvetica"/>
                <a:sym typeface="Helvetica"/>
              </a:rPr>
              <a:t>CoGC</a:t>
            </a:r>
            <a:r>
              <a:rPr lang="en-US" altLang="ko-KR" sz="1200" b="0" dirty="0" smtClean="0">
                <a:solidFill>
                  <a:schemeClr val="bg1"/>
                </a:solidFill>
                <a:latin typeface="맑은 고딕" pitchFamily="50" charset="-127"/>
                <a:ea typeface="맑은 고딕" pitchFamily="50" charset="-127"/>
                <a:cs typeface="Helvetica"/>
                <a:sym typeface="Helvetica"/>
              </a:rPr>
              <a:t>(</a:t>
            </a:r>
            <a:r>
              <a:rPr lang="ko-KR" altLang="en-US" sz="1200" b="0" dirty="0" err="1" smtClean="0">
                <a:solidFill>
                  <a:schemeClr val="bg1"/>
                </a:solidFill>
                <a:latin typeface="맑은 고딕" pitchFamily="50" charset="-127"/>
                <a:ea typeface="맑은 고딕" pitchFamily="50" charset="-127"/>
                <a:cs typeface="Helvetica"/>
                <a:sym typeface="Times New Roman"/>
              </a:rPr>
              <a:t>콘텐츠</a:t>
            </a:r>
            <a:r>
              <a:rPr lang="ko-KR" altLang="en-US" sz="1200" b="0" dirty="0" smtClean="0">
                <a:solidFill>
                  <a:schemeClr val="bg1"/>
                </a:solidFill>
                <a:latin typeface="맑은 고딕" pitchFamily="50" charset="-127"/>
                <a:ea typeface="맑은 고딕" pitchFamily="50" charset="-127"/>
                <a:cs typeface="Helvetica"/>
                <a:sym typeface="Times New Roman"/>
              </a:rPr>
              <a:t> 공동 창작</a:t>
            </a:r>
            <a:r>
              <a:rPr lang="en-US" altLang="ko-KR" sz="1200" b="0" dirty="0" smtClean="0">
                <a:solidFill>
                  <a:schemeClr val="bg1"/>
                </a:solidFill>
                <a:latin typeface="맑은 고딕" pitchFamily="50" charset="-127"/>
                <a:ea typeface="맑은 고딕" pitchFamily="50" charset="-127"/>
                <a:cs typeface="Helvetica"/>
                <a:sym typeface="Times New Roman"/>
              </a:rPr>
              <a:t>)</a:t>
            </a:r>
            <a:r>
              <a:rPr lang="ko-KR" altLang="en-US" sz="1200" b="0" dirty="0" smtClean="0">
                <a:solidFill>
                  <a:schemeClr val="bg1"/>
                </a:solidFill>
                <a:latin typeface="맑은 고딕" pitchFamily="50" charset="-127"/>
                <a:ea typeface="맑은 고딕" pitchFamily="50" charset="-127"/>
                <a:cs typeface="Helvetica"/>
                <a:sym typeface="Times New Roman"/>
              </a:rPr>
              <a:t> 개념</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은 문자 창작에만 적용 </a:t>
            </a:r>
            <a:r>
              <a:rPr lang="ko-KR" altLang="en-US" sz="1200" b="0" dirty="0" smtClean="0">
                <a:solidFill>
                  <a:schemeClr val="bg1"/>
                </a:solidFill>
                <a:latin typeface="맑은 고딕" pitchFamily="50" charset="-127"/>
                <a:ea typeface="맑은 고딕" pitchFamily="50" charset="-127"/>
                <a:cs typeface="Helvetica"/>
                <a:sym typeface="Times New Roman"/>
              </a:rPr>
              <a:t>가능할</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 </a:t>
            </a:r>
            <a:r>
              <a:rPr lang="ko-KR" altLang="en-US" sz="1200" b="0" dirty="0" smtClean="0">
                <a:solidFill>
                  <a:schemeClr val="bg1"/>
                </a:solidFill>
                <a:latin typeface="맑은 고딕" pitchFamily="50" charset="-127"/>
                <a:ea typeface="맑은 고딕" pitchFamily="50" charset="-127"/>
                <a:cs typeface="Helvetica"/>
                <a:sym typeface="Times New Roman"/>
              </a:rPr>
              <a:t>뿐</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 아니라</a:t>
            </a:r>
            <a:r>
              <a:rPr lang="en-US" altLang="ko-KR"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 </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만화의 스토리보드</a:t>
            </a:r>
            <a:r>
              <a:rPr lang="en-US" altLang="ko-KR"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 </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드로잉</a:t>
            </a:r>
            <a:r>
              <a:rPr lang="en-US" altLang="ko-KR"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 </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색칠</a:t>
            </a:r>
            <a:r>
              <a:rPr lang="en-US" altLang="ko-KR" sz="1200" b="0" dirty="0" smtClean="0">
                <a:solidFill>
                  <a:schemeClr val="bg1"/>
                </a:solidFill>
                <a:latin typeface="맑은 고딕" pitchFamily="50" charset="-127"/>
                <a:ea typeface="맑은 고딕" pitchFamily="50" charset="-127"/>
                <a:cs typeface="Helvetica"/>
                <a:sym typeface="Times New Roman"/>
              </a:rPr>
              <a:t>,</a:t>
            </a:r>
            <a:r>
              <a:rPr lang="en-US" altLang="ko-KR"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 </a:t>
            </a:r>
            <a:r>
              <a:rPr lang="ko-KR" altLang="en-US" sz="1200" b="0" dirty="0" smtClean="0">
                <a:solidFill>
                  <a:schemeClr val="bg1"/>
                </a:solidFill>
                <a:latin typeface="맑은 고딕" pitchFamily="50" charset="-127"/>
                <a:ea typeface="맑은 고딕" pitchFamily="50" charset="-127"/>
              </a:rPr>
              <a:t>음악의 작사</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작곡</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공연</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반주</a:t>
            </a:r>
            <a:r>
              <a:rPr lang="en-US" altLang="ko-KR" sz="1200" b="0" dirty="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등에 </a:t>
            </a:r>
            <a:r>
              <a:rPr lang="ko-KR" altLang="en-US" sz="1200" b="0" dirty="0" smtClean="0">
                <a:solidFill>
                  <a:schemeClr val="bg1"/>
                </a:solidFill>
                <a:latin typeface="맑은 고딕" pitchFamily="50" charset="-127"/>
                <a:ea typeface="맑은 고딕" pitchFamily="50" charset="-127"/>
                <a:cs typeface="Helvetica"/>
                <a:sym typeface="Helvetica"/>
              </a:rPr>
              <a:t>있어서</a:t>
            </a:r>
            <a:r>
              <a:rPr lang="ko-KR" altLang="en-US" sz="1200" b="0" dirty="0" smtClean="0">
                <a:solidFill>
                  <a:schemeClr val="bg1"/>
                </a:solidFill>
                <a:latin typeface="맑은 고딕" pitchFamily="50" charset="-127"/>
                <a:ea typeface="맑은 고딕" pitchFamily="50" charset="-127"/>
              </a:rPr>
              <a:t>도 매우 </a:t>
            </a:r>
            <a:r>
              <a:rPr lang="ko-KR" altLang="en-US" sz="1200" b="0" dirty="0" smtClean="0">
                <a:solidFill>
                  <a:schemeClr val="bg1"/>
                </a:solidFill>
                <a:latin typeface="맑은 고딕" pitchFamily="50" charset="-127"/>
                <a:ea typeface="맑은 고딕" pitchFamily="50" charset="-127"/>
                <a:cs typeface="Helvetica"/>
                <a:sym typeface="Helvetica"/>
              </a:rPr>
              <a:t>적합한 창작 방식입니다</a:t>
            </a:r>
            <a:r>
              <a:rPr lang="en-US" altLang="ko-KR" sz="1200" b="0" dirty="0" smtClean="0">
                <a:solidFill>
                  <a:schemeClr val="bg1"/>
                </a:solidFill>
                <a:latin typeface="맑은 고딕" pitchFamily="50" charset="-127"/>
                <a:ea typeface="맑은 고딕" pitchFamily="50" charset="-127"/>
                <a:cs typeface="Helvetica"/>
                <a:sym typeface="Helvetica"/>
              </a:rPr>
              <a:t>.</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한 명의 주도자가 하나의 </a:t>
            </a:r>
            <a:r>
              <a:rPr lang="ko-KR" altLang="en-US" sz="1200" b="0" dirty="0" err="1" smtClean="0">
                <a:solidFill>
                  <a:schemeClr val="bg1"/>
                </a:solidFill>
                <a:latin typeface="맑은 고딕" pitchFamily="50" charset="-127"/>
                <a:ea typeface="맑은 고딕" pitchFamily="50" charset="-127"/>
              </a:rPr>
              <a:t>콘텐츠</a:t>
            </a:r>
            <a:r>
              <a:rPr lang="ko-KR" altLang="en-US" sz="1200" b="0" dirty="0" smtClean="0">
                <a:solidFill>
                  <a:schemeClr val="bg1"/>
                </a:solidFill>
                <a:latin typeface="맑은 고딕" pitchFamily="50" charset="-127"/>
                <a:ea typeface="맑은 고딕" pitchFamily="50" charset="-127"/>
              </a:rPr>
              <a:t> </a:t>
            </a:r>
            <a:r>
              <a:rPr lang="ko-KR" altLang="en-US" sz="1200" b="0" dirty="0" err="1" smtClean="0">
                <a:solidFill>
                  <a:schemeClr val="bg1"/>
                </a:solidFill>
                <a:latin typeface="맑은 고딕" pitchFamily="50" charset="-127"/>
                <a:ea typeface="맑은 고딕" pitchFamily="50" charset="-127"/>
              </a:rPr>
              <a:t>소셜</a:t>
            </a:r>
            <a:r>
              <a:rPr lang="ko-KR" altLang="en-US" sz="1200" b="0" dirty="0" smtClean="0">
                <a:solidFill>
                  <a:schemeClr val="bg1"/>
                </a:solidFill>
                <a:latin typeface="맑은 고딕" pitchFamily="50" charset="-127"/>
                <a:ea typeface="맑은 고딕" pitchFamily="50" charset="-127"/>
              </a:rPr>
              <a:t> 네트워크를 </a:t>
            </a:r>
            <a:r>
              <a:rPr lang="ko-KR" altLang="en-US" sz="1200" b="0" dirty="0" smtClean="0">
                <a:solidFill>
                  <a:schemeClr val="bg1"/>
                </a:solidFill>
                <a:latin typeface="맑은 고딕" pitchFamily="50" charset="-127"/>
                <a:ea typeface="맑은 고딕" pitchFamily="50" charset="-127"/>
                <a:cs typeface="Helvetica"/>
                <a:sym typeface="Helvetica"/>
              </a:rPr>
              <a:t>개설하</a:t>
            </a:r>
            <a:r>
              <a:rPr lang="ko-KR" altLang="en-US" sz="1200" b="0" dirty="0" smtClean="0">
                <a:solidFill>
                  <a:schemeClr val="bg1"/>
                </a:solidFill>
                <a:latin typeface="맑은 고딕" pitchFamily="50" charset="-127"/>
                <a:ea typeface="맑은 고딕" pitchFamily="50" charset="-127"/>
              </a:rPr>
              <a:t>고</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이에 관련</a:t>
            </a:r>
            <a:r>
              <a:rPr lang="ko-KR" altLang="en-US" sz="1200" b="0" dirty="0" smtClean="0">
                <a:solidFill>
                  <a:schemeClr val="bg1"/>
                </a:solidFill>
                <a:latin typeface="맑은 고딕" pitchFamily="50" charset="-127"/>
                <a:ea typeface="맑은 고딕" pitchFamily="50" charset="-127"/>
                <a:cs typeface="Helvetica"/>
                <a:sym typeface="Helvetica"/>
              </a:rPr>
              <a:t>된</a:t>
            </a:r>
            <a:r>
              <a:rPr lang="ko-KR" altLang="en-US" sz="1200" b="0" dirty="0" smtClean="0">
                <a:solidFill>
                  <a:schemeClr val="bg1"/>
                </a:solidFill>
                <a:latin typeface="맑은 고딕" pitchFamily="50" charset="-127"/>
                <a:ea typeface="맑은 고딕" pitchFamily="50" charset="-127"/>
              </a:rPr>
              <a:t> 사람들이 </a:t>
            </a:r>
            <a:r>
              <a:rPr lang="ko-KR" altLang="en-US" sz="1200" b="0" dirty="0" smtClean="0">
                <a:solidFill>
                  <a:schemeClr val="bg1"/>
                </a:solidFill>
                <a:latin typeface="맑은 고딕" pitchFamily="50" charset="-127"/>
                <a:ea typeface="맑은 고딕" pitchFamily="50" charset="-127"/>
                <a:cs typeface="Helvetica"/>
                <a:sym typeface="Helvetica"/>
              </a:rPr>
              <a:t>참여하게 됩니</a:t>
            </a:r>
            <a:r>
              <a:rPr lang="ko-KR" altLang="en-US" sz="1200" b="0" dirty="0" smtClean="0">
                <a:solidFill>
                  <a:schemeClr val="bg1"/>
                </a:solidFill>
                <a:latin typeface="맑은 고딕" pitchFamily="50" charset="-127"/>
                <a:ea typeface="맑은 고딕" pitchFamily="50" charset="-127"/>
              </a:rPr>
              <a:t>다</a:t>
            </a:r>
            <a:r>
              <a:rPr lang="en-US" altLang="ko-KR" sz="1200" b="0" dirty="0" smtClean="0">
                <a:solidFill>
                  <a:schemeClr val="bg1"/>
                </a:solidFill>
                <a:latin typeface="맑은 고딕" pitchFamily="50" charset="-127"/>
                <a:ea typeface="맑은 고딕" pitchFamily="50" charset="-127"/>
              </a:rPr>
              <a:t>.</a:t>
            </a:r>
          </a:p>
          <a:p>
            <a:pPr marR="457200" algn="l" defTabSz="457200">
              <a:defRPr sz="1100">
                <a:solidFill>
                  <a:srgbClr val="FFFFFF"/>
                </a:solidFill>
                <a:latin typeface="Helvetica"/>
                <a:ea typeface="Helvetica"/>
                <a:cs typeface="Helvetica"/>
                <a:sym typeface="Helvetica"/>
              </a:defRPr>
            </a:pPr>
            <a:r>
              <a:rPr lang="en-US" altLang="ko-KR" sz="1200" b="0" dirty="0" smtClean="0">
                <a:solidFill>
                  <a:schemeClr val="bg1"/>
                </a:solidFill>
                <a:latin typeface="맑은 고딕" pitchFamily="50" charset="-127"/>
                <a:ea typeface="맑은 고딕" pitchFamily="50" charset="-127"/>
              </a:rPr>
              <a:t>	</a:t>
            </a:r>
            <a:r>
              <a:rPr lang="ko-KR" altLang="en-US" sz="1200" b="0" dirty="0" err="1" smtClean="0">
                <a:solidFill>
                  <a:schemeClr val="bg1"/>
                </a:solidFill>
                <a:latin typeface="맑은 고딕" pitchFamily="50" charset="-127"/>
                <a:ea typeface="맑은 고딕" pitchFamily="50" charset="-127"/>
              </a:rPr>
              <a:t>소셜</a:t>
            </a:r>
            <a:r>
              <a:rPr lang="ko-KR" altLang="en-US" sz="1200" b="0" dirty="0" smtClean="0">
                <a:solidFill>
                  <a:schemeClr val="bg1"/>
                </a:solidFill>
                <a:latin typeface="맑은 고딕" pitchFamily="50" charset="-127"/>
                <a:ea typeface="맑은 고딕" pitchFamily="50" charset="-127"/>
              </a:rPr>
              <a:t> 네트워크 구성원은 이 공동 창작 공간 안에서 각자 자신의 특기를 발휘하고</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공동으로 각자의 </a:t>
            </a:r>
            <a:r>
              <a:rPr lang="ko-KR" altLang="en-US" sz="1200" b="0" dirty="0" err="1" smtClean="0">
                <a:solidFill>
                  <a:schemeClr val="bg1"/>
                </a:solidFill>
                <a:latin typeface="맑은 고딕" pitchFamily="50" charset="-127"/>
                <a:ea typeface="맑은 고딕" pitchFamily="50" charset="-127"/>
                <a:cs typeface="Helvetica"/>
                <a:sym typeface="Helvetica"/>
              </a:rPr>
              <a:t>팔로워를</a:t>
            </a:r>
            <a:r>
              <a:rPr lang="ko-KR" altLang="en-US" sz="1200" b="0" dirty="0" smtClean="0">
                <a:solidFill>
                  <a:schemeClr val="bg1"/>
                </a:solidFill>
                <a:latin typeface="맑은 고딕" pitchFamily="50" charset="-127"/>
                <a:ea typeface="맑은 고딕" pitchFamily="50" charset="-127"/>
              </a:rPr>
              <a:t> 축적하여</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 우수하고 완벽한 </a:t>
            </a:r>
            <a:r>
              <a:rPr lang="en-US" altLang="ko-KR" sz="1200" b="0" dirty="0" smtClean="0">
                <a:solidFill>
                  <a:schemeClr val="bg1"/>
                </a:solidFill>
                <a:latin typeface="맑은 고딕" pitchFamily="50" charset="-127"/>
                <a:ea typeface="맑은 고딕" pitchFamily="50" charset="-127"/>
              </a:rPr>
              <a:t>IP</a:t>
            </a:r>
            <a:r>
              <a:rPr lang="ko-KR" altLang="en-US" sz="1200" b="0" dirty="0" smtClean="0">
                <a:solidFill>
                  <a:schemeClr val="bg1"/>
                </a:solidFill>
                <a:latin typeface="맑은 고딕" pitchFamily="50" charset="-127"/>
                <a:ea typeface="맑은 고딕" pitchFamily="50" charset="-127"/>
              </a:rPr>
              <a:t>를 </a:t>
            </a:r>
            <a:r>
              <a:rPr lang="ko-KR" altLang="en-US" sz="1200" b="0" dirty="0" smtClean="0">
                <a:solidFill>
                  <a:schemeClr val="bg1"/>
                </a:solidFill>
                <a:latin typeface="맑은 고딕" pitchFamily="50" charset="-127"/>
                <a:ea typeface="맑은 고딕" pitchFamily="50" charset="-127"/>
                <a:cs typeface="Helvetica"/>
                <a:sym typeface="Helvetica"/>
              </a:rPr>
              <a:t>만들고</a:t>
            </a:r>
            <a:r>
              <a:rPr lang="en-US" altLang="ko-KR" sz="1200" b="0" dirty="0" smtClean="0">
                <a:solidFill>
                  <a:schemeClr val="bg1"/>
                </a:solidFill>
                <a:latin typeface="맑은 고딕" pitchFamily="50" charset="-127"/>
                <a:ea typeface="맑은 고딕" pitchFamily="50" charset="-127"/>
                <a:cs typeface="Helvetica"/>
                <a:sym typeface="Helvetica"/>
              </a:rPr>
              <a:t>,</a:t>
            </a:r>
            <a:r>
              <a:rPr lang="ko-KR" altLang="en-US" sz="1200" b="0" dirty="0" smtClean="0">
                <a:solidFill>
                  <a:schemeClr val="bg1"/>
                </a:solidFill>
                <a:latin typeface="맑은 고딕" pitchFamily="50" charset="-127"/>
                <a:ea typeface="맑은 고딕" pitchFamily="50" charset="-127"/>
                <a:cs typeface="Helvetica"/>
                <a:sym typeface="Helvetica"/>
              </a:rPr>
              <a:t> 함께 이익을 얻게 됩니다</a:t>
            </a:r>
            <a:r>
              <a:rPr lang="en-US" altLang="ko-KR" sz="1200" b="0" dirty="0" smtClean="0">
                <a:solidFill>
                  <a:schemeClr val="bg1"/>
                </a:solidFill>
                <a:latin typeface="맑은 고딕" pitchFamily="50" charset="-127"/>
                <a:ea typeface="맑은 고딕" pitchFamily="50" charset="-127"/>
                <a:cs typeface="Helvetica"/>
                <a:sym typeface="Helvetica"/>
              </a:rPr>
              <a:t>.</a:t>
            </a:r>
            <a:endParaRPr lang="ko-KR" altLang="en-US" sz="1200" b="0" dirty="0">
              <a:solidFill>
                <a:schemeClr val="bg1"/>
              </a:solidFill>
              <a:latin typeface="맑은 고딕" pitchFamily="50" charset="-127"/>
              <a:ea typeface="맑은 고딕" pitchFamily="50" charset="-127"/>
              <a:cs typeface="Helvetica"/>
              <a:sym typeface="Helvetica"/>
            </a:endParaRPr>
          </a:p>
        </p:txBody>
      </p:sp>
      <p:pic>
        <p:nvPicPr>
          <p:cNvPr id="265" name="图片-6.png" descr="图片-6.png"/>
          <p:cNvPicPr>
            <a:picLocks noChangeAspect="1"/>
          </p:cNvPicPr>
          <p:nvPr/>
        </p:nvPicPr>
        <p:blipFill>
          <a:blip r:embed="rId3" cstate="print">
            <a:extLst/>
          </a:blip>
          <a:stretch>
            <a:fillRect/>
          </a:stretch>
        </p:blipFill>
        <p:spPr>
          <a:xfrm>
            <a:off x="1860358" y="6258444"/>
            <a:ext cx="3983182" cy="4132818"/>
          </a:xfrm>
          <a:prstGeom prst="rect">
            <a:avLst/>
          </a:prstGeom>
          <a:ln w="3175">
            <a:miter lim="400000"/>
          </a:ln>
        </p:spPr>
      </p:pic>
      <p:pic>
        <p:nvPicPr>
          <p:cNvPr id="266" name="图片-2.png" descr="图片-2.png"/>
          <p:cNvPicPr>
            <a:picLocks noChangeAspect="1"/>
          </p:cNvPicPr>
          <p:nvPr/>
        </p:nvPicPr>
        <p:blipFill>
          <a:blip r:embed="rId4" cstate="print">
            <a:extLst/>
          </a:blip>
          <a:stretch>
            <a:fillRect/>
          </a:stretch>
        </p:blipFill>
        <p:spPr>
          <a:xfrm>
            <a:off x="70792" y="10093706"/>
            <a:ext cx="7562313" cy="711333"/>
          </a:xfrm>
          <a:prstGeom prst="rect">
            <a:avLst/>
          </a:prstGeom>
          <a:ln w="3175">
            <a:miter lim="400000"/>
          </a:ln>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 name="屏幕快照 2017-10-27 下午4.22.57.png" descr="屏幕快照 2017-10-27 下午4.22.57.png"/>
          <p:cNvPicPr>
            <a:picLocks noChangeAspect="1"/>
          </p:cNvPicPr>
          <p:nvPr/>
        </p:nvPicPr>
        <p:blipFill>
          <a:blip r:embed="rId2" cstate="print">
            <a:extLst/>
          </a:blip>
          <a:stretch>
            <a:fillRect/>
          </a:stretch>
        </p:blipFill>
        <p:spPr>
          <a:xfrm>
            <a:off x="-405" y="2661"/>
            <a:ext cx="7633510" cy="10802378"/>
          </a:xfrm>
          <a:prstGeom prst="rect">
            <a:avLst/>
          </a:prstGeom>
          <a:ln w="3175">
            <a:miter lim="400000"/>
          </a:ln>
        </p:spPr>
      </p:pic>
      <p:pic>
        <p:nvPicPr>
          <p:cNvPr id="269" name="图片-2.png" descr="图片-2.png"/>
          <p:cNvPicPr>
            <a:picLocks noChangeAspect="1"/>
          </p:cNvPicPr>
          <p:nvPr/>
        </p:nvPicPr>
        <p:blipFill>
          <a:blip r:embed="rId3" cstate="print">
            <a:extLst/>
          </a:blip>
          <a:stretch>
            <a:fillRect/>
          </a:stretch>
        </p:blipFill>
        <p:spPr>
          <a:xfrm>
            <a:off x="70792" y="10093706"/>
            <a:ext cx="7562313" cy="711333"/>
          </a:xfrm>
          <a:prstGeom prst="rect">
            <a:avLst/>
          </a:prstGeom>
          <a:ln w="3175">
            <a:miter lim="400000"/>
          </a:ln>
        </p:spPr>
      </p:pic>
      <p:grpSp>
        <p:nvGrpSpPr>
          <p:cNvPr id="272" name="成组"/>
          <p:cNvGrpSpPr/>
          <p:nvPr/>
        </p:nvGrpSpPr>
        <p:grpSpPr>
          <a:xfrm>
            <a:off x="766729" y="833639"/>
            <a:ext cx="815976" cy="449263"/>
            <a:chOff x="0" y="0"/>
            <a:chExt cx="815975" cy="449261"/>
          </a:xfrm>
        </p:grpSpPr>
        <p:sp>
          <p:nvSpPr>
            <p:cNvPr id="270" name="形状"/>
            <p:cNvSpPr/>
            <p:nvPr/>
          </p:nvSpPr>
          <p:spPr>
            <a:xfrm>
              <a:off x="0" y="1586"/>
              <a:ext cx="815975" cy="447676"/>
            </a:xfrm>
            <a:custGeom>
              <a:avLst/>
              <a:gdLst/>
              <a:ahLst/>
              <a:cxnLst>
                <a:cxn ang="0">
                  <a:pos x="wd2" y="hd2"/>
                </a:cxn>
                <a:cxn ang="5400000">
                  <a:pos x="wd2" y="hd2"/>
                </a:cxn>
                <a:cxn ang="10800000">
                  <a:pos x="wd2" y="hd2"/>
                </a:cxn>
                <a:cxn ang="16200000">
                  <a:pos x="wd2" y="hd2"/>
                </a:cxn>
              </a:cxnLst>
              <a:rect l="0" t="0" r="r" b="b"/>
              <a:pathLst>
                <a:path w="21600" h="21600" extrusionOk="0">
                  <a:moveTo>
                    <a:pt x="19111" y="12220"/>
                  </a:moveTo>
                  <a:lnTo>
                    <a:pt x="19086" y="11837"/>
                  </a:lnTo>
                  <a:lnTo>
                    <a:pt x="19058" y="11462"/>
                  </a:lnTo>
                  <a:lnTo>
                    <a:pt x="19018" y="11087"/>
                  </a:lnTo>
                  <a:lnTo>
                    <a:pt x="18965" y="10726"/>
                  </a:lnTo>
                  <a:lnTo>
                    <a:pt x="18909" y="10366"/>
                  </a:lnTo>
                  <a:lnTo>
                    <a:pt x="18844" y="10013"/>
                  </a:lnTo>
                  <a:lnTo>
                    <a:pt x="18767" y="9667"/>
                  </a:lnTo>
                  <a:lnTo>
                    <a:pt x="18678" y="9329"/>
                  </a:lnTo>
                  <a:lnTo>
                    <a:pt x="18589" y="8998"/>
                  </a:lnTo>
                  <a:lnTo>
                    <a:pt x="18488" y="8689"/>
                  </a:lnTo>
                  <a:lnTo>
                    <a:pt x="18379" y="8372"/>
                  </a:lnTo>
                  <a:lnTo>
                    <a:pt x="18262" y="8078"/>
                  </a:lnTo>
                  <a:lnTo>
                    <a:pt x="18141" y="7791"/>
                  </a:lnTo>
                  <a:lnTo>
                    <a:pt x="18011" y="7511"/>
                  </a:lnTo>
                  <a:lnTo>
                    <a:pt x="17870" y="7239"/>
                  </a:lnTo>
                  <a:lnTo>
                    <a:pt x="17729" y="6989"/>
                  </a:lnTo>
                  <a:lnTo>
                    <a:pt x="17579" y="6746"/>
                  </a:lnTo>
                  <a:lnTo>
                    <a:pt x="17425" y="6518"/>
                  </a:lnTo>
                  <a:lnTo>
                    <a:pt x="17264" y="6298"/>
                  </a:lnTo>
                  <a:lnTo>
                    <a:pt x="17094" y="6092"/>
                  </a:lnTo>
                  <a:lnTo>
                    <a:pt x="16924" y="5900"/>
                  </a:lnTo>
                  <a:lnTo>
                    <a:pt x="16747" y="5724"/>
                  </a:lnTo>
                  <a:lnTo>
                    <a:pt x="16565" y="5569"/>
                  </a:lnTo>
                  <a:lnTo>
                    <a:pt x="16379" y="5422"/>
                  </a:lnTo>
                  <a:lnTo>
                    <a:pt x="16185" y="5290"/>
                  </a:lnTo>
                  <a:lnTo>
                    <a:pt x="15991" y="5172"/>
                  </a:lnTo>
                  <a:lnTo>
                    <a:pt x="15789" y="5069"/>
                  </a:lnTo>
                  <a:lnTo>
                    <a:pt x="15587" y="4995"/>
                  </a:lnTo>
                  <a:lnTo>
                    <a:pt x="15381" y="4929"/>
                  </a:lnTo>
                  <a:lnTo>
                    <a:pt x="15171" y="4878"/>
                  </a:lnTo>
                  <a:lnTo>
                    <a:pt x="14956" y="4856"/>
                  </a:lnTo>
                  <a:lnTo>
                    <a:pt x="14742" y="4841"/>
                  </a:lnTo>
                  <a:lnTo>
                    <a:pt x="14581" y="4856"/>
                  </a:lnTo>
                  <a:lnTo>
                    <a:pt x="14411" y="4863"/>
                  </a:lnTo>
                  <a:lnTo>
                    <a:pt x="14249" y="4892"/>
                  </a:lnTo>
                  <a:lnTo>
                    <a:pt x="14087" y="4929"/>
                  </a:lnTo>
                  <a:lnTo>
                    <a:pt x="13926" y="4981"/>
                  </a:lnTo>
                  <a:lnTo>
                    <a:pt x="13611" y="5113"/>
                  </a:lnTo>
                  <a:lnTo>
                    <a:pt x="13457" y="5194"/>
                  </a:lnTo>
                  <a:lnTo>
                    <a:pt x="13312" y="5282"/>
                  </a:lnTo>
                  <a:lnTo>
                    <a:pt x="13013" y="5488"/>
                  </a:lnTo>
                  <a:lnTo>
                    <a:pt x="12871" y="5613"/>
                  </a:lnTo>
                  <a:lnTo>
                    <a:pt x="12730" y="5731"/>
                  </a:lnTo>
                  <a:lnTo>
                    <a:pt x="12592" y="5871"/>
                  </a:lnTo>
                  <a:lnTo>
                    <a:pt x="12459" y="6011"/>
                  </a:lnTo>
                  <a:lnTo>
                    <a:pt x="12326" y="6165"/>
                  </a:lnTo>
                  <a:lnTo>
                    <a:pt x="12277" y="5834"/>
                  </a:lnTo>
                  <a:lnTo>
                    <a:pt x="12220" y="5518"/>
                  </a:lnTo>
                  <a:lnTo>
                    <a:pt x="12152" y="5201"/>
                  </a:lnTo>
                  <a:lnTo>
                    <a:pt x="12079" y="4885"/>
                  </a:lnTo>
                  <a:lnTo>
                    <a:pt x="12002" y="4583"/>
                  </a:lnTo>
                  <a:lnTo>
                    <a:pt x="11917" y="4289"/>
                  </a:lnTo>
                  <a:lnTo>
                    <a:pt x="11828" y="3987"/>
                  </a:lnTo>
                  <a:lnTo>
                    <a:pt x="11731" y="3708"/>
                  </a:lnTo>
                  <a:lnTo>
                    <a:pt x="11626" y="3436"/>
                  </a:lnTo>
                  <a:lnTo>
                    <a:pt x="11517" y="3163"/>
                  </a:lnTo>
                  <a:lnTo>
                    <a:pt x="11400" y="2913"/>
                  </a:lnTo>
                  <a:lnTo>
                    <a:pt x="11283" y="2656"/>
                  </a:lnTo>
                  <a:lnTo>
                    <a:pt x="11158" y="2420"/>
                  </a:lnTo>
                  <a:lnTo>
                    <a:pt x="11024" y="2185"/>
                  </a:lnTo>
                  <a:lnTo>
                    <a:pt x="10887" y="1972"/>
                  </a:lnTo>
                  <a:lnTo>
                    <a:pt x="10745" y="1751"/>
                  </a:lnTo>
                  <a:lnTo>
                    <a:pt x="10600" y="1552"/>
                  </a:lnTo>
                  <a:lnTo>
                    <a:pt x="10450" y="1361"/>
                  </a:lnTo>
                  <a:lnTo>
                    <a:pt x="10297" y="1184"/>
                  </a:lnTo>
                  <a:lnTo>
                    <a:pt x="10139" y="1023"/>
                  </a:lnTo>
                  <a:lnTo>
                    <a:pt x="9974" y="861"/>
                  </a:lnTo>
                  <a:lnTo>
                    <a:pt x="9808" y="714"/>
                  </a:lnTo>
                  <a:lnTo>
                    <a:pt x="9634" y="581"/>
                  </a:lnTo>
                  <a:lnTo>
                    <a:pt x="9464" y="463"/>
                  </a:lnTo>
                  <a:lnTo>
                    <a:pt x="9287" y="360"/>
                  </a:lnTo>
                  <a:lnTo>
                    <a:pt x="9105" y="265"/>
                  </a:lnTo>
                  <a:lnTo>
                    <a:pt x="8923" y="184"/>
                  </a:lnTo>
                  <a:lnTo>
                    <a:pt x="8737" y="125"/>
                  </a:lnTo>
                  <a:lnTo>
                    <a:pt x="8543" y="66"/>
                  </a:lnTo>
                  <a:lnTo>
                    <a:pt x="8353" y="29"/>
                  </a:lnTo>
                  <a:lnTo>
                    <a:pt x="8159" y="7"/>
                  </a:lnTo>
                  <a:lnTo>
                    <a:pt x="7965" y="0"/>
                  </a:lnTo>
                  <a:lnTo>
                    <a:pt x="7844" y="0"/>
                  </a:lnTo>
                  <a:lnTo>
                    <a:pt x="7731" y="7"/>
                  </a:lnTo>
                  <a:lnTo>
                    <a:pt x="7614" y="29"/>
                  </a:lnTo>
                  <a:lnTo>
                    <a:pt x="7500" y="44"/>
                  </a:lnTo>
                  <a:lnTo>
                    <a:pt x="7391" y="59"/>
                  </a:lnTo>
                  <a:lnTo>
                    <a:pt x="7274" y="96"/>
                  </a:lnTo>
                  <a:lnTo>
                    <a:pt x="7056" y="169"/>
                  </a:lnTo>
                  <a:lnTo>
                    <a:pt x="6834" y="250"/>
                  </a:lnTo>
                  <a:lnTo>
                    <a:pt x="6619" y="368"/>
                  </a:lnTo>
                  <a:lnTo>
                    <a:pt x="6413" y="500"/>
                  </a:lnTo>
                  <a:lnTo>
                    <a:pt x="6207" y="647"/>
                  </a:lnTo>
                  <a:lnTo>
                    <a:pt x="6009" y="809"/>
                  </a:lnTo>
                  <a:lnTo>
                    <a:pt x="5811" y="993"/>
                  </a:lnTo>
                  <a:lnTo>
                    <a:pt x="5625" y="1184"/>
                  </a:lnTo>
                  <a:lnTo>
                    <a:pt x="5443" y="1405"/>
                  </a:lnTo>
                  <a:lnTo>
                    <a:pt x="5266" y="1626"/>
                  </a:lnTo>
                  <a:lnTo>
                    <a:pt x="5092" y="1876"/>
                  </a:lnTo>
                  <a:lnTo>
                    <a:pt x="4930" y="2134"/>
                  </a:lnTo>
                  <a:lnTo>
                    <a:pt x="4773" y="2406"/>
                  </a:lnTo>
                  <a:lnTo>
                    <a:pt x="4623" y="2693"/>
                  </a:lnTo>
                  <a:lnTo>
                    <a:pt x="4482" y="2987"/>
                  </a:lnTo>
                  <a:lnTo>
                    <a:pt x="4348" y="3296"/>
                  </a:lnTo>
                  <a:lnTo>
                    <a:pt x="4223" y="3612"/>
                  </a:lnTo>
                  <a:lnTo>
                    <a:pt x="4106" y="3958"/>
                  </a:lnTo>
                  <a:lnTo>
                    <a:pt x="3997" y="4296"/>
                  </a:lnTo>
                  <a:lnTo>
                    <a:pt x="3896" y="4650"/>
                  </a:lnTo>
                  <a:lnTo>
                    <a:pt x="3807" y="5010"/>
                  </a:lnTo>
                  <a:lnTo>
                    <a:pt x="3726" y="5385"/>
                  </a:lnTo>
                  <a:lnTo>
                    <a:pt x="3657" y="5768"/>
                  </a:lnTo>
                  <a:lnTo>
                    <a:pt x="3597" y="6158"/>
                  </a:lnTo>
                  <a:lnTo>
                    <a:pt x="3544" y="6548"/>
                  </a:lnTo>
                  <a:lnTo>
                    <a:pt x="3504" y="6960"/>
                  </a:lnTo>
                  <a:lnTo>
                    <a:pt x="3492" y="7158"/>
                  </a:lnTo>
                  <a:lnTo>
                    <a:pt x="3475" y="7372"/>
                  </a:lnTo>
                  <a:lnTo>
                    <a:pt x="3467" y="7578"/>
                  </a:lnTo>
                  <a:lnTo>
                    <a:pt x="3455" y="7791"/>
                  </a:lnTo>
                  <a:lnTo>
                    <a:pt x="3455" y="7997"/>
                  </a:lnTo>
                  <a:lnTo>
                    <a:pt x="3451" y="8203"/>
                  </a:lnTo>
                  <a:lnTo>
                    <a:pt x="3455" y="8460"/>
                  </a:lnTo>
                  <a:lnTo>
                    <a:pt x="3463" y="8703"/>
                  </a:lnTo>
                  <a:lnTo>
                    <a:pt x="3475" y="8946"/>
                  </a:lnTo>
                  <a:lnTo>
                    <a:pt x="3492" y="9196"/>
                  </a:lnTo>
                  <a:lnTo>
                    <a:pt x="3415" y="9189"/>
                  </a:lnTo>
                  <a:lnTo>
                    <a:pt x="3237" y="9196"/>
                  </a:lnTo>
                  <a:lnTo>
                    <a:pt x="3063" y="9218"/>
                  </a:lnTo>
                  <a:lnTo>
                    <a:pt x="2893" y="9262"/>
                  </a:lnTo>
                  <a:lnTo>
                    <a:pt x="2724" y="9314"/>
                  </a:lnTo>
                  <a:lnTo>
                    <a:pt x="2558" y="9380"/>
                  </a:lnTo>
                  <a:lnTo>
                    <a:pt x="2400" y="9468"/>
                  </a:lnTo>
                  <a:lnTo>
                    <a:pt x="2243" y="9564"/>
                  </a:lnTo>
                  <a:lnTo>
                    <a:pt x="2081" y="9682"/>
                  </a:lnTo>
                  <a:lnTo>
                    <a:pt x="1936" y="9799"/>
                  </a:lnTo>
                  <a:lnTo>
                    <a:pt x="1786" y="9939"/>
                  </a:lnTo>
                  <a:lnTo>
                    <a:pt x="1645" y="10086"/>
                  </a:lnTo>
                  <a:lnTo>
                    <a:pt x="1503" y="10248"/>
                  </a:lnTo>
                  <a:lnTo>
                    <a:pt x="1370" y="10417"/>
                  </a:lnTo>
                  <a:lnTo>
                    <a:pt x="1241" y="10601"/>
                  </a:lnTo>
                  <a:lnTo>
                    <a:pt x="1119" y="10800"/>
                  </a:lnTo>
                  <a:lnTo>
                    <a:pt x="1002" y="11006"/>
                  </a:lnTo>
                  <a:lnTo>
                    <a:pt x="885" y="11219"/>
                  </a:lnTo>
                  <a:lnTo>
                    <a:pt x="780" y="11447"/>
                  </a:lnTo>
                  <a:lnTo>
                    <a:pt x="683" y="11683"/>
                  </a:lnTo>
                  <a:lnTo>
                    <a:pt x="586" y="11926"/>
                  </a:lnTo>
                  <a:lnTo>
                    <a:pt x="493" y="12176"/>
                  </a:lnTo>
                  <a:lnTo>
                    <a:pt x="412" y="12433"/>
                  </a:lnTo>
                  <a:lnTo>
                    <a:pt x="335" y="12698"/>
                  </a:lnTo>
                  <a:lnTo>
                    <a:pt x="206" y="13257"/>
                  </a:lnTo>
                  <a:lnTo>
                    <a:pt x="154" y="13544"/>
                  </a:lnTo>
                  <a:lnTo>
                    <a:pt x="73" y="14147"/>
                  </a:lnTo>
                  <a:lnTo>
                    <a:pt x="40" y="14456"/>
                  </a:lnTo>
                  <a:lnTo>
                    <a:pt x="20" y="14758"/>
                  </a:lnTo>
                  <a:lnTo>
                    <a:pt x="8" y="15074"/>
                  </a:lnTo>
                  <a:lnTo>
                    <a:pt x="0" y="15391"/>
                  </a:lnTo>
                  <a:lnTo>
                    <a:pt x="8" y="15707"/>
                  </a:lnTo>
                  <a:lnTo>
                    <a:pt x="20" y="16009"/>
                  </a:lnTo>
                  <a:lnTo>
                    <a:pt x="40" y="16310"/>
                  </a:lnTo>
                  <a:lnTo>
                    <a:pt x="69" y="16605"/>
                  </a:lnTo>
                  <a:lnTo>
                    <a:pt x="101" y="16899"/>
                  </a:lnTo>
                  <a:lnTo>
                    <a:pt x="145" y="17186"/>
                  </a:lnTo>
                  <a:lnTo>
                    <a:pt x="198" y="17465"/>
                  </a:lnTo>
                  <a:lnTo>
                    <a:pt x="255" y="17738"/>
                  </a:lnTo>
                  <a:lnTo>
                    <a:pt x="319" y="18010"/>
                  </a:lnTo>
                  <a:lnTo>
                    <a:pt x="388" y="18267"/>
                  </a:lnTo>
                  <a:lnTo>
                    <a:pt x="465" y="18517"/>
                  </a:lnTo>
                  <a:lnTo>
                    <a:pt x="554" y="18775"/>
                  </a:lnTo>
                  <a:lnTo>
                    <a:pt x="643" y="19010"/>
                  </a:lnTo>
                  <a:lnTo>
                    <a:pt x="740" y="19238"/>
                  </a:lnTo>
                  <a:lnTo>
                    <a:pt x="841" y="19459"/>
                  </a:lnTo>
                  <a:lnTo>
                    <a:pt x="946" y="19672"/>
                  </a:lnTo>
                  <a:lnTo>
                    <a:pt x="1059" y="19878"/>
                  </a:lnTo>
                  <a:lnTo>
                    <a:pt x="1172" y="20070"/>
                  </a:lnTo>
                  <a:lnTo>
                    <a:pt x="1297" y="20254"/>
                  </a:lnTo>
                  <a:lnTo>
                    <a:pt x="1422" y="20430"/>
                  </a:lnTo>
                  <a:lnTo>
                    <a:pt x="1556" y="20592"/>
                  </a:lnTo>
                  <a:lnTo>
                    <a:pt x="1689" y="20739"/>
                  </a:lnTo>
                  <a:lnTo>
                    <a:pt x="1831" y="20894"/>
                  </a:lnTo>
                  <a:lnTo>
                    <a:pt x="1972" y="21011"/>
                  </a:lnTo>
                  <a:lnTo>
                    <a:pt x="2122" y="21137"/>
                  </a:lnTo>
                  <a:lnTo>
                    <a:pt x="2275" y="21240"/>
                  </a:lnTo>
                  <a:lnTo>
                    <a:pt x="2429" y="21328"/>
                  </a:lnTo>
                  <a:lnTo>
                    <a:pt x="2744" y="21475"/>
                  </a:lnTo>
                  <a:lnTo>
                    <a:pt x="2906" y="21526"/>
                  </a:lnTo>
                  <a:lnTo>
                    <a:pt x="3075" y="21563"/>
                  </a:lnTo>
                  <a:lnTo>
                    <a:pt x="3241" y="21585"/>
                  </a:lnTo>
                  <a:lnTo>
                    <a:pt x="3241" y="21600"/>
                  </a:lnTo>
                  <a:lnTo>
                    <a:pt x="18921" y="21600"/>
                  </a:lnTo>
                  <a:lnTo>
                    <a:pt x="18921" y="21578"/>
                  </a:lnTo>
                  <a:lnTo>
                    <a:pt x="18965" y="21585"/>
                  </a:lnTo>
                  <a:lnTo>
                    <a:pt x="19018" y="21600"/>
                  </a:lnTo>
                  <a:lnTo>
                    <a:pt x="19155" y="21600"/>
                  </a:lnTo>
                  <a:lnTo>
                    <a:pt x="19284" y="21578"/>
                  </a:lnTo>
                  <a:lnTo>
                    <a:pt x="19414" y="21541"/>
                  </a:lnTo>
                  <a:lnTo>
                    <a:pt x="19543" y="21497"/>
                  </a:lnTo>
                  <a:lnTo>
                    <a:pt x="19664" y="21446"/>
                  </a:lnTo>
                  <a:lnTo>
                    <a:pt x="19786" y="21387"/>
                  </a:lnTo>
                  <a:lnTo>
                    <a:pt x="19907" y="21320"/>
                  </a:lnTo>
                  <a:lnTo>
                    <a:pt x="20024" y="21232"/>
                  </a:lnTo>
                  <a:lnTo>
                    <a:pt x="20141" y="21137"/>
                  </a:lnTo>
                  <a:lnTo>
                    <a:pt x="20250" y="21034"/>
                  </a:lnTo>
                  <a:lnTo>
                    <a:pt x="20359" y="20916"/>
                  </a:lnTo>
                  <a:lnTo>
                    <a:pt x="20460" y="20798"/>
                  </a:lnTo>
                  <a:lnTo>
                    <a:pt x="20565" y="20666"/>
                  </a:lnTo>
                  <a:lnTo>
                    <a:pt x="20662" y="20526"/>
                  </a:lnTo>
                  <a:lnTo>
                    <a:pt x="20751" y="20379"/>
                  </a:lnTo>
                  <a:lnTo>
                    <a:pt x="20844" y="20217"/>
                  </a:lnTo>
                  <a:lnTo>
                    <a:pt x="20929" y="20062"/>
                  </a:lnTo>
                  <a:lnTo>
                    <a:pt x="21010" y="19886"/>
                  </a:lnTo>
                  <a:lnTo>
                    <a:pt x="21087" y="19717"/>
                  </a:lnTo>
                  <a:lnTo>
                    <a:pt x="21160" y="19533"/>
                  </a:lnTo>
                  <a:lnTo>
                    <a:pt x="21224" y="19341"/>
                  </a:lnTo>
                  <a:lnTo>
                    <a:pt x="21289" y="19143"/>
                  </a:lnTo>
                  <a:lnTo>
                    <a:pt x="21345" y="18937"/>
                  </a:lnTo>
                  <a:lnTo>
                    <a:pt x="21398" y="18731"/>
                  </a:lnTo>
                  <a:lnTo>
                    <a:pt x="21442" y="18517"/>
                  </a:lnTo>
                  <a:lnTo>
                    <a:pt x="21483" y="18304"/>
                  </a:lnTo>
                  <a:lnTo>
                    <a:pt x="21519" y="18076"/>
                  </a:lnTo>
                  <a:lnTo>
                    <a:pt x="21547" y="17848"/>
                  </a:lnTo>
                  <a:lnTo>
                    <a:pt x="21572" y="17613"/>
                  </a:lnTo>
                  <a:lnTo>
                    <a:pt x="21596" y="17142"/>
                  </a:lnTo>
                  <a:lnTo>
                    <a:pt x="21600" y="16899"/>
                  </a:lnTo>
                  <a:lnTo>
                    <a:pt x="21596" y="16663"/>
                  </a:lnTo>
                  <a:lnTo>
                    <a:pt x="21584" y="16428"/>
                  </a:lnTo>
                  <a:lnTo>
                    <a:pt x="21572" y="16207"/>
                  </a:lnTo>
                  <a:lnTo>
                    <a:pt x="21552" y="15979"/>
                  </a:lnTo>
                  <a:lnTo>
                    <a:pt x="21523" y="15751"/>
                  </a:lnTo>
                  <a:lnTo>
                    <a:pt x="21491" y="15531"/>
                  </a:lnTo>
                  <a:lnTo>
                    <a:pt x="21450" y="15325"/>
                  </a:lnTo>
                  <a:lnTo>
                    <a:pt x="21402" y="15111"/>
                  </a:lnTo>
                  <a:lnTo>
                    <a:pt x="21353" y="14905"/>
                  </a:lnTo>
                  <a:lnTo>
                    <a:pt x="21301" y="14714"/>
                  </a:lnTo>
                  <a:lnTo>
                    <a:pt x="21180" y="14331"/>
                  </a:lnTo>
                  <a:lnTo>
                    <a:pt x="21107" y="14147"/>
                  </a:lnTo>
                  <a:lnTo>
                    <a:pt x="21034" y="13971"/>
                  </a:lnTo>
                  <a:lnTo>
                    <a:pt x="20953" y="13809"/>
                  </a:lnTo>
                  <a:lnTo>
                    <a:pt x="20873" y="13640"/>
                  </a:lnTo>
                  <a:lnTo>
                    <a:pt x="20695" y="13346"/>
                  </a:lnTo>
                  <a:lnTo>
                    <a:pt x="20602" y="13206"/>
                  </a:lnTo>
                  <a:lnTo>
                    <a:pt x="20505" y="13073"/>
                  </a:lnTo>
                  <a:lnTo>
                    <a:pt x="20404" y="12956"/>
                  </a:lnTo>
                  <a:lnTo>
                    <a:pt x="20299" y="12838"/>
                  </a:lnTo>
                  <a:lnTo>
                    <a:pt x="20194" y="12735"/>
                  </a:lnTo>
                  <a:lnTo>
                    <a:pt x="20081" y="12632"/>
                  </a:lnTo>
                  <a:lnTo>
                    <a:pt x="19967" y="12551"/>
                  </a:lnTo>
                  <a:lnTo>
                    <a:pt x="19854" y="12477"/>
                  </a:lnTo>
                  <a:lnTo>
                    <a:pt x="19733" y="12404"/>
                  </a:lnTo>
                  <a:lnTo>
                    <a:pt x="19612" y="12345"/>
                  </a:lnTo>
                  <a:lnTo>
                    <a:pt x="19491" y="12301"/>
                  </a:lnTo>
                  <a:lnTo>
                    <a:pt x="19365" y="12264"/>
                  </a:lnTo>
                  <a:lnTo>
                    <a:pt x="19240" y="12242"/>
                  </a:lnTo>
                  <a:lnTo>
                    <a:pt x="19111" y="12220"/>
                  </a:lnTo>
                  <a:close/>
                </a:path>
              </a:pathLst>
            </a:custGeom>
            <a:solidFill>
              <a:srgbClr val="FFFFFF"/>
            </a:solidFill>
            <a:ln w="3175" cap="flat">
              <a:noFill/>
              <a:miter lim="400000"/>
            </a:ln>
            <a:effectLst/>
          </p:spPr>
          <p:txBody>
            <a:bodyPr wrap="square" lIns="45719" tIns="45719" rIns="45719" bIns="45719" numCol="1" anchor="ctr">
              <a:noAutofit/>
            </a:bodyPr>
            <a:lstStyle/>
            <a:p>
              <a:pPr algn="l" defTabSz="685754">
                <a:defRPr sz="1300" b="0">
                  <a:latin typeface="Arial"/>
                  <a:ea typeface="Arial"/>
                  <a:cs typeface="Arial"/>
                  <a:sym typeface="Arial"/>
                </a:defRPr>
              </a:pPr>
              <a:endParaRPr>
                <a:solidFill>
                  <a:schemeClr val="bg1"/>
                </a:solidFill>
                <a:latin typeface="맑은 고딕" pitchFamily="50" charset="-127"/>
                <a:ea typeface="맑은 고딕" pitchFamily="50" charset="-127"/>
              </a:endParaRPr>
            </a:p>
          </p:txBody>
        </p:sp>
        <p:sp>
          <p:nvSpPr>
            <p:cNvPr id="271" name="4"/>
            <p:cNvSpPr txBox="1"/>
            <p:nvPr/>
          </p:nvSpPr>
          <p:spPr>
            <a:xfrm>
              <a:off x="170068" y="0"/>
              <a:ext cx="210468" cy="394767"/>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l" defTabSz="684212">
                <a:defRPr sz="2800" b="0">
                  <a:solidFill>
                    <a:srgbClr val="374352"/>
                  </a:solidFill>
                  <a:latin typeface="Arial"/>
                  <a:ea typeface="Arial"/>
                  <a:cs typeface="Arial"/>
                  <a:sym typeface="Arial"/>
                </a:defRPr>
              </a:lvl1pPr>
            </a:lstStyle>
            <a:p>
              <a:r>
                <a:rPr dirty="0">
                  <a:solidFill>
                    <a:schemeClr val="tx1"/>
                  </a:solidFill>
                  <a:latin typeface="맑은 고딕" pitchFamily="50" charset="-127"/>
                  <a:ea typeface="맑은 고딕" pitchFamily="50" charset="-127"/>
                </a:rPr>
                <a:t>4</a:t>
              </a:r>
            </a:p>
          </p:txBody>
        </p:sp>
      </p:grpSp>
      <p:sp>
        <p:nvSpPr>
          <p:cNvPr id="273" name="应用场景…"/>
          <p:cNvSpPr txBox="1"/>
          <p:nvPr/>
        </p:nvSpPr>
        <p:spPr>
          <a:xfrm>
            <a:off x="1582704" y="794101"/>
            <a:ext cx="2776123" cy="601364"/>
          </a:xfrm>
          <a:prstGeom prst="rect">
            <a:avLst/>
          </a:prstGeom>
          <a:ln w="3175">
            <a:miter lim="400000"/>
          </a:ln>
          <a:extLst>
            <a:ext uri="{C572A759-6A51-4108-AA02-DFA0A04FC94B}">
              <ma14:wrappingTextBoxFlag xmlns:ma14="http://schemas.microsoft.com/office/mac/drawingml/2011/main" xmlns="" val="1"/>
            </a:ext>
          </a:extLst>
        </p:spPr>
        <p:txBody>
          <a:bodyPr lIns="45719" rIns="45719"/>
          <a:lstStyle/>
          <a:p>
            <a:pPr algn="l" defTabSz="684212">
              <a:defRPr>
                <a:solidFill>
                  <a:srgbClr val="FFFFFF"/>
                </a:solidFill>
                <a:latin typeface="微软雅黑"/>
                <a:ea typeface="微软雅黑"/>
                <a:cs typeface="微软雅黑"/>
                <a:sym typeface="微软雅黑"/>
              </a:defRPr>
            </a:pPr>
            <a:r>
              <a:rPr lang="en-US" altLang="ko-KR" dirty="0" err="1" smtClean="0">
                <a:solidFill>
                  <a:schemeClr val="bg1"/>
                </a:solidFill>
                <a:latin typeface="맑은 고딕" pitchFamily="50" charset="-127"/>
                <a:ea typeface="맑은 고딕" pitchFamily="50" charset="-127"/>
              </a:rPr>
              <a:t>CFun</a:t>
            </a:r>
            <a:r>
              <a:rPr lang="en-US" altLang="ko-KR" dirty="0" smtClean="0">
                <a:solidFill>
                  <a:schemeClr val="bg1"/>
                </a:solidFill>
                <a:latin typeface="맑은 고딕" pitchFamily="50" charset="-127"/>
                <a:ea typeface="맑은 고딕" pitchFamily="50" charset="-127"/>
              </a:rPr>
              <a:t> </a:t>
            </a:r>
            <a:r>
              <a:rPr lang="ko-KR" altLang="en-US" dirty="0">
                <a:solidFill>
                  <a:schemeClr val="bg1"/>
                </a:solidFill>
                <a:latin typeface="맑은 고딕" pitchFamily="50" charset="-127"/>
                <a:ea typeface="맑은 고딕" pitchFamily="50" charset="-127"/>
              </a:rPr>
              <a:t>응용 </a:t>
            </a:r>
            <a:r>
              <a:rPr lang="ko-KR" altLang="en-US" dirty="0" smtClean="0">
                <a:solidFill>
                  <a:schemeClr val="bg1"/>
                </a:solidFill>
                <a:latin typeface="맑은 고딕" pitchFamily="50" charset="-127"/>
                <a:ea typeface="맑은 고딕" pitchFamily="50" charset="-127"/>
              </a:rPr>
              <a:t>영역</a:t>
            </a:r>
            <a:endParaRPr dirty="0" smtClean="0">
              <a:solidFill>
                <a:schemeClr val="bg1"/>
              </a:solidFill>
              <a:latin typeface="맑은 고딕" pitchFamily="50" charset="-127"/>
              <a:ea typeface="맑은 고딕" pitchFamily="50" charset="-127"/>
            </a:endParaRPr>
          </a:p>
          <a:p>
            <a:pPr algn="l" defTabSz="684212">
              <a:defRPr sz="1000" b="0">
                <a:solidFill>
                  <a:srgbClr val="FFFFFF"/>
                </a:solidFill>
                <a:latin typeface="Arial"/>
                <a:ea typeface="Arial"/>
                <a:cs typeface="Arial"/>
                <a:sym typeface="Arial"/>
              </a:defRPr>
            </a:pPr>
            <a:r>
              <a:rPr dirty="0" smtClean="0">
                <a:solidFill>
                  <a:schemeClr val="bg1"/>
                </a:solidFill>
                <a:latin typeface="맑은 고딕" pitchFamily="50" charset="-127"/>
                <a:ea typeface="맑은 고딕" pitchFamily="50" charset="-127"/>
              </a:rPr>
              <a:t>Application scenarios</a:t>
            </a:r>
          </a:p>
          <a:p>
            <a:pPr algn="l" defTabSz="684212">
              <a:defRPr sz="1000" b="0">
                <a:solidFill>
                  <a:srgbClr val="FFFFFF"/>
                </a:solidFill>
                <a:latin typeface="Arial"/>
                <a:ea typeface="Arial"/>
                <a:cs typeface="Arial"/>
                <a:sym typeface="Arial"/>
              </a:defRPr>
            </a:pPr>
            <a:endParaRPr dirty="0">
              <a:solidFill>
                <a:schemeClr val="bg1"/>
              </a:solidFill>
              <a:latin typeface="맑은 고딕" pitchFamily="50" charset="-127"/>
              <a:ea typeface="맑은 고딕" pitchFamily="50" charset="-127"/>
            </a:endParaRPr>
          </a:p>
          <a:p>
            <a:pPr algn="l" defTabSz="684212">
              <a:defRPr sz="1000" b="0">
                <a:solidFill>
                  <a:srgbClr val="FFFFFF"/>
                </a:solidFill>
                <a:latin typeface="Arial"/>
                <a:ea typeface="Arial"/>
                <a:cs typeface="Arial"/>
                <a:sym typeface="Arial"/>
              </a:defRPr>
            </a:pPr>
            <a:endParaRPr dirty="0">
              <a:solidFill>
                <a:schemeClr val="bg1"/>
              </a:solidFill>
              <a:latin typeface="맑은 고딕" pitchFamily="50" charset="-127"/>
              <a:ea typeface="맑은 고딕" pitchFamily="50" charset="-127"/>
            </a:endParaRPr>
          </a:p>
        </p:txBody>
      </p:sp>
      <p:sp>
        <p:nvSpPr>
          <p:cNvPr id="274" name="4.1   IP交易…"/>
          <p:cNvSpPr txBox="1"/>
          <p:nvPr/>
        </p:nvSpPr>
        <p:spPr>
          <a:xfrm>
            <a:off x="766729" y="1587427"/>
            <a:ext cx="6866376" cy="7344815"/>
          </a:xfrm>
          <a:prstGeom prst="rect">
            <a:avLst/>
          </a:prstGeom>
          <a:ln w="3175">
            <a:miter lim="400000"/>
          </a:ln>
          <a:extLst>
            <a:ext uri="{C572A759-6A51-4108-AA02-DFA0A04FC94B}">
              <ma14:wrappingTextBoxFlag xmlns:ma14="http://schemas.microsoft.com/office/mac/drawingml/2011/main" xmlns="" val="1"/>
            </a:ext>
          </a:extLst>
        </p:spPr>
        <p:txBody>
          <a:bodyPr lIns="50800" tIns="50800" rIns="50800" bIns="50800" numCol="2"/>
          <a:lstStyle/>
          <a:p>
            <a:pPr marR="457200" algn="l" defTabSz="457200">
              <a:defRPr sz="1200">
                <a:solidFill>
                  <a:srgbClr val="FFFFFF"/>
                </a:solidFill>
                <a:latin typeface="Helvetica"/>
                <a:ea typeface="Helvetica"/>
                <a:cs typeface="Helvetica"/>
                <a:sym typeface="Helvetica"/>
              </a:defRPr>
            </a:pPr>
            <a:r>
              <a:rPr lang="en-US" sz="1400" b="0" dirty="0" smtClean="0">
                <a:solidFill>
                  <a:schemeClr val="bg1"/>
                </a:solidFill>
                <a:latin typeface="맑은 고딕" pitchFamily="50" charset="-127"/>
                <a:ea typeface="맑은 고딕" pitchFamily="50" charset="-127"/>
              </a:rPr>
              <a:t>	</a:t>
            </a:r>
            <a:r>
              <a:rPr sz="1400" b="0" dirty="0" smtClean="0">
                <a:solidFill>
                  <a:schemeClr val="bg1"/>
                </a:solidFill>
                <a:latin typeface="맑은 고딕" pitchFamily="50" charset="-127"/>
                <a:ea typeface="맑은 고딕" pitchFamily="50" charset="-127"/>
              </a:rPr>
              <a:t>4.1 IP</a:t>
            </a:r>
            <a:r>
              <a:rPr lang="ko-KR" altLang="en-US" sz="1400" b="0" dirty="0" smtClean="0">
                <a:solidFill>
                  <a:schemeClr val="bg1"/>
                </a:solidFill>
                <a:latin typeface="맑은 고딕" pitchFamily="50" charset="-127"/>
                <a:ea typeface="맑은 고딕" pitchFamily="50" charset="-127"/>
              </a:rPr>
              <a:t> 거래</a:t>
            </a:r>
            <a:endParaRPr lang="en-US" altLang="ko-KR" sz="1400" b="0" dirty="0" smtClean="0">
              <a:solidFill>
                <a:schemeClr val="bg1"/>
              </a:solidFill>
              <a:latin typeface="맑은 고딕" pitchFamily="50" charset="-127"/>
              <a:ea typeface="맑은 고딕" pitchFamily="50" charset="-127"/>
            </a:endParaRPr>
          </a:p>
          <a:p>
            <a:pPr marR="457200" algn="l" defTabSz="457200">
              <a:defRPr sz="1200">
                <a:solidFill>
                  <a:srgbClr val="FFFFFF"/>
                </a:solidFill>
                <a:latin typeface="Helvetica"/>
                <a:ea typeface="Helvetica"/>
                <a:cs typeface="Helvetica"/>
                <a:sym typeface="Helvetica"/>
              </a:defRPr>
            </a:pPr>
            <a:r>
              <a:rPr lang="en-US" sz="1200" b="0" dirty="0" smtClean="0">
                <a:solidFill>
                  <a:schemeClr val="bg1"/>
                </a:solidFill>
                <a:latin typeface="맑은 고딕" pitchFamily="50" charset="-127"/>
                <a:ea typeface="맑은 고딕" pitchFamily="50" charset="-127"/>
              </a:rPr>
              <a:t>	</a:t>
            </a:r>
            <a:r>
              <a:rPr sz="1200" b="0" dirty="0" smtClean="0">
                <a:solidFill>
                  <a:schemeClr val="bg1"/>
                </a:solidFill>
                <a:latin typeface="맑은 고딕" pitchFamily="50" charset="-127"/>
                <a:ea typeface="맑은 고딕" pitchFamily="50" charset="-127"/>
              </a:rPr>
              <a:t>IP</a:t>
            </a:r>
            <a:r>
              <a:rPr lang="en-US"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수요자</a:t>
            </a:r>
            <a:r>
              <a:rPr lang="ko-KR" altLang="en-US" sz="1200" b="0" dirty="0" smtClean="0">
                <a:solidFill>
                  <a:schemeClr val="bg1"/>
                </a:solidFill>
                <a:latin typeface="맑은 고딕" pitchFamily="50" charset="-127"/>
                <a:ea typeface="맑은 고딕" pitchFamily="50" charset="-127"/>
                <a:cs typeface="Helvetica"/>
                <a:sym typeface="Helvetica"/>
              </a:rPr>
              <a:t>의</a:t>
            </a:r>
            <a:r>
              <a:rPr lang="ko-KR" altLang="en-US" sz="1200" b="0" dirty="0" smtClean="0">
                <a:solidFill>
                  <a:schemeClr val="bg1"/>
                </a:solidFill>
                <a:latin typeface="맑은 고딕" pitchFamily="50" charset="-127"/>
                <a:ea typeface="맑은 고딕" pitchFamily="50" charset="-127"/>
              </a:rPr>
              <a:t> </a:t>
            </a:r>
            <a:r>
              <a:rPr lang="en-US" altLang="ko-KR" sz="1200" b="0" dirty="0" smtClean="0">
                <a:solidFill>
                  <a:schemeClr val="bg1"/>
                </a:solidFill>
                <a:latin typeface="맑은 고딕" pitchFamily="50" charset="-127"/>
                <a:ea typeface="맑은 고딕" pitchFamily="50" charset="-127"/>
                <a:cs typeface="Helvetica"/>
                <a:sym typeface="Helvetica"/>
              </a:rPr>
              <a:t>IP </a:t>
            </a:r>
            <a:r>
              <a:rPr lang="ko-KR" altLang="en-US" sz="1200" b="0" dirty="0" smtClean="0">
                <a:solidFill>
                  <a:schemeClr val="bg1"/>
                </a:solidFill>
                <a:latin typeface="맑은 고딕" pitchFamily="50" charset="-127"/>
                <a:ea typeface="맑은 고딕" pitchFamily="50" charset="-127"/>
              </a:rPr>
              <a:t>요구와</a:t>
            </a:r>
            <a:r>
              <a:rPr lang="en-US" altLang="ko-KR" sz="1200" b="0" dirty="0" smtClean="0">
                <a:solidFill>
                  <a:schemeClr val="bg1"/>
                </a:solidFill>
                <a:latin typeface="맑은 고딕" pitchFamily="50" charset="-127"/>
                <a:ea typeface="맑은 고딕" pitchFamily="50" charset="-127"/>
              </a:rPr>
              <a:t> </a:t>
            </a:r>
            <a:r>
              <a:rPr lang="en-US" altLang="ko-KR" sz="1200" b="0" dirty="0" err="1" smtClean="0">
                <a:solidFill>
                  <a:schemeClr val="bg1"/>
                </a:solidFill>
                <a:latin typeface="맑은 고딕" pitchFamily="50" charset="-127"/>
                <a:ea typeface="맑은 고딕" pitchFamily="50" charset="-127"/>
              </a:rPr>
              <a:t>CFun</a:t>
            </a:r>
            <a:r>
              <a:rPr lang="ko-KR" altLang="en-US" sz="1200" b="0" dirty="0" smtClean="0">
                <a:solidFill>
                  <a:schemeClr val="bg1"/>
                </a:solidFill>
                <a:latin typeface="맑은 고딕" pitchFamily="50" charset="-127"/>
                <a:ea typeface="맑은 고딕" pitchFamily="50" charset="-127"/>
              </a:rPr>
              <a:t> 토큰 상금 계획은 스마트계약을 통해 </a:t>
            </a:r>
            <a:r>
              <a:rPr lang="en-US" sz="1200" b="0" dirty="0" err="1" smtClean="0">
                <a:solidFill>
                  <a:schemeClr val="bg1"/>
                </a:solidFill>
                <a:latin typeface="맑은 고딕" pitchFamily="50" charset="-127"/>
                <a:ea typeface="맑은 고딕" pitchFamily="50" charset="-127"/>
              </a:rPr>
              <a:t>CFun</a:t>
            </a:r>
            <a:r>
              <a:rPr lang="ko-KR" altLang="en-US" sz="1200" b="0" dirty="0" smtClean="0">
                <a:solidFill>
                  <a:schemeClr val="bg1"/>
                </a:solidFill>
                <a:latin typeface="맑은 고딕" pitchFamily="50" charset="-127"/>
                <a:ea typeface="맑은 고딕" pitchFamily="50" charset="-127"/>
              </a:rPr>
              <a:t>에 </a:t>
            </a:r>
            <a:r>
              <a:rPr lang="ko-KR" altLang="en-US" sz="1200" b="0" dirty="0" smtClean="0">
                <a:solidFill>
                  <a:schemeClr val="bg1"/>
                </a:solidFill>
                <a:latin typeface="맑은 고딕" pitchFamily="50" charset="-127"/>
                <a:ea typeface="맑은 고딕" pitchFamily="50" charset="-127"/>
                <a:cs typeface="Helvetica"/>
                <a:sym typeface="Helvetica"/>
              </a:rPr>
              <a:t>공표하고</a:t>
            </a:r>
            <a:r>
              <a:rPr lang="en-US" altLang="ko-KR" sz="1200" b="0" dirty="0" smtClean="0">
                <a:solidFill>
                  <a:schemeClr val="bg1"/>
                </a:solidFill>
                <a:latin typeface="맑은 고딕" pitchFamily="50" charset="-127"/>
                <a:ea typeface="맑은 고딕" pitchFamily="50" charset="-127"/>
                <a:cs typeface="Helvetica"/>
                <a:sym typeface="Helvetica"/>
              </a:rPr>
              <a:t>, </a:t>
            </a:r>
            <a:r>
              <a:rPr lang="ko-KR" altLang="en-US" sz="1200" b="0" dirty="0" smtClean="0">
                <a:solidFill>
                  <a:schemeClr val="bg1"/>
                </a:solidFill>
                <a:latin typeface="맑은 고딕" pitchFamily="50" charset="-127"/>
                <a:ea typeface="맑은 고딕" pitchFamily="50" charset="-127"/>
              </a:rPr>
              <a:t>호감지수에 근거하여 </a:t>
            </a:r>
            <a:r>
              <a:rPr lang="en-US" altLang="ko-KR" sz="1200" b="0" dirty="0" smtClean="0">
                <a:solidFill>
                  <a:schemeClr val="bg1"/>
                </a:solidFill>
                <a:latin typeface="맑은 고딕" pitchFamily="50" charset="-127"/>
                <a:ea typeface="맑은 고딕" pitchFamily="50" charset="-127"/>
              </a:rPr>
              <a:t>IP</a:t>
            </a:r>
            <a:r>
              <a:rPr lang="ko-KR" altLang="en-US" sz="1200" b="0" dirty="0" smtClean="0">
                <a:solidFill>
                  <a:schemeClr val="bg1"/>
                </a:solidFill>
                <a:latin typeface="맑은 고딕" pitchFamily="50" charset="-127"/>
                <a:ea typeface="맑은 고딕" pitchFamily="50" charset="-127"/>
              </a:rPr>
              <a:t>의 가치를 판단</a:t>
            </a:r>
            <a:r>
              <a:rPr lang="ko-KR" altLang="en-US" sz="1200" b="0" dirty="0" smtClean="0">
                <a:solidFill>
                  <a:schemeClr val="bg1"/>
                </a:solidFill>
                <a:latin typeface="맑은 고딕" pitchFamily="50" charset="-127"/>
                <a:ea typeface="맑은 고딕" pitchFamily="50" charset="-127"/>
                <a:cs typeface="Helvetica"/>
                <a:sym typeface="Helvetica"/>
              </a:rPr>
              <a:t>합니</a:t>
            </a:r>
            <a:r>
              <a:rPr lang="ko-KR" altLang="en-US" sz="1200" b="0" dirty="0" smtClean="0">
                <a:solidFill>
                  <a:schemeClr val="bg1"/>
                </a:solidFill>
                <a:latin typeface="맑은 고딕" pitchFamily="50" charset="-127"/>
                <a:ea typeface="맑은 고딕" pitchFamily="50" charset="-127"/>
              </a:rPr>
              <a:t>다</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참여자는 스마트계약 규칙에 의거하여 </a:t>
            </a:r>
            <a:r>
              <a:rPr lang="ko-KR" altLang="en-US" sz="1200" b="0" dirty="0" err="1" smtClean="0">
                <a:solidFill>
                  <a:schemeClr val="bg1"/>
                </a:solidFill>
                <a:latin typeface="맑은 고딕" pitchFamily="50" charset="-127"/>
                <a:ea typeface="맑은 고딕" pitchFamily="50" charset="-127"/>
              </a:rPr>
              <a:t>콘텐츠</a:t>
            </a:r>
            <a:r>
              <a:rPr lang="ko-KR" altLang="en-US" sz="1200" b="0" dirty="0" err="1" smtClean="0">
                <a:solidFill>
                  <a:schemeClr val="bg1"/>
                </a:solidFill>
                <a:latin typeface="맑은 고딕" pitchFamily="50" charset="-127"/>
                <a:ea typeface="맑은 고딕" pitchFamily="50" charset="-127"/>
                <a:cs typeface="Helvetica"/>
                <a:sym typeface="Helvetica"/>
              </a:rPr>
              <a:t>를</a:t>
            </a:r>
            <a:r>
              <a:rPr lang="ko-KR" altLang="en-US"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cs typeface="Helvetica"/>
                <a:sym typeface="Helvetica"/>
              </a:rPr>
              <a:t>생산하며</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자동으로 상금을 획득할 수 있</a:t>
            </a:r>
            <a:r>
              <a:rPr lang="ko-KR" altLang="en-US" sz="1200" b="0" dirty="0" smtClean="0">
                <a:solidFill>
                  <a:schemeClr val="bg1"/>
                </a:solidFill>
                <a:latin typeface="맑은 고딕" pitchFamily="50" charset="-127"/>
                <a:ea typeface="맑은 고딕" pitchFamily="50" charset="-127"/>
                <a:cs typeface="Helvetica"/>
                <a:sym typeface="Helvetica"/>
              </a:rPr>
              <a:t>습니</a:t>
            </a:r>
            <a:r>
              <a:rPr lang="ko-KR" altLang="en-US" sz="1200" b="0" dirty="0" smtClean="0">
                <a:solidFill>
                  <a:schemeClr val="bg1"/>
                </a:solidFill>
                <a:latin typeface="맑은 고딕" pitchFamily="50" charset="-127"/>
                <a:ea typeface="맑은 고딕" pitchFamily="50" charset="-127"/>
              </a:rPr>
              <a:t>다</a:t>
            </a:r>
            <a:r>
              <a:rPr lang="en-US" altLang="ko-KR" sz="1200" b="0" dirty="0" smtClean="0">
                <a:solidFill>
                  <a:schemeClr val="bg1"/>
                </a:solidFill>
                <a:latin typeface="맑은 고딕" pitchFamily="50" charset="-127"/>
                <a:ea typeface="맑은 고딕" pitchFamily="50" charset="-127"/>
              </a:rPr>
              <a:t>. IP </a:t>
            </a:r>
            <a:r>
              <a:rPr lang="ko-KR" altLang="en-US" sz="1200" b="0" dirty="0" smtClean="0">
                <a:solidFill>
                  <a:schemeClr val="bg1"/>
                </a:solidFill>
                <a:latin typeface="맑은 고딕" pitchFamily="50" charset="-127"/>
                <a:ea typeface="맑은 고딕" pitchFamily="50" charset="-127"/>
              </a:rPr>
              <a:t>수요자는 </a:t>
            </a:r>
            <a:r>
              <a:rPr lang="ko-KR" altLang="en-US" sz="1200" b="0" dirty="0" err="1" smtClean="0">
                <a:solidFill>
                  <a:schemeClr val="bg1"/>
                </a:solidFill>
                <a:latin typeface="맑은 고딕" pitchFamily="50" charset="-127"/>
                <a:ea typeface="맑은 고딕" pitchFamily="50" charset="-127"/>
              </a:rPr>
              <a:t>콘텐츠를</a:t>
            </a:r>
            <a:r>
              <a:rPr lang="ko-KR" altLang="en-US" sz="1200" b="0" dirty="0" smtClean="0">
                <a:solidFill>
                  <a:schemeClr val="bg1"/>
                </a:solidFill>
                <a:latin typeface="맑은 고딕" pitchFamily="50" charset="-127"/>
                <a:ea typeface="맑은 고딕" pitchFamily="50" charset="-127"/>
              </a:rPr>
              <a:t> 획득하는 동시에 </a:t>
            </a:r>
            <a:r>
              <a:rPr lang="ko-KR" altLang="en-US" sz="1200" b="0" dirty="0" err="1" smtClean="0">
                <a:solidFill>
                  <a:schemeClr val="bg1"/>
                </a:solidFill>
                <a:latin typeface="맑은 고딕" pitchFamily="50" charset="-127"/>
                <a:ea typeface="맑은 고딕" pitchFamily="50" charset="-127"/>
                <a:cs typeface="Helvetica"/>
                <a:sym typeface="Helvetica"/>
              </a:rPr>
              <a:t>팔로워</a:t>
            </a:r>
            <a:r>
              <a:rPr lang="ko-KR" altLang="en-US" sz="1200" b="0" dirty="0" err="1" smtClean="0">
                <a:solidFill>
                  <a:schemeClr val="bg1"/>
                </a:solidFill>
                <a:latin typeface="맑은 고딕" pitchFamily="50" charset="-127"/>
                <a:ea typeface="맑은 고딕" pitchFamily="50" charset="-127"/>
              </a:rPr>
              <a:t>도</a:t>
            </a:r>
            <a:r>
              <a:rPr lang="ko-KR" altLang="en-US" sz="1200" b="0" dirty="0" smtClean="0">
                <a:solidFill>
                  <a:schemeClr val="bg1"/>
                </a:solidFill>
                <a:latin typeface="맑은 고딕" pitchFamily="50" charset="-127"/>
                <a:ea typeface="맑은 고딕" pitchFamily="50" charset="-127"/>
              </a:rPr>
              <a:t> 확보</a:t>
            </a:r>
            <a:r>
              <a:rPr lang="ko-KR" altLang="en-US" sz="1200" b="0" dirty="0" smtClean="0">
                <a:solidFill>
                  <a:schemeClr val="bg1"/>
                </a:solidFill>
                <a:latin typeface="맑은 고딕" pitchFamily="50" charset="-127"/>
                <a:ea typeface="맑은 고딕" pitchFamily="50" charset="-127"/>
                <a:cs typeface="Helvetica"/>
                <a:sym typeface="Helvetica"/>
              </a:rPr>
              <a:t>하게 됩니</a:t>
            </a:r>
            <a:r>
              <a:rPr lang="ko-KR" altLang="en-US" sz="1200" b="0" dirty="0" smtClean="0">
                <a:solidFill>
                  <a:schemeClr val="bg1"/>
                </a:solidFill>
                <a:latin typeface="맑은 고딕" pitchFamily="50" charset="-127"/>
                <a:ea typeface="맑은 고딕" pitchFamily="50" charset="-127"/>
              </a:rPr>
              <a:t>다</a:t>
            </a:r>
            <a:r>
              <a:rPr lang="en-US" altLang="ko-KR" sz="1200" b="0" dirty="0" smtClean="0">
                <a:solidFill>
                  <a:schemeClr val="bg1"/>
                </a:solidFill>
                <a:latin typeface="맑은 고딕" pitchFamily="50" charset="-127"/>
                <a:ea typeface="맑은 고딕" pitchFamily="50" charset="-127"/>
              </a:rPr>
              <a:t>.</a:t>
            </a:r>
          </a:p>
          <a:p>
            <a:pPr marR="457200" algn="l" defTabSz="457200">
              <a:defRPr sz="1200">
                <a:solidFill>
                  <a:srgbClr val="FFFFFF"/>
                </a:solidFill>
                <a:latin typeface="Helvetica"/>
                <a:ea typeface="Helvetica"/>
                <a:cs typeface="Helvetica"/>
                <a:sym typeface="Helvetica"/>
              </a:defRPr>
            </a:pPr>
            <a:endParaRPr lang="en-US" sz="1200" b="0" dirty="0" smtClean="0">
              <a:solidFill>
                <a:schemeClr val="bg1"/>
              </a:solidFill>
              <a:latin typeface="맑은 고딕" pitchFamily="50" charset="-127"/>
              <a:ea typeface="맑은 고딕" pitchFamily="50" charset="-127"/>
            </a:endParaRPr>
          </a:p>
          <a:p>
            <a:pPr marR="457200" algn="l" defTabSz="457200">
              <a:defRPr sz="1200">
                <a:solidFill>
                  <a:srgbClr val="FFFFFF"/>
                </a:solidFill>
                <a:latin typeface="Helvetica"/>
                <a:ea typeface="Helvetica"/>
                <a:cs typeface="Helvetica"/>
                <a:sym typeface="Helvetica"/>
              </a:defRPr>
            </a:pPr>
            <a:r>
              <a:rPr lang="en-US" sz="1400" b="0" dirty="0" smtClean="0">
                <a:solidFill>
                  <a:schemeClr val="bg1"/>
                </a:solidFill>
                <a:latin typeface="맑은 고딕" pitchFamily="50" charset="-127"/>
                <a:ea typeface="맑은 고딕" pitchFamily="50" charset="-127"/>
                <a:cs typeface="Helvetica"/>
                <a:sym typeface="Helvetica"/>
              </a:rPr>
              <a:t>	</a:t>
            </a:r>
            <a:r>
              <a:rPr sz="1400" b="0" dirty="0" smtClean="0">
                <a:solidFill>
                  <a:schemeClr val="bg1"/>
                </a:solidFill>
                <a:latin typeface="맑은 고딕" pitchFamily="50" charset="-127"/>
                <a:ea typeface="맑은 고딕" pitchFamily="50" charset="-127"/>
                <a:cs typeface="Helvetica"/>
                <a:sym typeface="Helvetica"/>
              </a:rPr>
              <a:t>4.2 VIP</a:t>
            </a:r>
            <a:r>
              <a:rPr lang="en-US" sz="1400" b="0" dirty="0" smtClean="0">
                <a:solidFill>
                  <a:schemeClr val="bg1"/>
                </a:solidFill>
                <a:latin typeface="맑은 고딕" pitchFamily="50" charset="-127"/>
                <a:ea typeface="맑은 고딕" pitchFamily="50" charset="-127"/>
                <a:cs typeface="Helvetica"/>
                <a:sym typeface="Helvetica"/>
              </a:rPr>
              <a:t> </a:t>
            </a:r>
            <a:r>
              <a:rPr lang="ko-KR" altLang="en-US" sz="1400" b="0" dirty="0" smtClean="0">
                <a:solidFill>
                  <a:schemeClr val="bg1"/>
                </a:solidFill>
                <a:latin typeface="맑은 고딕" pitchFamily="50" charset="-127"/>
                <a:ea typeface="맑은 고딕" pitchFamily="50" charset="-127"/>
                <a:cs typeface="Helvetica"/>
                <a:sym typeface="Helvetica"/>
              </a:rPr>
              <a:t>구매 및 사용</a:t>
            </a:r>
            <a:endParaRPr lang="en-US" altLang="ko-KR" sz="1400" b="0" dirty="0" smtClean="0">
              <a:solidFill>
                <a:schemeClr val="bg1"/>
              </a:solidFill>
              <a:latin typeface="맑은 고딕" pitchFamily="50" charset="-127"/>
              <a:ea typeface="맑은 고딕" pitchFamily="50" charset="-127"/>
              <a:cs typeface="Helvetica"/>
              <a:sym typeface="Helvetica"/>
            </a:endParaRPr>
          </a:p>
          <a:p>
            <a:pPr marR="457200" algn="l" defTabSz="457200">
              <a:defRPr sz="1200">
                <a:solidFill>
                  <a:srgbClr val="FFFFFF"/>
                </a:solidFill>
                <a:latin typeface="Helvetica"/>
                <a:ea typeface="Helvetica"/>
                <a:cs typeface="Helvetica"/>
                <a:sym typeface="Helvetica"/>
              </a:defRPr>
            </a:pP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독자와 </a:t>
            </a:r>
            <a:r>
              <a:rPr lang="ko-KR" altLang="en-US" sz="1200" b="0" dirty="0" err="1" smtClean="0">
                <a:solidFill>
                  <a:schemeClr val="bg1"/>
                </a:solidFill>
                <a:latin typeface="맑은 고딕" pitchFamily="50" charset="-127"/>
                <a:ea typeface="맑은 고딕" pitchFamily="50" charset="-127"/>
                <a:cs typeface="Helvetica"/>
                <a:sym typeface="Helvetica"/>
              </a:rPr>
              <a:t>크리에이터</a:t>
            </a:r>
            <a:r>
              <a:rPr lang="ko-KR" altLang="en-US" sz="1200" b="0" dirty="0" err="1" smtClean="0">
                <a:solidFill>
                  <a:schemeClr val="bg1"/>
                </a:solidFill>
                <a:latin typeface="맑은 고딕" pitchFamily="50" charset="-127"/>
                <a:ea typeface="맑은 고딕" pitchFamily="50" charset="-127"/>
              </a:rPr>
              <a:t>는</a:t>
            </a:r>
            <a:r>
              <a:rPr lang="en-US" altLang="ko-KR" sz="1200" b="0" dirty="0" smtClean="0">
                <a:solidFill>
                  <a:schemeClr val="bg1"/>
                </a:solidFill>
                <a:latin typeface="맑은 고딕" pitchFamily="50" charset="-127"/>
                <a:ea typeface="맑은 고딕" pitchFamily="50" charset="-127"/>
              </a:rPr>
              <a:t> </a:t>
            </a:r>
            <a:r>
              <a:rPr lang="en-US" altLang="ko-KR" sz="1200" b="0" dirty="0" err="1" smtClean="0">
                <a:solidFill>
                  <a:schemeClr val="bg1"/>
                </a:solidFill>
                <a:latin typeface="맑은 고딕" pitchFamily="50" charset="-127"/>
                <a:ea typeface="맑은 고딕" pitchFamily="50" charset="-127"/>
              </a:rPr>
              <a:t>CFun</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토큰을 통해 </a:t>
            </a:r>
            <a:r>
              <a:rPr lang="en-US" altLang="ko-KR" sz="1200" b="0" dirty="0" smtClean="0">
                <a:solidFill>
                  <a:schemeClr val="bg1"/>
                </a:solidFill>
                <a:latin typeface="맑은 고딕" pitchFamily="50" charset="-127"/>
                <a:ea typeface="맑은 고딕" pitchFamily="50" charset="-127"/>
              </a:rPr>
              <a:t>VIP</a:t>
            </a:r>
            <a:r>
              <a:rPr lang="ko-KR" altLang="en-US" sz="1200" b="0" dirty="0" smtClean="0">
                <a:solidFill>
                  <a:schemeClr val="bg1"/>
                </a:solidFill>
                <a:latin typeface="맑은 고딕" pitchFamily="50" charset="-127"/>
                <a:ea typeface="맑은 고딕" pitchFamily="50" charset="-127"/>
                <a:cs typeface="Helvetica"/>
                <a:sym typeface="Helvetica"/>
              </a:rPr>
              <a:t>를</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구매</a:t>
            </a:r>
            <a:r>
              <a:rPr lang="ko-KR" altLang="en-US" sz="1200" b="0" dirty="0" smtClean="0">
                <a:solidFill>
                  <a:schemeClr val="bg1"/>
                </a:solidFill>
                <a:latin typeface="맑은 고딕" pitchFamily="50" charset="-127"/>
                <a:ea typeface="맑은 고딕" pitchFamily="50" charset="-127"/>
                <a:cs typeface="Helvetica"/>
                <a:sym typeface="Helvetica"/>
              </a:rPr>
              <a:t>하게 되고</a:t>
            </a:r>
            <a:r>
              <a:rPr lang="en-US" altLang="ko-KR" sz="1200" b="0" dirty="0" smtClean="0">
                <a:solidFill>
                  <a:schemeClr val="bg1"/>
                </a:solidFill>
                <a:latin typeface="맑은 고딕" pitchFamily="50" charset="-127"/>
                <a:ea typeface="맑은 고딕" pitchFamily="50" charset="-127"/>
                <a:cs typeface="Helvetica"/>
                <a:sym typeface="Helvetica"/>
              </a:rPr>
              <a:t>, </a:t>
            </a:r>
            <a:r>
              <a:rPr lang="ko-KR" altLang="en-US" sz="1200" b="0" dirty="0" smtClean="0">
                <a:solidFill>
                  <a:schemeClr val="bg1"/>
                </a:solidFill>
                <a:latin typeface="맑은 고딕" pitchFamily="50" charset="-127"/>
                <a:ea typeface="맑은 고딕" pitchFamily="50" charset="-127"/>
                <a:cs typeface="Helvetica"/>
                <a:sym typeface="Helvetica"/>
              </a:rPr>
              <a:t>구매 후에는</a:t>
            </a:r>
            <a:r>
              <a:rPr lang="ko-KR" altLang="en-US" sz="1200" b="0" dirty="0" smtClean="0">
                <a:solidFill>
                  <a:schemeClr val="bg1"/>
                </a:solidFill>
                <a:latin typeface="맑은 고딕" pitchFamily="50" charset="-127"/>
                <a:ea typeface="맑은 고딕" pitchFamily="50" charset="-127"/>
              </a:rPr>
              <a:t> 그에 상응하는 전속 권리를 </a:t>
            </a:r>
            <a:r>
              <a:rPr lang="ko-KR" altLang="en-US" sz="1200" b="0" dirty="0" smtClean="0">
                <a:solidFill>
                  <a:schemeClr val="bg1"/>
                </a:solidFill>
                <a:latin typeface="맑은 고딕" pitchFamily="50" charset="-127"/>
                <a:ea typeface="맑은 고딕" pitchFamily="50" charset="-127"/>
                <a:cs typeface="Helvetica"/>
                <a:sym typeface="Helvetica"/>
              </a:rPr>
              <a:t>얻게 됩니</a:t>
            </a:r>
            <a:r>
              <a:rPr lang="ko-KR" altLang="en-US" sz="1200" b="0" dirty="0" smtClean="0">
                <a:solidFill>
                  <a:schemeClr val="bg1"/>
                </a:solidFill>
                <a:latin typeface="맑은 고딕" pitchFamily="50" charset="-127"/>
                <a:ea typeface="맑은 고딕" pitchFamily="50" charset="-127"/>
              </a:rPr>
              <a:t>다</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예를 들어</a:t>
            </a:r>
            <a:r>
              <a:rPr lang="en-US" altLang="ko-KR" sz="1200" b="0" dirty="0" smtClean="0">
                <a:solidFill>
                  <a:schemeClr val="bg1"/>
                </a:solidFill>
                <a:latin typeface="맑은 고딕" pitchFamily="50" charset="-127"/>
                <a:ea typeface="맑은 고딕" pitchFamily="50" charset="-127"/>
              </a:rPr>
              <a:t>, </a:t>
            </a:r>
            <a:r>
              <a:rPr lang="ko-KR" altLang="en-US" sz="1200" b="0" dirty="0" err="1" smtClean="0">
                <a:solidFill>
                  <a:schemeClr val="bg1"/>
                </a:solidFill>
                <a:latin typeface="맑은 고딕" pitchFamily="50" charset="-127"/>
                <a:ea typeface="맑은 고딕" pitchFamily="50" charset="-127"/>
                <a:cs typeface="Helvetica"/>
                <a:sym typeface="Helvetica"/>
              </a:rPr>
              <a:t>크리에이터가</a:t>
            </a:r>
            <a:r>
              <a:rPr lang="ko-KR" altLang="en-US" sz="1200" b="0" dirty="0" smtClean="0">
                <a:solidFill>
                  <a:schemeClr val="bg1"/>
                </a:solidFill>
                <a:latin typeface="맑은 고딕" pitchFamily="50" charset="-127"/>
                <a:ea typeface="맑은 고딕" pitchFamily="50" charset="-127"/>
              </a:rPr>
              <a:t> </a:t>
            </a:r>
            <a:r>
              <a:rPr sz="1200" b="0" dirty="0" smtClean="0">
                <a:solidFill>
                  <a:schemeClr val="bg1"/>
                </a:solidFill>
                <a:latin typeface="맑은 고딕" pitchFamily="50" charset="-127"/>
                <a:ea typeface="맑은 고딕" pitchFamily="50" charset="-127"/>
              </a:rPr>
              <a:t>VIP</a:t>
            </a:r>
            <a:r>
              <a:rPr lang="ko-KR" altLang="en-US" sz="1200" b="0" dirty="0" err="1" smtClean="0">
                <a:solidFill>
                  <a:schemeClr val="bg1"/>
                </a:solidFill>
                <a:latin typeface="맑은 고딕" pitchFamily="50" charset="-127"/>
                <a:ea typeface="맑은 고딕" pitchFamily="50" charset="-127"/>
                <a:cs typeface="Helvetica"/>
                <a:sym typeface="Helvetica"/>
              </a:rPr>
              <a:t>를</a:t>
            </a:r>
            <a:r>
              <a:rPr lang="en-US"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구매</a:t>
            </a:r>
            <a:r>
              <a:rPr lang="ko-KR" altLang="en-US" sz="1200" b="0" dirty="0" smtClean="0">
                <a:solidFill>
                  <a:schemeClr val="bg1"/>
                </a:solidFill>
                <a:latin typeface="맑은 고딕" pitchFamily="50" charset="-127"/>
                <a:ea typeface="맑은 고딕" pitchFamily="50" charset="-127"/>
                <a:cs typeface="Helvetica"/>
                <a:sym typeface="Helvetica"/>
              </a:rPr>
              <a:t>하게 되면</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작품을 우선적으로 게시할 수 있</a:t>
            </a:r>
            <a:r>
              <a:rPr lang="ko-KR" altLang="en-US" sz="1200" b="0" dirty="0" smtClean="0">
                <a:solidFill>
                  <a:schemeClr val="bg1"/>
                </a:solidFill>
                <a:latin typeface="맑은 고딕" pitchFamily="50" charset="-127"/>
                <a:ea typeface="맑은 고딕" pitchFamily="50" charset="-127"/>
                <a:cs typeface="Helvetica"/>
                <a:sym typeface="Helvetica"/>
              </a:rPr>
              <a:t>고</a:t>
            </a:r>
            <a:r>
              <a:rPr lang="en-US" altLang="ko-KR" sz="1200" b="0" dirty="0" smtClean="0">
                <a:solidFill>
                  <a:schemeClr val="bg1"/>
                </a:solidFill>
                <a:latin typeface="맑은 고딕" pitchFamily="50" charset="-127"/>
                <a:ea typeface="맑은 고딕" pitchFamily="50" charset="-127"/>
                <a:cs typeface="Helvetica"/>
                <a:sym typeface="Helvetica"/>
              </a:rPr>
              <a:t>, </a:t>
            </a:r>
            <a:r>
              <a:rPr lang="ko-KR" altLang="en-US" sz="1200" b="0" dirty="0" smtClean="0">
                <a:solidFill>
                  <a:schemeClr val="bg1"/>
                </a:solidFill>
                <a:latin typeface="맑은 고딕" pitchFamily="50" charset="-127"/>
                <a:ea typeface="맑은 고딕" pitchFamily="50" charset="-127"/>
              </a:rPr>
              <a:t>독자</a:t>
            </a:r>
            <a:r>
              <a:rPr lang="ko-KR" altLang="en-US" sz="1200" b="0" dirty="0" smtClean="0">
                <a:solidFill>
                  <a:schemeClr val="bg1"/>
                </a:solidFill>
                <a:latin typeface="맑은 고딕" pitchFamily="50" charset="-127"/>
                <a:ea typeface="맑은 고딕" pitchFamily="50" charset="-127"/>
                <a:cs typeface="Helvetica"/>
                <a:sym typeface="Helvetica"/>
              </a:rPr>
              <a:t>가</a:t>
            </a:r>
            <a:r>
              <a:rPr lang="ko-KR" altLang="en-US" sz="1200" b="0" dirty="0" smtClean="0">
                <a:solidFill>
                  <a:schemeClr val="bg1"/>
                </a:solidFill>
                <a:latin typeface="맑은 고딕" pitchFamily="50" charset="-127"/>
                <a:ea typeface="맑은 고딕" pitchFamily="50" charset="-127"/>
              </a:rPr>
              <a:t> </a:t>
            </a:r>
            <a:r>
              <a:rPr sz="1200" b="0" dirty="0" smtClean="0">
                <a:solidFill>
                  <a:schemeClr val="bg1"/>
                </a:solidFill>
                <a:latin typeface="맑은 고딕" pitchFamily="50" charset="-127"/>
                <a:ea typeface="맑은 고딕" pitchFamily="50" charset="-127"/>
              </a:rPr>
              <a:t>VIP</a:t>
            </a:r>
            <a:r>
              <a:rPr lang="ko-KR" altLang="en-US" sz="1200" b="0" dirty="0" err="1" smtClean="0">
                <a:solidFill>
                  <a:schemeClr val="bg1"/>
                </a:solidFill>
                <a:latin typeface="맑은 고딕" pitchFamily="50" charset="-127"/>
                <a:ea typeface="맑은 고딕" pitchFamily="50" charset="-127"/>
                <a:cs typeface="Helvetica"/>
                <a:sym typeface="Helvetica"/>
              </a:rPr>
              <a:t>를</a:t>
            </a:r>
            <a:r>
              <a:rPr lang="en-US"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구매</a:t>
            </a:r>
            <a:r>
              <a:rPr lang="ko-KR" altLang="en-US" sz="1200" b="0" dirty="0" smtClean="0">
                <a:solidFill>
                  <a:schemeClr val="bg1"/>
                </a:solidFill>
                <a:latin typeface="맑은 고딕" pitchFamily="50" charset="-127"/>
                <a:ea typeface="맑은 고딕" pitchFamily="50" charset="-127"/>
                <a:cs typeface="Helvetica"/>
                <a:sym typeface="Helvetica"/>
              </a:rPr>
              <a:t>하게 되면 </a:t>
            </a:r>
            <a:r>
              <a:rPr lang="ko-KR" altLang="en-US" sz="1200" b="0" dirty="0" smtClean="0">
                <a:solidFill>
                  <a:schemeClr val="bg1"/>
                </a:solidFill>
                <a:latin typeface="맑은 고딕" pitchFamily="50" charset="-127"/>
                <a:ea typeface="맑은 고딕" pitchFamily="50" charset="-127"/>
              </a:rPr>
              <a:t>동일한 </a:t>
            </a:r>
            <a:r>
              <a:rPr lang="ko-KR" altLang="en-US" sz="1200" b="0" dirty="0" err="1" smtClean="0">
                <a:solidFill>
                  <a:schemeClr val="bg1"/>
                </a:solidFill>
                <a:latin typeface="맑은 고딕" pitchFamily="50" charset="-127"/>
                <a:ea typeface="맑은 고딕" pitchFamily="50" charset="-127"/>
              </a:rPr>
              <a:t>콘텐츠</a:t>
            </a:r>
            <a:r>
              <a:rPr lang="ko-KR" altLang="en-US" sz="1200" b="0" dirty="0" err="1" smtClean="0">
                <a:solidFill>
                  <a:schemeClr val="bg1"/>
                </a:solidFill>
                <a:latin typeface="맑은 고딕" pitchFamily="50" charset="-127"/>
                <a:ea typeface="맑은 고딕" pitchFamily="50" charset="-127"/>
                <a:cs typeface="Helvetica"/>
                <a:sym typeface="Helvetica"/>
              </a:rPr>
              <a:t>를</a:t>
            </a:r>
            <a:r>
              <a:rPr lang="ko-KR" altLang="en-US" sz="1200" b="0" dirty="0" smtClean="0">
                <a:solidFill>
                  <a:schemeClr val="bg1"/>
                </a:solidFill>
                <a:latin typeface="맑은 고딕" pitchFamily="50" charset="-127"/>
                <a:ea typeface="맑은 고딕" pitchFamily="50" charset="-127"/>
                <a:cs typeface="Helvetica"/>
                <a:sym typeface="Helvetica"/>
              </a:rPr>
              <a:t> 구독해도</a:t>
            </a:r>
            <a:r>
              <a:rPr lang="ko-KR" altLang="en-US" sz="1200" b="0" dirty="0" smtClean="0">
                <a:solidFill>
                  <a:schemeClr val="bg1"/>
                </a:solidFill>
                <a:latin typeface="맑은 고딕" pitchFamily="50" charset="-127"/>
                <a:ea typeface="맑은 고딕" pitchFamily="50" charset="-127"/>
              </a:rPr>
              <a:t> 일반 </a:t>
            </a:r>
            <a:r>
              <a:rPr lang="ko-KR" altLang="en-US" sz="1200" b="0" dirty="0" smtClean="0">
                <a:solidFill>
                  <a:schemeClr val="bg1"/>
                </a:solidFill>
                <a:latin typeface="맑은 고딕" pitchFamily="50" charset="-127"/>
                <a:ea typeface="맑은 고딕" pitchFamily="50" charset="-127"/>
                <a:cs typeface="Helvetica"/>
                <a:sym typeface="Helvetica"/>
              </a:rPr>
              <a:t>기타 구독자</a:t>
            </a:r>
            <a:r>
              <a:rPr lang="ko-KR" altLang="en-US" sz="1200" b="0" dirty="0" smtClean="0">
                <a:solidFill>
                  <a:schemeClr val="bg1"/>
                </a:solidFill>
                <a:latin typeface="맑은 고딕" pitchFamily="50" charset="-127"/>
                <a:ea typeface="맑은 고딕" pitchFamily="50" charset="-127"/>
              </a:rPr>
              <a:t>에 비해 더 많은 상금을 획득할 수 있</a:t>
            </a:r>
            <a:r>
              <a:rPr lang="ko-KR" altLang="en-US" sz="1200" b="0" dirty="0" smtClean="0">
                <a:solidFill>
                  <a:schemeClr val="bg1"/>
                </a:solidFill>
                <a:latin typeface="맑은 고딕" pitchFamily="50" charset="-127"/>
                <a:ea typeface="맑은 고딕" pitchFamily="50" charset="-127"/>
                <a:cs typeface="Helvetica"/>
                <a:sym typeface="Helvetica"/>
              </a:rPr>
              <a:t>습니</a:t>
            </a:r>
            <a:r>
              <a:rPr lang="ko-KR" altLang="en-US" sz="1200" b="0" dirty="0" smtClean="0">
                <a:solidFill>
                  <a:schemeClr val="bg1"/>
                </a:solidFill>
                <a:latin typeface="맑은 고딕" pitchFamily="50" charset="-127"/>
                <a:ea typeface="맑은 고딕" pitchFamily="50" charset="-127"/>
              </a:rPr>
              <a:t>다</a:t>
            </a:r>
            <a:r>
              <a:rPr lang="en-US" altLang="ko-KR" sz="1200" b="0" dirty="0" smtClean="0">
                <a:solidFill>
                  <a:schemeClr val="bg1"/>
                </a:solidFill>
                <a:latin typeface="맑은 고딕" pitchFamily="50" charset="-127"/>
                <a:ea typeface="맑은 고딕" pitchFamily="50" charset="-127"/>
              </a:rPr>
              <a:t>.</a:t>
            </a:r>
          </a:p>
          <a:p>
            <a:pPr marR="457200" algn="l" defTabSz="457200">
              <a:defRPr sz="1200">
                <a:solidFill>
                  <a:srgbClr val="FFFFFF"/>
                </a:solidFill>
                <a:latin typeface="Helvetica"/>
                <a:ea typeface="Helvetica"/>
                <a:cs typeface="Helvetica"/>
                <a:sym typeface="Helvetica"/>
              </a:defRPr>
            </a:pPr>
            <a:endParaRPr lang="en-US" sz="1200" b="0" dirty="0" smtClean="0">
              <a:solidFill>
                <a:schemeClr val="bg1"/>
              </a:solidFill>
              <a:latin typeface="맑은 고딕" pitchFamily="50" charset="-127"/>
              <a:ea typeface="맑은 고딕" pitchFamily="50" charset="-127"/>
            </a:endParaRPr>
          </a:p>
          <a:p>
            <a:pPr marR="457200" algn="l" defTabSz="457200">
              <a:defRPr sz="1200">
                <a:solidFill>
                  <a:srgbClr val="FFFFFF"/>
                </a:solidFill>
                <a:latin typeface="Helvetica"/>
                <a:ea typeface="Helvetica"/>
                <a:cs typeface="Helvetica"/>
                <a:sym typeface="Helvetica"/>
              </a:defRPr>
            </a:pPr>
            <a:r>
              <a:rPr lang="en-US" sz="1400" b="0" dirty="0" smtClean="0">
                <a:solidFill>
                  <a:schemeClr val="bg1"/>
                </a:solidFill>
                <a:latin typeface="맑은 고딕" pitchFamily="50" charset="-127"/>
                <a:ea typeface="맑은 고딕" pitchFamily="50" charset="-127"/>
                <a:cs typeface="Helvetica"/>
                <a:sym typeface="Helvetica"/>
              </a:rPr>
              <a:t>	</a:t>
            </a:r>
            <a:r>
              <a:rPr sz="1400" b="0" dirty="0" smtClean="0">
                <a:solidFill>
                  <a:schemeClr val="bg1"/>
                </a:solidFill>
                <a:latin typeface="맑은 고딕" pitchFamily="50" charset="-127"/>
                <a:ea typeface="맑은 고딕" pitchFamily="50" charset="-127"/>
                <a:cs typeface="Helvetica"/>
                <a:sym typeface="Helvetica"/>
              </a:rPr>
              <a:t>4.3 </a:t>
            </a:r>
            <a:r>
              <a:rPr lang="ko-KR" altLang="en-US" sz="1400" b="0" dirty="0" smtClean="0">
                <a:solidFill>
                  <a:schemeClr val="bg1"/>
                </a:solidFill>
                <a:latin typeface="맑은 고딕" pitchFamily="50" charset="-127"/>
                <a:ea typeface="맑은 고딕" pitchFamily="50" charset="-127"/>
                <a:cs typeface="Helvetica"/>
                <a:sym typeface="Helvetica"/>
              </a:rPr>
              <a:t>유료구독</a:t>
            </a:r>
            <a:endParaRPr lang="en-US" altLang="ko-KR" sz="1400" b="0" dirty="0" smtClean="0">
              <a:solidFill>
                <a:schemeClr val="bg1"/>
              </a:solidFill>
              <a:latin typeface="맑은 고딕" pitchFamily="50" charset="-127"/>
              <a:ea typeface="맑은 고딕" pitchFamily="50" charset="-127"/>
              <a:cs typeface="Helvetica"/>
              <a:sym typeface="Helvetica"/>
            </a:endParaRPr>
          </a:p>
          <a:p>
            <a:pPr marR="457200" algn="l" defTabSz="457200">
              <a:defRPr sz="1200">
                <a:solidFill>
                  <a:srgbClr val="FFFFFF"/>
                </a:solidFill>
                <a:latin typeface="Helvetica"/>
                <a:ea typeface="Helvetica"/>
                <a:cs typeface="Helvetica"/>
                <a:sym typeface="Helvetica"/>
              </a:defRPr>
            </a:pPr>
            <a:r>
              <a:rPr lang="en-US" altLang="ko-KR" sz="1200" b="0" dirty="0" smtClean="0">
                <a:solidFill>
                  <a:schemeClr val="bg1"/>
                </a:solidFill>
                <a:latin typeface="맑은 고딕" pitchFamily="50" charset="-127"/>
                <a:ea typeface="맑은 고딕" pitchFamily="50" charset="-127"/>
              </a:rPr>
              <a:t>	</a:t>
            </a:r>
            <a:r>
              <a:rPr lang="ko-KR" altLang="en-US" sz="1200" b="0" dirty="0" err="1" smtClean="0">
                <a:solidFill>
                  <a:schemeClr val="bg1"/>
                </a:solidFill>
                <a:latin typeface="맑은 고딕" pitchFamily="50" charset="-127"/>
                <a:ea typeface="맑은 고딕" pitchFamily="50" charset="-127"/>
                <a:cs typeface="Helvetica"/>
                <a:sym typeface="Helvetica"/>
              </a:rPr>
              <a:t>크리에이터</a:t>
            </a:r>
            <a:r>
              <a:rPr lang="ko-KR" altLang="en-US" sz="1200" b="0" dirty="0" err="1" smtClean="0">
                <a:solidFill>
                  <a:schemeClr val="bg1"/>
                </a:solidFill>
                <a:latin typeface="맑은 고딕" pitchFamily="50" charset="-127"/>
                <a:ea typeface="맑은 고딕" pitchFamily="50" charset="-127"/>
              </a:rPr>
              <a:t>는</a:t>
            </a:r>
            <a:r>
              <a:rPr lang="ko-KR" altLang="en-US" sz="1200" b="0" dirty="0" smtClean="0">
                <a:solidFill>
                  <a:schemeClr val="bg1"/>
                </a:solidFill>
                <a:latin typeface="맑은 고딕" pitchFamily="50" charset="-127"/>
                <a:ea typeface="맑은 고딕" pitchFamily="50" charset="-127"/>
              </a:rPr>
              <a:t> 자신의 작품에 </a:t>
            </a:r>
            <a:r>
              <a:rPr lang="en-US" altLang="ko-KR" sz="1200" b="0" dirty="0" smtClean="0">
                <a:solidFill>
                  <a:schemeClr val="bg1"/>
                </a:solidFill>
                <a:latin typeface="맑은 고딕" pitchFamily="50" charset="-127"/>
                <a:ea typeface="맑은 고딕" pitchFamily="50" charset="-127"/>
              </a:rPr>
              <a:t>4</a:t>
            </a:r>
            <a:r>
              <a:rPr lang="ko-KR" altLang="en-US" sz="1200" b="0" dirty="0" smtClean="0">
                <a:solidFill>
                  <a:schemeClr val="bg1"/>
                </a:solidFill>
                <a:latin typeface="맑은 고딕" pitchFamily="50" charset="-127"/>
                <a:ea typeface="맑은 고딕" pitchFamily="50" charset="-127"/>
              </a:rPr>
              <a:t>가지 구독 양식을 설정할 수 있</a:t>
            </a:r>
            <a:r>
              <a:rPr lang="ko-KR" altLang="en-US" sz="1200" b="0" dirty="0" smtClean="0">
                <a:solidFill>
                  <a:schemeClr val="bg1"/>
                </a:solidFill>
                <a:latin typeface="맑은 고딕" pitchFamily="50" charset="-127"/>
                <a:ea typeface="맑은 고딕" pitchFamily="50" charset="-127"/>
                <a:cs typeface="Helvetica"/>
                <a:sym typeface="Helvetica"/>
              </a:rPr>
              <a:t>습니</a:t>
            </a:r>
            <a:r>
              <a:rPr lang="ko-KR" altLang="en-US" sz="1200" b="0" dirty="0" smtClean="0">
                <a:solidFill>
                  <a:schemeClr val="bg1"/>
                </a:solidFill>
                <a:latin typeface="맑은 고딕" pitchFamily="50" charset="-127"/>
                <a:ea typeface="맑은 고딕" pitchFamily="50" charset="-127"/>
              </a:rPr>
              <a:t>다</a:t>
            </a:r>
            <a:r>
              <a:rPr lang="en-US" altLang="ko-KR" sz="1200" b="0" dirty="0" smtClean="0">
                <a:solidFill>
                  <a:schemeClr val="bg1"/>
                </a:solidFill>
                <a:latin typeface="맑은 고딕" pitchFamily="50" charset="-127"/>
                <a:ea typeface="맑은 고딕" pitchFamily="50" charset="-127"/>
              </a:rPr>
              <a:t>.</a:t>
            </a:r>
          </a:p>
          <a:p>
            <a:pPr marR="457200" algn="l" defTabSz="457200">
              <a:defRPr sz="1200">
                <a:solidFill>
                  <a:srgbClr val="FFFFFF"/>
                </a:solidFill>
                <a:latin typeface="Helvetica"/>
                <a:ea typeface="Helvetica"/>
                <a:cs typeface="Helvetica"/>
                <a:sym typeface="Helvetica"/>
              </a:defRPr>
            </a:pPr>
            <a:r>
              <a:rPr lang="en-US" altLang="ko-KR" sz="1200" b="0" dirty="0" smtClean="0">
                <a:solidFill>
                  <a:schemeClr val="bg1"/>
                </a:solidFill>
                <a:latin typeface="맑은 고딕" pitchFamily="50" charset="-127"/>
                <a:ea typeface="맑은 고딕" pitchFamily="50" charset="-127"/>
              </a:rPr>
              <a:t>	1. </a:t>
            </a:r>
            <a:r>
              <a:rPr lang="ko-KR" altLang="en-US" sz="1200" b="0" dirty="0" smtClean="0">
                <a:solidFill>
                  <a:schemeClr val="bg1"/>
                </a:solidFill>
                <a:latin typeface="맑은 고딕" pitchFamily="50" charset="-127"/>
                <a:ea typeface="맑은 고딕" pitchFamily="50" charset="-127"/>
              </a:rPr>
              <a:t>유료구독</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독자</a:t>
            </a:r>
            <a:r>
              <a:rPr lang="ko-KR" altLang="en-US" sz="1200" b="0" dirty="0" smtClean="0">
                <a:solidFill>
                  <a:schemeClr val="bg1"/>
                </a:solidFill>
                <a:latin typeface="맑은 고딕" pitchFamily="50" charset="-127"/>
                <a:ea typeface="맑은 고딕" pitchFamily="50" charset="-127"/>
                <a:cs typeface="Helvetica"/>
                <a:sym typeface="Helvetica"/>
              </a:rPr>
              <a:t>가</a:t>
            </a:r>
            <a:r>
              <a:rPr lang="ko-KR" altLang="en-US" sz="1200" b="0" dirty="0" smtClean="0">
                <a:solidFill>
                  <a:schemeClr val="bg1"/>
                </a:solidFill>
                <a:latin typeface="맑은 고딕" pitchFamily="50" charset="-127"/>
                <a:ea typeface="맑은 고딕" pitchFamily="50" charset="-127"/>
              </a:rPr>
              <a:t> </a:t>
            </a:r>
            <a:r>
              <a:rPr lang="en-US" sz="1200" b="0" dirty="0" err="1" smtClean="0">
                <a:solidFill>
                  <a:schemeClr val="bg1"/>
                </a:solidFill>
                <a:latin typeface="맑은 고딕" pitchFamily="50" charset="-127"/>
                <a:ea typeface="맑은 고딕" pitchFamily="50" charset="-127"/>
              </a:rPr>
              <a:t>CFun</a:t>
            </a:r>
            <a:r>
              <a:rPr lang="ko-KR" altLang="en-US" sz="1200" b="0" dirty="0" smtClean="0">
                <a:solidFill>
                  <a:schemeClr val="bg1"/>
                </a:solidFill>
                <a:latin typeface="맑은 고딕" pitchFamily="50" charset="-127"/>
                <a:ea typeface="맑은 고딕" pitchFamily="50" charset="-127"/>
              </a:rPr>
              <a:t>을 지불하면 </a:t>
            </a:r>
            <a:r>
              <a:rPr lang="ko-KR" altLang="en-US" sz="1200" b="0" dirty="0" smtClean="0">
                <a:solidFill>
                  <a:schemeClr val="bg1"/>
                </a:solidFill>
                <a:latin typeface="맑은 고딕" pitchFamily="50" charset="-127"/>
                <a:ea typeface="맑은 고딕" pitchFamily="50" charset="-127"/>
                <a:cs typeface="Helvetica"/>
                <a:sym typeface="Helvetica"/>
              </a:rPr>
              <a:t>락이 걸려있던 </a:t>
            </a:r>
            <a:r>
              <a:rPr lang="ko-KR" altLang="en-US" sz="1200" b="0" dirty="0" err="1" smtClean="0">
                <a:solidFill>
                  <a:schemeClr val="bg1"/>
                </a:solidFill>
                <a:latin typeface="맑은 고딕" pitchFamily="50" charset="-127"/>
                <a:ea typeface="맑은 고딕" pitchFamily="50" charset="-127"/>
                <a:cs typeface="Helvetica"/>
                <a:sym typeface="Helvetica"/>
              </a:rPr>
              <a:t>콘텐츠들이</a:t>
            </a:r>
            <a:r>
              <a:rPr lang="ko-KR" altLang="en-US" sz="1200" b="0" dirty="0" smtClean="0">
                <a:solidFill>
                  <a:schemeClr val="bg1"/>
                </a:solidFill>
                <a:latin typeface="맑은 고딕" pitchFamily="50" charset="-127"/>
                <a:ea typeface="맑은 고딕" pitchFamily="50" charset="-127"/>
                <a:cs typeface="Helvetica"/>
                <a:sym typeface="Helvetica"/>
              </a:rPr>
              <a:t> 열리면서 </a:t>
            </a:r>
            <a:r>
              <a:rPr lang="ko-KR" altLang="en-US" sz="1200" b="0" dirty="0" smtClean="0">
                <a:solidFill>
                  <a:schemeClr val="bg1"/>
                </a:solidFill>
                <a:latin typeface="맑은 고딕" pitchFamily="50" charset="-127"/>
                <a:ea typeface="맑은 고딕" pitchFamily="50" charset="-127"/>
              </a:rPr>
              <a:t>더 많은 콘텐츠를 구독할 수 있</a:t>
            </a:r>
            <a:r>
              <a:rPr lang="ko-KR" altLang="en-US" sz="1200" b="0" dirty="0" smtClean="0">
                <a:solidFill>
                  <a:schemeClr val="bg1"/>
                </a:solidFill>
                <a:latin typeface="맑은 고딕" pitchFamily="50" charset="-127"/>
                <a:ea typeface="맑은 고딕" pitchFamily="50" charset="-127"/>
                <a:cs typeface="Helvetica"/>
                <a:sym typeface="Helvetica"/>
              </a:rPr>
              <a:t>습니</a:t>
            </a:r>
            <a:r>
              <a:rPr lang="ko-KR" altLang="en-US" sz="1200" b="0" dirty="0" smtClean="0">
                <a:solidFill>
                  <a:schemeClr val="bg1"/>
                </a:solidFill>
                <a:latin typeface="맑은 고딕" pitchFamily="50" charset="-127"/>
                <a:ea typeface="맑은 고딕" pitchFamily="50" charset="-127"/>
              </a:rPr>
              <a:t>다</a:t>
            </a:r>
            <a:r>
              <a:rPr lang="en-US" altLang="ko-KR" sz="1200" b="0" dirty="0" smtClean="0">
                <a:solidFill>
                  <a:schemeClr val="bg1"/>
                </a:solidFill>
                <a:latin typeface="맑은 고딕" pitchFamily="50" charset="-127"/>
                <a:ea typeface="맑은 고딕" pitchFamily="50" charset="-127"/>
              </a:rPr>
              <a:t>.</a:t>
            </a:r>
          </a:p>
          <a:p>
            <a:pPr marR="457200" algn="l" defTabSz="457200">
              <a:defRPr sz="1200">
                <a:solidFill>
                  <a:srgbClr val="FFFFFF"/>
                </a:solidFill>
                <a:latin typeface="Helvetica"/>
                <a:ea typeface="Helvetica"/>
                <a:cs typeface="Helvetica"/>
                <a:sym typeface="Helvetica"/>
              </a:defRPr>
            </a:pPr>
            <a:r>
              <a:rPr lang="en-US" altLang="ko-KR" sz="1200" b="0" dirty="0" smtClean="0">
                <a:solidFill>
                  <a:schemeClr val="bg1"/>
                </a:solidFill>
                <a:latin typeface="맑은 고딕" pitchFamily="50" charset="-127"/>
                <a:ea typeface="맑은 고딕" pitchFamily="50" charset="-127"/>
              </a:rPr>
              <a:t>	2. </a:t>
            </a:r>
            <a:r>
              <a:rPr lang="ko-KR" altLang="en-US" sz="1200" b="0" dirty="0" smtClean="0">
                <a:solidFill>
                  <a:schemeClr val="bg1"/>
                </a:solidFill>
                <a:latin typeface="맑은 고딕" pitchFamily="50" charset="-127"/>
                <a:ea typeface="맑은 고딕" pitchFamily="50" charset="-127"/>
                <a:cs typeface="Helvetica"/>
                <a:sym typeface="Helvetica"/>
              </a:rPr>
              <a:t>일정기간</a:t>
            </a:r>
            <a:r>
              <a:rPr lang="ko-KR" altLang="en-US" sz="1200" b="0" dirty="0" smtClean="0">
                <a:solidFill>
                  <a:schemeClr val="bg1"/>
                </a:solidFill>
                <a:latin typeface="맑은 고딕" pitchFamily="50" charset="-127"/>
                <a:ea typeface="맑은 고딕" pitchFamily="50" charset="-127"/>
              </a:rPr>
              <a:t> 무료구독</a:t>
            </a:r>
            <a:r>
              <a:rPr lang="en-US" altLang="ko-KR" sz="1200" b="0" dirty="0" smtClean="0">
                <a:solidFill>
                  <a:schemeClr val="bg1"/>
                </a:solidFill>
                <a:latin typeface="맑은 고딕" pitchFamily="50" charset="-127"/>
                <a:ea typeface="맑은 고딕" pitchFamily="50" charset="-127"/>
              </a:rPr>
              <a:t>: </a:t>
            </a:r>
            <a:r>
              <a:rPr lang="ko-KR" altLang="en-US" sz="1200" b="0" dirty="0" err="1" smtClean="0">
                <a:solidFill>
                  <a:schemeClr val="bg1"/>
                </a:solidFill>
                <a:latin typeface="맑은 고딕" pitchFamily="50" charset="-127"/>
                <a:ea typeface="맑은 고딕" pitchFamily="50" charset="-127"/>
                <a:cs typeface="Helvetica"/>
                <a:sym typeface="Helvetica"/>
              </a:rPr>
              <a:t>크리에이터</a:t>
            </a:r>
            <a:r>
              <a:rPr lang="ko-KR" altLang="en-US" sz="1200" b="0" dirty="0" err="1" smtClean="0">
                <a:solidFill>
                  <a:schemeClr val="bg1"/>
                </a:solidFill>
                <a:latin typeface="맑은 고딕" pitchFamily="50" charset="-127"/>
                <a:ea typeface="맑은 고딕" pitchFamily="50" charset="-127"/>
              </a:rPr>
              <a:t>는</a:t>
            </a:r>
            <a:r>
              <a:rPr lang="ko-KR" altLang="en-US"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cs typeface="Helvetica"/>
                <a:sym typeface="Helvetica"/>
              </a:rPr>
              <a:t>더 많은 독자에게 </a:t>
            </a:r>
            <a:r>
              <a:rPr lang="ko-KR" altLang="en-US" sz="1200" b="0" dirty="0" smtClean="0">
                <a:solidFill>
                  <a:schemeClr val="bg1"/>
                </a:solidFill>
                <a:latin typeface="맑은 고딕" pitchFamily="50" charset="-127"/>
                <a:ea typeface="맑은 고딕" pitchFamily="50" charset="-127"/>
              </a:rPr>
              <a:t>자신의 유료 </a:t>
            </a:r>
            <a:r>
              <a:rPr lang="ko-KR" altLang="en-US" sz="1200" b="0" dirty="0" err="1" smtClean="0">
                <a:solidFill>
                  <a:schemeClr val="bg1"/>
                </a:solidFill>
                <a:latin typeface="맑은 고딕" pitchFamily="50" charset="-127"/>
                <a:ea typeface="맑은 고딕" pitchFamily="50" charset="-127"/>
              </a:rPr>
              <a:t>콘텐츠를</a:t>
            </a:r>
            <a:r>
              <a:rPr lang="ko-KR" altLang="en-US"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cs typeface="Helvetica"/>
                <a:sym typeface="Helvetica"/>
              </a:rPr>
              <a:t>공개하기 위해</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cs typeface="Helvetica"/>
                <a:sym typeface="Helvetica"/>
              </a:rPr>
              <a:t>일정기간</a:t>
            </a:r>
            <a:r>
              <a:rPr lang="ko-KR" altLang="en-US" sz="1200" b="0" dirty="0" smtClean="0">
                <a:solidFill>
                  <a:schemeClr val="bg1"/>
                </a:solidFill>
                <a:latin typeface="맑은 고딕" pitchFamily="50" charset="-127"/>
                <a:ea typeface="맑은 고딕" pitchFamily="50" charset="-127"/>
              </a:rPr>
              <a:t> 무료구독을 설정하여 독자에게 작품을 </a:t>
            </a:r>
            <a:r>
              <a:rPr lang="ko-KR" altLang="en-US" sz="1200" b="0" dirty="0" smtClean="0">
                <a:solidFill>
                  <a:schemeClr val="bg1"/>
                </a:solidFill>
                <a:latin typeface="맑은 고딕" pitchFamily="50" charset="-127"/>
                <a:ea typeface="맑은 고딕" pitchFamily="50" charset="-127"/>
                <a:cs typeface="Helvetica"/>
                <a:sym typeface="Helvetica"/>
              </a:rPr>
              <a:t>읽게 할 수 있습니다</a:t>
            </a:r>
            <a:r>
              <a:rPr lang="en-US" altLang="ko-KR" sz="1200" b="0" dirty="0" smtClean="0">
                <a:solidFill>
                  <a:schemeClr val="bg1"/>
                </a:solidFill>
                <a:latin typeface="맑은 고딕" pitchFamily="50" charset="-127"/>
                <a:ea typeface="맑은 고딕" pitchFamily="50" charset="-127"/>
                <a:cs typeface="Helvetica"/>
                <a:sym typeface="Helvetica"/>
              </a:rPr>
              <a:t>.</a:t>
            </a:r>
          </a:p>
          <a:p>
            <a:pPr marR="457200" algn="l" defTabSz="457200">
              <a:defRPr sz="1200">
                <a:solidFill>
                  <a:srgbClr val="FFFFFF"/>
                </a:solidFill>
                <a:latin typeface="Helvetica"/>
                <a:ea typeface="Helvetica"/>
                <a:cs typeface="Helvetica"/>
                <a:sym typeface="Helvetica"/>
              </a:defRPr>
            </a:pPr>
            <a:r>
              <a:rPr lang="en-US" altLang="ko-KR" sz="1200" b="0" dirty="0" smtClean="0">
                <a:solidFill>
                  <a:schemeClr val="bg1"/>
                </a:solidFill>
                <a:latin typeface="맑은 고딕" pitchFamily="50" charset="-127"/>
                <a:ea typeface="맑은 고딕" pitchFamily="50" charset="-127"/>
              </a:rPr>
              <a:t>	3. </a:t>
            </a:r>
            <a:r>
              <a:rPr lang="ko-KR" altLang="en-US" sz="1200" b="0" dirty="0" smtClean="0">
                <a:solidFill>
                  <a:schemeClr val="bg1"/>
                </a:solidFill>
                <a:latin typeface="맑은 고딕" pitchFamily="50" charset="-127"/>
                <a:ea typeface="맑은 고딕" pitchFamily="50" charset="-127"/>
              </a:rPr>
              <a:t>포상구독</a:t>
            </a:r>
            <a:r>
              <a:rPr lang="en-US" altLang="ko-KR" sz="1200" b="0" dirty="0" smtClean="0">
                <a:solidFill>
                  <a:schemeClr val="bg1"/>
                </a:solidFill>
                <a:latin typeface="맑은 고딕" pitchFamily="50" charset="-127"/>
                <a:ea typeface="맑은 고딕" pitchFamily="50" charset="-127"/>
              </a:rPr>
              <a:t>: </a:t>
            </a:r>
            <a:r>
              <a:rPr lang="ko-KR" altLang="en-US" sz="1200" b="0" dirty="0" err="1" smtClean="0">
                <a:solidFill>
                  <a:schemeClr val="bg1"/>
                </a:solidFill>
                <a:latin typeface="맑은 고딕" pitchFamily="50" charset="-127"/>
                <a:ea typeface="맑은 고딕" pitchFamily="50" charset="-127"/>
                <a:cs typeface="Helvetica"/>
                <a:sym typeface="Helvetica"/>
              </a:rPr>
              <a:t>크리에이터</a:t>
            </a:r>
            <a:r>
              <a:rPr lang="ko-KR" altLang="en-US" sz="1200" b="0" dirty="0" err="1" smtClean="0">
                <a:solidFill>
                  <a:schemeClr val="bg1"/>
                </a:solidFill>
                <a:latin typeface="맑은 고딕" pitchFamily="50" charset="-127"/>
                <a:ea typeface="맑은 고딕" pitchFamily="50" charset="-127"/>
              </a:rPr>
              <a:t>는</a:t>
            </a:r>
            <a:r>
              <a:rPr lang="ko-KR" altLang="en-US" sz="1200" b="0" dirty="0" smtClean="0">
                <a:solidFill>
                  <a:schemeClr val="bg1"/>
                </a:solidFill>
                <a:latin typeface="맑은 고딕" pitchFamily="50" charset="-127"/>
                <a:ea typeface="맑은 고딕" pitchFamily="50" charset="-127"/>
              </a:rPr>
              <a:t> 더 많은 독자를 끌어들이기 위해</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별도의 </a:t>
            </a:r>
            <a:r>
              <a:rPr lang="en-US" altLang="ko-KR" sz="1200" b="0" dirty="0" err="1" smtClean="0">
                <a:solidFill>
                  <a:schemeClr val="bg1"/>
                </a:solidFill>
                <a:latin typeface="맑은 고딕" pitchFamily="50" charset="-127"/>
                <a:ea typeface="맑은 고딕" pitchFamily="50" charset="-127"/>
              </a:rPr>
              <a:t>CFun</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상금을 </a:t>
            </a:r>
            <a:r>
              <a:rPr lang="ko-KR" altLang="en-US" sz="1200" b="0" dirty="0" smtClean="0">
                <a:solidFill>
                  <a:schemeClr val="bg1"/>
                </a:solidFill>
                <a:latin typeface="맑은 고딕" pitchFamily="50" charset="-127"/>
                <a:ea typeface="맑은 고딕" pitchFamily="50" charset="-127"/>
                <a:cs typeface="Helvetica"/>
                <a:sym typeface="Helvetica"/>
              </a:rPr>
              <a:t>설정하여 독자에게 제공할 수 있습니다</a:t>
            </a:r>
            <a:r>
              <a:rPr lang="en-US" altLang="ko-KR" sz="1200" b="0" dirty="0" smtClean="0">
                <a:solidFill>
                  <a:schemeClr val="bg1"/>
                </a:solidFill>
                <a:latin typeface="맑은 고딕" pitchFamily="50" charset="-127"/>
                <a:ea typeface="맑은 고딕" pitchFamily="50" charset="-127"/>
                <a:cs typeface="Helvetica"/>
                <a:sym typeface="Helvetica"/>
              </a:rPr>
              <a:t>.</a:t>
            </a:r>
          </a:p>
          <a:p>
            <a:pPr marR="457200" algn="l" defTabSz="457200">
              <a:defRPr sz="1200">
                <a:solidFill>
                  <a:srgbClr val="FFFFFF"/>
                </a:solidFill>
                <a:latin typeface="Helvetica"/>
                <a:ea typeface="Helvetica"/>
                <a:cs typeface="Helvetica"/>
                <a:sym typeface="Helvetica"/>
              </a:defRPr>
            </a:pPr>
            <a:r>
              <a:rPr lang="en-US" altLang="ko-KR" sz="1200" b="0" dirty="0" smtClean="0">
                <a:solidFill>
                  <a:schemeClr val="bg1"/>
                </a:solidFill>
                <a:latin typeface="맑은 고딕" pitchFamily="50" charset="-127"/>
                <a:ea typeface="맑은 고딕" pitchFamily="50" charset="-127"/>
              </a:rPr>
              <a:t>	4. </a:t>
            </a:r>
            <a:r>
              <a:rPr lang="ko-KR" altLang="en-US" sz="1200" b="0" dirty="0" smtClean="0">
                <a:solidFill>
                  <a:schemeClr val="bg1"/>
                </a:solidFill>
                <a:latin typeface="맑은 고딕" pitchFamily="50" charset="-127"/>
                <a:ea typeface="맑은 고딕" pitchFamily="50" charset="-127"/>
              </a:rPr>
              <a:t>자유구독</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구독에 제한이 없고</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독자는 </a:t>
            </a:r>
            <a:r>
              <a:rPr lang="en-US" altLang="ko-KR" sz="1200" b="0" dirty="0" err="1" smtClean="0">
                <a:solidFill>
                  <a:schemeClr val="bg1"/>
                </a:solidFill>
                <a:latin typeface="맑은 고딕" pitchFamily="50" charset="-127"/>
                <a:ea typeface="맑은 고딕" pitchFamily="50" charset="-127"/>
              </a:rPr>
              <a:t>CFun</a:t>
            </a:r>
            <a:r>
              <a:rPr lang="ko-KR" altLang="en-US" sz="1200" b="0" dirty="0" smtClean="0">
                <a:solidFill>
                  <a:schemeClr val="bg1"/>
                </a:solidFill>
                <a:latin typeface="맑은 고딕" pitchFamily="50" charset="-127"/>
                <a:ea typeface="맑은 고딕" pitchFamily="50" charset="-127"/>
              </a:rPr>
              <a:t>이 제공하는 기본 상금을 얻</a:t>
            </a:r>
            <a:r>
              <a:rPr lang="ko-KR" altLang="en-US" sz="1200" b="0" dirty="0" smtClean="0">
                <a:solidFill>
                  <a:schemeClr val="bg1"/>
                </a:solidFill>
                <a:latin typeface="맑은 고딕" pitchFamily="50" charset="-127"/>
                <a:ea typeface="맑은 고딕" pitchFamily="50" charset="-127"/>
                <a:cs typeface="Helvetica"/>
                <a:sym typeface="Helvetica"/>
              </a:rPr>
              <a:t>습니</a:t>
            </a:r>
            <a:r>
              <a:rPr lang="ko-KR" altLang="en-US" sz="1200" b="0" dirty="0" smtClean="0">
                <a:solidFill>
                  <a:schemeClr val="bg1"/>
                </a:solidFill>
                <a:latin typeface="맑은 고딕" pitchFamily="50" charset="-127"/>
                <a:ea typeface="맑은 고딕" pitchFamily="50" charset="-127"/>
              </a:rPr>
              <a:t>다</a:t>
            </a:r>
            <a:r>
              <a:rPr lang="en-US" altLang="ko-KR" sz="1200" b="0" dirty="0" smtClean="0">
                <a:solidFill>
                  <a:schemeClr val="bg1"/>
                </a:solidFill>
                <a:latin typeface="맑은 고딕" pitchFamily="50" charset="-127"/>
                <a:ea typeface="맑은 고딕" pitchFamily="50" charset="-127"/>
              </a:rPr>
              <a:t>.</a:t>
            </a:r>
          </a:p>
          <a:p>
            <a:pPr marR="457200" algn="l" defTabSz="457200">
              <a:defRPr sz="1200">
                <a:solidFill>
                  <a:srgbClr val="FFFFFF"/>
                </a:solidFill>
                <a:latin typeface="Helvetica"/>
                <a:ea typeface="Helvetica"/>
                <a:cs typeface="Helvetica"/>
                <a:sym typeface="Helvetica"/>
              </a:defRPr>
            </a:pPr>
            <a:r>
              <a:rPr lang="en-US" sz="1400" b="0" dirty="0" smtClean="0">
                <a:solidFill>
                  <a:schemeClr val="bg1"/>
                </a:solidFill>
                <a:latin typeface="맑은 고딕" pitchFamily="50" charset="-127"/>
                <a:ea typeface="맑은 고딕" pitchFamily="50" charset="-127"/>
                <a:cs typeface="Helvetica"/>
                <a:sym typeface="Helvetica"/>
              </a:rPr>
              <a:t>	</a:t>
            </a:r>
            <a:r>
              <a:rPr sz="1400" b="0" dirty="0" smtClean="0">
                <a:solidFill>
                  <a:schemeClr val="bg1"/>
                </a:solidFill>
                <a:latin typeface="맑은 고딕" pitchFamily="50" charset="-127"/>
                <a:ea typeface="맑은 고딕" pitchFamily="50" charset="-127"/>
                <a:cs typeface="Helvetica"/>
                <a:sym typeface="Helvetica"/>
              </a:rPr>
              <a:t>4.4 </a:t>
            </a:r>
            <a:r>
              <a:rPr lang="ko-KR" altLang="en-US" sz="1400" b="0" dirty="0" err="1" smtClean="0">
                <a:solidFill>
                  <a:schemeClr val="bg1"/>
                </a:solidFill>
                <a:latin typeface="맑은 고딕" pitchFamily="50" charset="-127"/>
                <a:ea typeface="맑은 고딕" pitchFamily="50" charset="-127"/>
                <a:cs typeface="Helvetica"/>
                <a:sym typeface="Helvetica"/>
              </a:rPr>
              <a:t>콘텐츠</a:t>
            </a:r>
            <a:r>
              <a:rPr lang="ko-KR" altLang="en-US" sz="1400" b="0" dirty="0" smtClean="0">
                <a:solidFill>
                  <a:schemeClr val="bg1"/>
                </a:solidFill>
                <a:latin typeface="맑은 고딕" pitchFamily="50" charset="-127"/>
                <a:ea typeface="맑은 고딕" pitchFamily="50" charset="-127"/>
                <a:cs typeface="Helvetica"/>
                <a:sym typeface="Helvetica"/>
              </a:rPr>
              <a:t> 부가 서비스</a:t>
            </a:r>
            <a:endParaRPr lang="en-US" altLang="ko-KR" sz="1400" b="0" dirty="0" smtClean="0">
              <a:solidFill>
                <a:schemeClr val="bg1"/>
              </a:solidFill>
              <a:latin typeface="맑은 고딕" pitchFamily="50" charset="-127"/>
              <a:ea typeface="맑은 고딕" pitchFamily="50" charset="-127"/>
              <a:cs typeface="Helvetica"/>
              <a:sym typeface="Helvetica"/>
            </a:endParaRPr>
          </a:p>
          <a:p>
            <a:pPr marR="457200" algn="l" defTabSz="457200">
              <a:defRPr sz="1200">
                <a:solidFill>
                  <a:srgbClr val="FFFFFF"/>
                </a:solidFill>
                <a:latin typeface="Helvetica"/>
                <a:ea typeface="Helvetica"/>
                <a:cs typeface="Helvetica"/>
                <a:sym typeface="Helvetica"/>
              </a:defRPr>
            </a:pPr>
            <a:r>
              <a:rPr lang="en-US" altLang="ko-KR" sz="1200" b="0" dirty="0" smtClean="0">
                <a:solidFill>
                  <a:schemeClr val="bg1"/>
                </a:solidFill>
                <a:latin typeface="맑은 고딕" pitchFamily="50" charset="-127"/>
                <a:ea typeface="맑은 고딕" pitchFamily="50" charset="-127"/>
              </a:rPr>
              <a:t>	</a:t>
            </a:r>
            <a:r>
              <a:rPr lang="ko-KR" altLang="en-US" sz="1200" b="0" dirty="0" err="1" smtClean="0">
                <a:solidFill>
                  <a:schemeClr val="bg1"/>
                </a:solidFill>
                <a:latin typeface="맑은 고딕" pitchFamily="50" charset="-127"/>
                <a:ea typeface="맑은 고딕" pitchFamily="50" charset="-127"/>
                <a:cs typeface="Helvetica"/>
                <a:sym typeface="Helvetica"/>
              </a:rPr>
              <a:t>크리에이터</a:t>
            </a:r>
            <a:r>
              <a:rPr lang="ko-KR" altLang="en-US" sz="1200" b="0" dirty="0" err="1" smtClean="0">
                <a:solidFill>
                  <a:schemeClr val="bg1"/>
                </a:solidFill>
                <a:latin typeface="맑은 고딕" pitchFamily="50" charset="-127"/>
                <a:ea typeface="맑은 고딕" pitchFamily="50" charset="-127"/>
              </a:rPr>
              <a:t>는</a:t>
            </a:r>
            <a:r>
              <a:rPr lang="ko-KR" altLang="en-US" sz="1200" b="0" dirty="0" smtClean="0">
                <a:solidFill>
                  <a:schemeClr val="bg1"/>
                </a:solidFill>
                <a:latin typeface="맑은 고딕" pitchFamily="50" charset="-127"/>
                <a:ea typeface="맑은 고딕" pitchFamily="50" charset="-127"/>
              </a:rPr>
              <a:t> </a:t>
            </a:r>
            <a:r>
              <a:rPr lang="en-US" altLang="ko-KR" sz="1200" b="0" dirty="0" err="1" smtClean="0">
                <a:solidFill>
                  <a:schemeClr val="bg1"/>
                </a:solidFill>
                <a:latin typeface="맑은 고딕" pitchFamily="50" charset="-127"/>
                <a:ea typeface="맑은 고딕" pitchFamily="50" charset="-127"/>
              </a:rPr>
              <a:t>CFun</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cs typeface="Helvetica"/>
                <a:sym typeface="Helvetica"/>
              </a:rPr>
              <a:t>포인트를 </a:t>
            </a:r>
            <a:r>
              <a:rPr lang="ko-KR" altLang="en-US" sz="1200" b="0" dirty="0" smtClean="0">
                <a:solidFill>
                  <a:schemeClr val="bg1"/>
                </a:solidFill>
                <a:latin typeface="맑은 고딕" pitchFamily="50" charset="-127"/>
                <a:ea typeface="맑은 고딕" pitchFamily="50" charset="-127"/>
              </a:rPr>
              <a:t>구매 후</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cs typeface="Helvetica"/>
                <a:sym typeface="Helvetica"/>
              </a:rPr>
              <a:t>현상 형식을</a:t>
            </a:r>
            <a:r>
              <a:rPr lang="ko-KR" altLang="en-US" sz="1200" b="0" dirty="0" smtClean="0">
                <a:solidFill>
                  <a:schemeClr val="bg1"/>
                </a:solidFill>
                <a:latin typeface="맑은 고딕" pitchFamily="50" charset="-127"/>
                <a:ea typeface="맑은 고딕" pitchFamily="50" charset="-127"/>
              </a:rPr>
              <a:t> 통해 문학 작품을 만화</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게임</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음성</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cs typeface="Helvetica"/>
                <a:sym typeface="Helvetica"/>
              </a:rPr>
              <a:t>영상</a:t>
            </a:r>
            <a:r>
              <a:rPr lang="ko-KR" altLang="en-US" sz="1200" b="0" dirty="0" smtClean="0">
                <a:solidFill>
                  <a:schemeClr val="bg1"/>
                </a:solidFill>
                <a:latin typeface="맑은 고딕" pitchFamily="50" charset="-127"/>
                <a:ea typeface="맑은 고딕" pitchFamily="50" charset="-127"/>
              </a:rPr>
              <a:t> 등의 기타 </a:t>
            </a:r>
            <a:r>
              <a:rPr lang="en-US" altLang="ko-KR" sz="1200" b="0" dirty="0" smtClean="0">
                <a:solidFill>
                  <a:schemeClr val="bg1"/>
                </a:solidFill>
                <a:latin typeface="맑은 고딕" pitchFamily="50" charset="-127"/>
                <a:ea typeface="맑은 고딕" pitchFamily="50" charset="-127"/>
              </a:rPr>
              <a:t>IP </a:t>
            </a:r>
            <a:r>
              <a:rPr lang="ko-KR" altLang="en-US" sz="1200" b="0" dirty="0" smtClean="0">
                <a:solidFill>
                  <a:schemeClr val="bg1"/>
                </a:solidFill>
                <a:latin typeface="맑은 고딕" pitchFamily="50" charset="-127"/>
                <a:ea typeface="맑은 고딕" pitchFamily="50" charset="-127"/>
              </a:rPr>
              <a:t>형태로 제작하여 독자에게 </a:t>
            </a:r>
            <a:r>
              <a:rPr lang="ko-KR" altLang="en-US" sz="1200" b="0" dirty="0" smtClean="0">
                <a:solidFill>
                  <a:schemeClr val="bg1"/>
                </a:solidFill>
                <a:latin typeface="맑은 고딕" pitchFamily="50" charset="-127"/>
                <a:ea typeface="맑은 고딕" pitchFamily="50" charset="-127"/>
                <a:cs typeface="Helvetica"/>
                <a:sym typeface="Helvetica"/>
              </a:rPr>
              <a:t>제공하게 됩니</a:t>
            </a:r>
            <a:r>
              <a:rPr lang="ko-KR" altLang="en-US" sz="1200" b="0" dirty="0" smtClean="0">
                <a:solidFill>
                  <a:schemeClr val="bg1"/>
                </a:solidFill>
                <a:latin typeface="맑은 고딕" pitchFamily="50" charset="-127"/>
                <a:ea typeface="맑은 고딕" pitchFamily="50" charset="-127"/>
              </a:rPr>
              <a:t>다</a:t>
            </a:r>
            <a:r>
              <a:rPr lang="en-US" altLang="ko-KR" sz="1200" b="0" dirty="0" smtClean="0">
                <a:solidFill>
                  <a:schemeClr val="bg1"/>
                </a:solidFill>
                <a:latin typeface="맑은 고딕" pitchFamily="50" charset="-127"/>
                <a:ea typeface="맑은 고딕" pitchFamily="50" charset="-127"/>
              </a:rPr>
              <a:t>.</a:t>
            </a:r>
            <a:endParaRPr lang="en-US" altLang="ko-KR" sz="1200" b="0" dirty="0">
              <a:solidFill>
                <a:schemeClr val="bg1"/>
              </a:solidFill>
              <a:latin typeface="맑은 고딕" pitchFamily="50" charset="-127"/>
              <a:ea typeface="맑은 고딕" pitchFamily="50" charset="-127"/>
            </a:endParaRPr>
          </a:p>
          <a:p>
            <a:pPr marR="457200" algn="l" defTabSz="457200">
              <a:defRPr sz="1200">
                <a:solidFill>
                  <a:srgbClr val="FFFFFF"/>
                </a:solidFill>
                <a:latin typeface="Helvetica"/>
                <a:ea typeface="Helvetica"/>
                <a:cs typeface="Helvetica"/>
                <a:sym typeface="Helvetica"/>
              </a:defRPr>
            </a:pPr>
            <a:endParaRPr lang="en-US" sz="1200" b="0" dirty="0" smtClean="0">
              <a:solidFill>
                <a:schemeClr val="bg1"/>
              </a:solidFill>
              <a:latin typeface="맑은 고딕" pitchFamily="50" charset="-127"/>
              <a:ea typeface="맑은 고딕" pitchFamily="50" charset="-127"/>
            </a:endParaRPr>
          </a:p>
          <a:p>
            <a:pPr marR="457200" algn="l" defTabSz="457200">
              <a:defRPr sz="1200">
                <a:solidFill>
                  <a:srgbClr val="FFFFFF"/>
                </a:solidFill>
                <a:latin typeface="Helvetica"/>
                <a:ea typeface="Helvetica"/>
                <a:cs typeface="Helvetica"/>
                <a:sym typeface="Helvetica"/>
              </a:defRPr>
            </a:pPr>
            <a:r>
              <a:rPr lang="en-US" sz="1400" b="0" dirty="0" smtClean="0">
                <a:solidFill>
                  <a:schemeClr val="bg1"/>
                </a:solidFill>
                <a:latin typeface="맑은 고딕" pitchFamily="50" charset="-127"/>
                <a:ea typeface="맑은 고딕" pitchFamily="50" charset="-127"/>
                <a:cs typeface="Helvetica"/>
                <a:sym typeface="Helvetica"/>
              </a:rPr>
              <a:t>	</a:t>
            </a:r>
            <a:r>
              <a:rPr sz="1400" b="0" dirty="0" smtClean="0">
                <a:solidFill>
                  <a:schemeClr val="bg1"/>
                </a:solidFill>
                <a:latin typeface="맑은 고딕" pitchFamily="50" charset="-127"/>
                <a:ea typeface="맑은 고딕" pitchFamily="50" charset="-127"/>
                <a:cs typeface="Helvetica"/>
                <a:sym typeface="Helvetica"/>
              </a:rPr>
              <a:t>4.5 </a:t>
            </a:r>
            <a:r>
              <a:rPr lang="ko-KR" altLang="en-US" sz="1400" b="0" dirty="0" smtClean="0">
                <a:solidFill>
                  <a:schemeClr val="bg1"/>
                </a:solidFill>
                <a:latin typeface="맑은 고딕" pitchFamily="50" charset="-127"/>
                <a:ea typeface="맑은 고딕" pitchFamily="50" charset="-127"/>
                <a:cs typeface="Helvetica"/>
                <a:sym typeface="Helvetica"/>
              </a:rPr>
              <a:t>상금 수여 서비스</a:t>
            </a:r>
            <a:endParaRPr lang="en-US" altLang="ko-KR" sz="1400" b="0" dirty="0" smtClean="0">
              <a:solidFill>
                <a:schemeClr val="bg1"/>
              </a:solidFill>
              <a:latin typeface="맑은 고딕" pitchFamily="50" charset="-127"/>
              <a:ea typeface="맑은 고딕" pitchFamily="50" charset="-127"/>
              <a:cs typeface="Helvetica"/>
              <a:sym typeface="Helvetica"/>
            </a:endParaRPr>
          </a:p>
          <a:p>
            <a:pPr marR="457200" algn="l" defTabSz="457200">
              <a:defRPr sz="1200">
                <a:solidFill>
                  <a:srgbClr val="FFFFFF"/>
                </a:solidFill>
                <a:latin typeface="Helvetica"/>
                <a:ea typeface="Helvetica"/>
                <a:cs typeface="Helvetica"/>
                <a:sym typeface="Helvetica"/>
              </a:defRPr>
            </a:pPr>
            <a:r>
              <a:rPr lang="en-US" sz="1200" b="0" dirty="0" smtClean="0">
                <a:solidFill>
                  <a:schemeClr val="bg1"/>
                </a:solidFill>
                <a:latin typeface="맑은 고딕" pitchFamily="50" charset="-127"/>
                <a:ea typeface="맑은 고딕" pitchFamily="50" charset="-127"/>
              </a:rPr>
              <a:t>	</a:t>
            </a:r>
            <a:r>
              <a:rPr lang="en-US" sz="1200" b="0" dirty="0" err="1" smtClean="0">
                <a:solidFill>
                  <a:schemeClr val="bg1"/>
                </a:solidFill>
                <a:latin typeface="맑은 고딕" pitchFamily="50" charset="-127"/>
                <a:ea typeface="맑은 고딕" pitchFamily="50" charset="-127"/>
              </a:rPr>
              <a:t>CFun</a:t>
            </a:r>
            <a:r>
              <a:rPr lang="ko-KR" altLang="en-US" sz="1200" b="0" dirty="0" smtClean="0">
                <a:solidFill>
                  <a:schemeClr val="bg1"/>
                </a:solidFill>
                <a:latin typeface="맑은 고딕" pitchFamily="50" charset="-127"/>
                <a:ea typeface="맑은 고딕" pitchFamily="50" charset="-127"/>
              </a:rPr>
              <a:t>은 </a:t>
            </a:r>
            <a:r>
              <a:rPr sz="1200" b="0" dirty="0" smtClean="0">
                <a:solidFill>
                  <a:schemeClr val="bg1"/>
                </a:solidFill>
                <a:latin typeface="맑은 고딕" pitchFamily="50" charset="-127"/>
                <a:ea typeface="맑은 고딕" pitchFamily="50" charset="-127"/>
              </a:rPr>
              <a:t>IP</a:t>
            </a:r>
            <a:r>
              <a:rPr lang="en-US"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수요자에게 직접 소비자와 접촉할 수 있는 새로운 길을 제공</a:t>
            </a:r>
            <a:r>
              <a:rPr lang="ko-KR" altLang="en-US" sz="1200" b="0" dirty="0" smtClean="0">
                <a:solidFill>
                  <a:schemeClr val="bg1"/>
                </a:solidFill>
                <a:latin typeface="맑은 고딕" pitchFamily="50" charset="-127"/>
                <a:ea typeface="맑은 고딕" pitchFamily="50" charset="-127"/>
                <a:cs typeface="Helvetica"/>
                <a:sym typeface="Helvetica"/>
              </a:rPr>
              <a:t>합니</a:t>
            </a:r>
            <a:r>
              <a:rPr lang="ko-KR" altLang="en-US" sz="1200" b="0" dirty="0" smtClean="0">
                <a:solidFill>
                  <a:schemeClr val="bg1"/>
                </a:solidFill>
                <a:latin typeface="맑은 고딕" pitchFamily="50" charset="-127"/>
                <a:ea typeface="맑은 고딕" pitchFamily="50" charset="-127"/>
              </a:rPr>
              <a:t>다</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이 곳에서</a:t>
            </a:r>
            <a:r>
              <a:rPr sz="1200" b="0" dirty="0" smtClean="0">
                <a:solidFill>
                  <a:schemeClr val="bg1"/>
                </a:solidFill>
                <a:latin typeface="맑은 고딕" pitchFamily="50" charset="-127"/>
                <a:ea typeface="맑은 고딕" pitchFamily="50" charset="-127"/>
              </a:rPr>
              <a:t> IP</a:t>
            </a:r>
            <a:r>
              <a:rPr lang="en-US"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수요자는 자신이 원하는 주제의 그룹을</a:t>
            </a:r>
            <a:r>
              <a:rPr lang="ko-KR" altLang="en-US" sz="1200" b="0" dirty="0" smtClean="0">
                <a:solidFill>
                  <a:schemeClr val="bg1"/>
                </a:solidFill>
                <a:latin typeface="맑은 고딕" pitchFamily="50" charset="-127"/>
                <a:ea typeface="맑은 고딕" pitchFamily="50" charset="-127"/>
                <a:cs typeface="Helvetica"/>
                <a:sym typeface="Helvetica"/>
              </a:rPr>
              <a:t> 개설할</a:t>
            </a:r>
            <a:r>
              <a:rPr lang="ko-KR" altLang="en-US" sz="1200" b="0" dirty="0" smtClean="0">
                <a:solidFill>
                  <a:schemeClr val="bg1"/>
                </a:solidFill>
                <a:latin typeface="맑은 고딕" pitchFamily="50" charset="-127"/>
                <a:ea typeface="맑은 고딕" pitchFamily="50" charset="-127"/>
              </a:rPr>
              <a:t> 수 있</a:t>
            </a:r>
            <a:r>
              <a:rPr lang="ko-KR" altLang="en-US" sz="1200" b="0" dirty="0" smtClean="0">
                <a:solidFill>
                  <a:schemeClr val="bg1"/>
                </a:solidFill>
                <a:latin typeface="맑은 고딕" pitchFamily="50" charset="-127"/>
                <a:ea typeface="맑은 고딕" pitchFamily="50" charset="-127"/>
                <a:cs typeface="Helvetica"/>
                <a:sym typeface="Helvetica"/>
              </a:rPr>
              <a:t>고</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그룹 안의 </a:t>
            </a:r>
            <a:r>
              <a:rPr lang="ko-KR" altLang="en-US" sz="1200" b="0" dirty="0" smtClean="0">
                <a:solidFill>
                  <a:schemeClr val="bg1"/>
                </a:solidFill>
                <a:latin typeface="맑은 고딕" pitchFamily="50" charset="-127"/>
                <a:ea typeface="맑은 고딕" pitchFamily="50" charset="-127"/>
                <a:cs typeface="Helvetica"/>
                <a:sym typeface="Helvetica"/>
              </a:rPr>
              <a:t>유저들은</a:t>
            </a:r>
            <a:r>
              <a:rPr lang="ko-KR" altLang="en-US" sz="1200" b="0" dirty="0" smtClean="0">
                <a:solidFill>
                  <a:schemeClr val="bg1"/>
                </a:solidFill>
                <a:latin typeface="맑은 고딕" pitchFamily="50" charset="-127"/>
                <a:ea typeface="맑은 고딕" pitchFamily="50" charset="-127"/>
              </a:rPr>
              <a:t> 그에 상응하는 업무를 완성하</a:t>
            </a:r>
            <a:r>
              <a:rPr lang="ko-KR" altLang="en-US" sz="1200" b="0" dirty="0" smtClean="0">
                <a:solidFill>
                  <a:schemeClr val="bg1"/>
                </a:solidFill>
                <a:latin typeface="맑은 고딕" pitchFamily="50" charset="-127"/>
                <a:ea typeface="맑은 고딕" pitchFamily="50" charset="-127"/>
                <a:cs typeface="Helvetica"/>
                <a:sym typeface="Helvetica"/>
              </a:rPr>
              <a:t>여</a:t>
            </a:r>
            <a:r>
              <a:rPr lang="ko-KR" altLang="en-US" sz="1200" b="0" dirty="0" smtClean="0">
                <a:solidFill>
                  <a:schemeClr val="bg1"/>
                </a:solidFill>
                <a:latin typeface="맑은 고딕" pitchFamily="50" charset="-127"/>
                <a:ea typeface="맑은 고딕" pitchFamily="50" charset="-127"/>
              </a:rPr>
              <a:t> 소량의 </a:t>
            </a:r>
            <a:r>
              <a:rPr lang="en-US" altLang="ko-KR" sz="1200" b="0" dirty="0" err="1" smtClean="0">
                <a:solidFill>
                  <a:schemeClr val="bg1"/>
                </a:solidFill>
                <a:latin typeface="맑은 고딕" pitchFamily="50" charset="-127"/>
                <a:ea typeface="맑은 고딕" pitchFamily="50" charset="-127"/>
              </a:rPr>
              <a:t>CFun</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cs typeface="Helvetica"/>
                <a:sym typeface="Helvetica"/>
              </a:rPr>
              <a:t>포인트를</a:t>
            </a:r>
            <a:r>
              <a:rPr lang="ko-KR" altLang="en-US"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cs typeface="Helvetica"/>
                <a:sym typeface="Helvetica"/>
              </a:rPr>
              <a:t>획득할</a:t>
            </a:r>
            <a:r>
              <a:rPr lang="ko-KR" altLang="en-US" sz="1200" b="0" dirty="0" smtClean="0">
                <a:solidFill>
                  <a:schemeClr val="bg1"/>
                </a:solidFill>
                <a:latin typeface="맑은 고딕" pitchFamily="50" charset="-127"/>
                <a:ea typeface="맑은 고딕" pitchFamily="50" charset="-127"/>
              </a:rPr>
              <a:t> 수 있</a:t>
            </a:r>
            <a:r>
              <a:rPr lang="ko-KR" altLang="en-US" sz="1200" b="0" dirty="0" smtClean="0">
                <a:solidFill>
                  <a:schemeClr val="bg1"/>
                </a:solidFill>
                <a:latin typeface="맑은 고딕" pitchFamily="50" charset="-127"/>
                <a:ea typeface="맑은 고딕" pitchFamily="50" charset="-127"/>
                <a:cs typeface="Helvetica"/>
                <a:sym typeface="Helvetica"/>
              </a:rPr>
              <a:t>습니</a:t>
            </a:r>
            <a:r>
              <a:rPr lang="ko-KR" altLang="en-US" sz="1200" b="0" dirty="0" smtClean="0">
                <a:solidFill>
                  <a:schemeClr val="bg1"/>
                </a:solidFill>
                <a:latin typeface="맑은 고딕" pitchFamily="50" charset="-127"/>
                <a:ea typeface="맑은 고딕" pitchFamily="50" charset="-127"/>
              </a:rPr>
              <a:t>다</a:t>
            </a:r>
            <a:r>
              <a:rPr lang="en-US" altLang="ko-KR" sz="1200" b="0" dirty="0" smtClean="0">
                <a:solidFill>
                  <a:schemeClr val="bg1"/>
                </a:solidFill>
                <a:latin typeface="맑은 고딕" pitchFamily="50" charset="-127"/>
                <a:ea typeface="맑은 고딕" pitchFamily="50" charset="-127"/>
              </a:rPr>
              <a:t>.</a:t>
            </a:r>
            <a:r>
              <a:rP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cs typeface="Helvetica"/>
                <a:sym typeface="Helvetica"/>
              </a:rPr>
              <a:t>이렇게</a:t>
            </a:r>
            <a:r>
              <a:rPr lang="ko-KR" altLang="en-US" sz="1200" b="0" dirty="0" smtClean="0">
                <a:solidFill>
                  <a:schemeClr val="bg1"/>
                </a:solidFill>
                <a:latin typeface="맑은 고딕" pitchFamily="50" charset="-127"/>
                <a:ea typeface="맑은 고딕" pitchFamily="50" charset="-127"/>
              </a:rPr>
              <a:t> 얻은 자료는 설문 조사</a:t>
            </a:r>
            <a:r>
              <a:rPr lang="en-US" altLang="ko-KR" sz="1200" b="0" dirty="0" smtClean="0">
                <a:solidFill>
                  <a:schemeClr val="bg1"/>
                </a:solidFill>
                <a:latin typeface="맑은 고딕" pitchFamily="50" charset="-127"/>
                <a:ea typeface="맑은 고딕" pitchFamily="50" charset="-127"/>
              </a:rPr>
              <a:t>, </a:t>
            </a:r>
            <a:r>
              <a:rPr lang="ko-KR" altLang="en-US" sz="1200" b="0" dirty="0" err="1" smtClean="0">
                <a:solidFill>
                  <a:schemeClr val="bg1"/>
                </a:solidFill>
                <a:latin typeface="맑은 고딕" pitchFamily="50" charset="-127"/>
                <a:ea typeface="맑은 고딕" pitchFamily="50" charset="-127"/>
              </a:rPr>
              <a:t>콘텐츠</a:t>
            </a:r>
            <a:r>
              <a:rPr lang="ko-KR" altLang="en-US" sz="1200" b="0" dirty="0" smtClean="0">
                <a:solidFill>
                  <a:schemeClr val="bg1"/>
                </a:solidFill>
                <a:latin typeface="맑은 고딕" pitchFamily="50" charset="-127"/>
                <a:ea typeface="맑은 고딕" pitchFamily="50" charset="-127"/>
              </a:rPr>
              <a:t> 기획</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창의적 구상 등에 쓰일 수 있</a:t>
            </a:r>
            <a:r>
              <a:rPr lang="ko-KR" altLang="en-US" sz="1200" b="0" dirty="0" smtClean="0">
                <a:solidFill>
                  <a:schemeClr val="bg1"/>
                </a:solidFill>
                <a:latin typeface="맑은 고딕" pitchFamily="50" charset="-127"/>
                <a:ea typeface="맑은 고딕" pitchFamily="50" charset="-127"/>
                <a:cs typeface="Helvetica"/>
                <a:sym typeface="Helvetica"/>
              </a:rPr>
              <a:t>습니</a:t>
            </a:r>
            <a:r>
              <a:rPr lang="ko-KR" altLang="en-US" sz="1200" b="0" dirty="0" smtClean="0">
                <a:solidFill>
                  <a:schemeClr val="bg1"/>
                </a:solidFill>
                <a:latin typeface="맑은 고딕" pitchFamily="50" charset="-127"/>
                <a:ea typeface="맑은 고딕" pitchFamily="50" charset="-127"/>
              </a:rPr>
              <a:t>다</a:t>
            </a:r>
            <a:r>
              <a:rPr lang="en-US" altLang="ko-KR" sz="1200" b="0" dirty="0" smtClean="0">
                <a:solidFill>
                  <a:schemeClr val="bg1"/>
                </a:solidFill>
                <a:latin typeface="맑은 고딕" pitchFamily="50" charset="-127"/>
                <a:ea typeface="맑은 고딕" pitchFamily="50" charset="-127"/>
              </a:rPr>
              <a:t>.</a:t>
            </a:r>
          </a:p>
          <a:p>
            <a:pPr marR="457200" algn="l" defTabSz="457200">
              <a:defRPr sz="1200">
                <a:solidFill>
                  <a:srgbClr val="FFFFFF"/>
                </a:solidFill>
                <a:latin typeface="Helvetica"/>
                <a:ea typeface="Helvetica"/>
                <a:cs typeface="Helvetica"/>
                <a:sym typeface="Helvetica"/>
              </a:defRPr>
            </a:pPr>
            <a:endParaRPr lang="en-US" sz="1200" b="0" dirty="0" smtClean="0">
              <a:solidFill>
                <a:schemeClr val="bg1"/>
              </a:solidFill>
              <a:latin typeface="맑은 고딕" pitchFamily="50" charset="-127"/>
              <a:ea typeface="맑은 고딕" pitchFamily="50" charset="-127"/>
            </a:endParaRPr>
          </a:p>
          <a:p>
            <a:pPr marR="457200" algn="l" defTabSz="457200">
              <a:defRPr sz="1200">
                <a:solidFill>
                  <a:srgbClr val="FFFFFF"/>
                </a:solidFill>
                <a:latin typeface="Helvetica"/>
                <a:ea typeface="Helvetica"/>
                <a:cs typeface="Helvetica"/>
                <a:sym typeface="Helvetica"/>
              </a:defRPr>
            </a:pPr>
            <a:r>
              <a:rPr lang="en-US" sz="1400" b="0" dirty="0" smtClean="0">
                <a:solidFill>
                  <a:schemeClr val="bg1"/>
                </a:solidFill>
                <a:latin typeface="맑은 고딕" pitchFamily="50" charset="-127"/>
                <a:ea typeface="맑은 고딕" pitchFamily="50" charset="-127"/>
                <a:cs typeface="Helvetica"/>
                <a:sym typeface="Helvetica"/>
              </a:rPr>
              <a:t>	</a:t>
            </a:r>
            <a:r>
              <a:rPr sz="1400" b="0" dirty="0" smtClean="0">
                <a:solidFill>
                  <a:schemeClr val="bg1"/>
                </a:solidFill>
                <a:latin typeface="맑은 고딕" pitchFamily="50" charset="-127"/>
                <a:ea typeface="맑은 고딕" pitchFamily="50" charset="-127"/>
                <a:cs typeface="Helvetica"/>
                <a:sym typeface="Helvetica"/>
              </a:rPr>
              <a:t>4.6 </a:t>
            </a:r>
            <a:r>
              <a:rPr lang="ko-KR" altLang="en-US" sz="1400" b="0" dirty="0" smtClean="0">
                <a:solidFill>
                  <a:schemeClr val="bg1"/>
                </a:solidFill>
                <a:latin typeface="맑은 고딕" pitchFamily="50" charset="-127"/>
                <a:ea typeface="맑은 고딕" pitchFamily="50" charset="-127"/>
                <a:cs typeface="Helvetica"/>
                <a:sym typeface="Helvetica"/>
              </a:rPr>
              <a:t>상호 알림 서비스</a:t>
            </a:r>
            <a:endParaRPr lang="en-US" altLang="ko-KR" sz="1400" b="0" dirty="0" smtClean="0">
              <a:solidFill>
                <a:schemeClr val="bg1"/>
              </a:solidFill>
              <a:latin typeface="맑은 고딕" pitchFamily="50" charset="-127"/>
              <a:ea typeface="맑은 고딕" pitchFamily="50" charset="-127"/>
              <a:cs typeface="Helvetica"/>
              <a:sym typeface="Helvetica"/>
            </a:endParaRPr>
          </a:p>
          <a:p>
            <a:pPr marR="457200" algn="l" defTabSz="457200">
              <a:defRPr sz="1200">
                <a:solidFill>
                  <a:srgbClr val="FFFFFF"/>
                </a:solidFill>
                <a:latin typeface="Helvetica"/>
                <a:ea typeface="Helvetica"/>
                <a:cs typeface="Helvetica"/>
                <a:sym typeface="Helvetica"/>
              </a:defRPr>
            </a:pP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cs typeface="Helvetica"/>
                <a:sym typeface="Helvetica"/>
              </a:rPr>
              <a:t>유저</a:t>
            </a:r>
            <a:r>
              <a:rPr lang="ko-KR" altLang="en-US" sz="1200" b="0" dirty="0" smtClean="0">
                <a:solidFill>
                  <a:schemeClr val="bg1"/>
                </a:solidFill>
                <a:latin typeface="맑은 고딕" pitchFamily="50" charset="-127"/>
                <a:ea typeface="맑은 고딕" pitchFamily="50" charset="-127"/>
              </a:rPr>
              <a:t>는 </a:t>
            </a:r>
            <a:r>
              <a:rPr lang="ko-KR" altLang="en-US" sz="1200" b="0" dirty="0" smtClean="0">
                <a:solidFill>
                  <a:schemeClr val="bg1"/>
                </a:solidFill>
                <a:latin typeface="맑은 고딕" pitchFamily="50" charset="-127"/>
                <a:ea typeface="맑은 고딕" pitchFamily="50" charset="-127"/>
                <a:cs typeface="Helvetica"/>
                <a:sym typeface="Helvetica"/>
              </a:rPr>
              <a:t>적정량의</a:t>
            </a:r>
            <a:r>
              <a:rPr lang="ko-KR" altLang="en-US" sz="1200" b="0" dirty="0" smtClean="0">
                <a:solidFill>
                  <a:schemeClr val="bg1"/>
                </a:solidFill>
                <a:latin typeface="맑은 고딕" pitchFamily="50" charset="-127"/>
                <a:ea typeface="맑은 고딕" pitchFamily="50" charset="-127"/>
              </a:rPr>
              <a:t> </a:t>
            </a:r>
            <a:r>
              <a:rPr lang="en-US" altLang="ko-KR" sz="1200" b="0" dirty="0" err="1" smtClean="0">
                <a:solidFill>
                  <a:schemeClr val="bg1"/>
                </a:solidFill>
                <a:latin typeface="맑은 고딕" pitchFamily="50" charset="-127"/>
                <a:ea typeface="맑은 고딕" pitchFamily="50" charset="-127"/>
              </a:rPr>
              <a:t>CFun</a:t>
            </a:r>
            <a:r>
              <a:rPr lang="ko-KR" altLang="en-US" sz="1200" b="0" dirty="0" smtClean="0">
                <a:solidFill>
                  <a:schemeClr val="bg1"/>
                </a:solidFill>
                <a:latin typeface="맑은 고딕" pitchFamily="50" charset="-127"/>
                <a:ea typeface="맑은 고딕" pitchFamily="50" charset="-127"/>
              </a:rPr>
              <a:t> 을 소비하여 다른 </a:t>
            </a:r>
            <a:r>
              <a:rPr lang="ko-KR" altLang="en-US" sz="1200" b="0" dirty="0" smtClean="0">
                <a:solidFill>
                  <a:schemeClr val="bg1"/>
                </a:solidFill>
                <a:latin typeface="맑은 고딕" pitchFamily="50" charset="-127"/>
                <a:ea typeface="맑은 고딕" pitchFamily="50" charset="-127"/>
                <a:cs typeface="Helvetica"/>
                <a:sym typeface="Helvetica"/>
              </a:rPr>
              <a:t>유저</a:t>
            </a:r>
            <a:r>
              <a:rPr lang="ko-KR" altLang="en-US" sz="1200" b="0" dirty="0" smtClean="0">
                <a:solidFill>
                  <a:schemeClr val="bg1"/>
                </a:solidFill>
                <a:latin typeface="맑은 고딕" pitchFamily="50" charset="-127"/>
                <a:ea typeface="맑은 고딕" pitchFamily="50" charset="-127"/>
              </a:rPr>
              <a:t>에게 </a:t>
            </a:r>
            <a:r>
              <a:rPr lang="ko-KR" altLang="en-US" sz="1200" b="0" dirty="0" smtClean="0">
                <a:solidFill>
                  <a:schemeClr val="bg1"/>
                </a:solidFill>
                <a:latin typeface="맑은 고딕" pitchFamily="50" charset="-127"/>
                <a:ea typeface="맑은 고딕" pitchFamily="50" charset="-127"/>
                <a:cs typeface="Helvetica"/>
                <a:sym typeface="Helvetica"/>
              </a:rPr>
              <a:t>알림 메시지를 보낼 </a:t>
            </a:r>
            <a:r>
              <a:rPr lang="ko-KR" altLang="en-US" sz="1200" b="0" dirty="0" smtClean="0">
                <a:solidFill>
                  <a:schemeClr val="bg1"/>
                </a:solidFill>
                <a:latin typeface="맑은 고딕" pitchFamily="50" charset="-127"/>
                <a:ea typeface="맑은 고딕" pitchFamily="50" charset="-127"/>
              </a:rPr>
              <a:t>수 있</a:t>
            </a:r>
            <a:r>
              <a:rPr lang="ko-KR" altLang="en-US" sz="1200" b="0" dirty="0" smtClean="0">
                <a:solidFill>
                  <a:schemeClr val="bg1"/>
                </a:solidFill>
                <a:latin typeface="맑은 고딕" pitchFamily="50" charset="-127"/>
                <a:ea typeface="맑은 고딕" pitchFamily="50" charset="-127"/>
                <a:cs typeface="Helvetica"/>
                <a:sym typeface="Helvetica"/>
              </a:rPr>
              <a:t>고</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cs typeface="Helvetica"/>
                <a:sym typeface="Helvetica"/>
              </a:rPr>
              <a:t>알림 메시지를</a:t>
            </a:r>
            <a:r>
              <a:rPr lang="ko-KR" altLang="en-US" sz="1200" b="0" dirty="0" smtClean="0">
                <a:solidFill>
                  <a:schemeClr val="bg1"/>
                </a:solidFill>
                <a:latin typeface="맑은 고딕" pitchFamily="50" charset="-127"/>
                <a:ea typeface="맑은 고딕" pitchFamily="50" charset="-127"/>
              </a:rPr>
              <a:t> 받는 </a:t>
            </a:r>
            <a:r>
              <a:rPr lang="ko-KR" altLang="en-US" sz="1200" b="0" dirty="0" smtClean="0">
                <a:solidFill>
                  <a:schemeClr val="bg1"/>
                </a:solidFill>
                <a:latin typeface="맑은 고딕" pitchFamily="50" charset="-127"/>
                <a:ea typeface="맑은 고딕" pitchFamily="50" charset="-127"/>
                <a:cs typeface="Helvetica"/>
                <a:sym typeface="Helvetica"/>
              </a:rPr>
              <a:t>유저</a:t>
            </a:r>
            <a:r>
              <a:rPr lang="ko-KR" altLang="en-US" sz="1200" b="0" dirty="0" smtClean="0">
                <a:solidFill>
                  <a:schemeClr val="bg1"/>
                </a:solidFill>
                <a:latin typeface="맑은 고딕" pitchFamily="50" charset="-127"/>
                <a:ea typeface="맑은 고딕" pitchFamily="50" charset="-127"/>
              </a:rPr>
              <a:t>에게 얼마의 </a:t>
            </a:r>
            <a:r>
              <a:rPr lang="en-US" altLang="ko-KR" sz="1200" b="0" dirty="0" err="1" smtClean="0">
                <a:solidFill>
                  <a:schemeClr val="bg1"/>
                </a:solidFill>
                <a:latin typeface="맑은 고딕" pitchFamily="50" charset="-127"/>
                <a:ea typeface="맑은 고딕" pitchFamily="50" charset="-127"/>
              </a:rPr>
              <a:t>CFun</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cs typeface="Helvetica"/>
                <a:sym typeface="Helvetica"/>
              </a:rPr>
              <a:t>포인트를</a:t>
            </a:r>
            <a:r>
              <a:rPr lang="ko-KR" altLang="en-US"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cs typeface="Helvetica"/>
                <a:sym typeface="Helvetica"/>
              </a:rPr>
              <a:t>줄 것인지 또한 </a:t>
            </a:r>
            <a:r>
              <a:rPr lang="ko-KR" altLang="en-US" sz="1200" b="0" dirty="0" smtClean="0">
                <a:solidFill>
                  <a:schemeClr val="bg1"/>
                </a:solidFill>
                <a:latin typeface="맑은 고딕" pitchFamily="50" charset="-127"/>
                <a:ea typeface="맑은 고딕" pitchFamily="50" charset="-127"/>
              </a:rPr>
              <a:t>직접 설정할 수 있</a:t>
            </a:r>
            <a:r>
              <a:rPr lang="ko-KR" altLang="en-US" sz="1200" b="0" dirty="0" smtClean="0">
                <a:solidFill>
                  <a:schemeClr val="bg1"/>
                </a:solidFill>
                <a:latin typeface="맑은 고딕" pitchFamily="50" charset="-127"/>
                <a:ea typeface="맑은 고딕" pitchFamily="50" charset="-127"/>
                <a:cs typeface="Helvetica"/>
                <a:sym typeface="Helvetica"/>
              </a:rPr>
              <a:t>습니</a:t>
            </a:r>
            <a:r>
              <a:rPr lang="ko-KR" altLang="en-US" sz="1200" b="0" dirty="0" smtClean="0">
                <a:solidFill>
                  <a:schemeClr val="bg1"/>
                </a:solidFill>
                <a:latin typeface="맑은 고딕" pitchFamily="50" charset="-127"/>
                <a:ea typeface="맑은 고딕" pitchFamily="50" charset="-127"/>
              </a:rPr>
              <a:t>다</a:t>
            </a:r>
            <a:r>
              <a:rPr lang="en-US" altLang="ko-KR" sz="1200" b="0" dirty="0" smtClean="0">
                <a:solidFill>
                  <a:schemeClr val="bg1"/>
                </a:solidFill>
                <a:latin typeface="맑은 고딕" pitchFamily="50" charset="-127"/>
                <a:ea typeface="맑은 고딕" pitchFamily="50" charset="-127"/>
              </a:rPr>
              <a:t>.</a:t>
            </a:r>
            <a:endParaRPr sz="1200" b="0" dirty="0">
              <a:solidFill>
                <a:schemeClr val="bg1"/>
              </a:solidFill>
              <a:latin typeface="맑은 고딕" pitchFamily="50" charset="-127"/>
              <a:ea typeface="맑은 고딕" pitchFamily="50" charset="-127"/>
            </a:endParaRPr>
          </a:p>
        </p:txBody>
      </p:sp>
      <p:grpSp>
        <p:nvGrpSpPr>
          <p:cNvPr id="9" name="组合 8"/>
          <p:cNvGrpSpPr/>
          <p:nvPr/>
        </p:nvGrpSpPr>
        <p:grpSpPr>
          <a:xfrm>
            <a:off x="6593528" y="9308386"/>
            <a:ext cx="925820" cy="932229"/>
            <a:chOff x="3575740" y="7856019"/>
            <a:chExt cx="925820" cy="932229"/>
          </a:xfrm>
        </p:grpSpPr>
        <p:sp>
          <p:nvSpPr>
            <p:cNvPr id="10" name="圆形"/>
            <p:cNvSpPr/>
            <p:nvPr/>
          </p:nvSpPr>
          <p:spPr>
            <a:xfrm>
              <a:off x="3575740" y="7856019"/>
              <a:ext cx="925820" cy="932229"/>
            </a:xfrm>
            <a:prstGeom prst="ellipse">
              <a:avLst/>
            </a:prstGeom>
            <a:solidFill>
              <a:srgbClr val="58B6C0"/>
            </a:solidFill>
            <a:ln w="3175">
              <a:miter lim="400000"/>
            </a:ln>
          </p:spPr>
          <p:txBody>
            <a:bodyPr lIns="45719" rIns="45719" anchor="ctr"/>
            <a:lstStyle/>
            <a:p>
              <a:pPr defTabSz="685754">
                <a:defRPr sz="8800" b="0">
                  <a:solidFill>
                    <a:srgbClr val="FFFFFF"/>
                  </a:solidFill>
                  <a:latin typeface="Arial"/>
                  <a:ea typeface="Arial"/>
                  <a:cs typeface="Arial"/>
                  <a:sym typeface="Arial"/>
                </a:defRPr>
              </a:pPr>
              <a:endParaRPr>
                <a:solidFill>
                  <a:schemeClr val="bg1"/>
                </a:solidFill>
                <a:latin typeface="맑은 고딕" pitchFamily="50" charset="-127"/>
                <a:ea typeface="맑은 고딕" pitchFamily="50" charset="-127"/>
              </a:endParaRPr>
            </a:p>
          </p:txBody>
        </p:sp>
        <p:grpSp>
          <p:nvGrpSpPr>
            <p:cNvPr id="11" name="成组"/>
            <p:cNvGrpSpPr/>
            <p:nvPr/>
          </p:nvGrpSpPr>
          <p:grpSpPr>
            <a:xfrm>
              <a:off x="3816350" y="8106618"/>
              <a:ext cx="475945" cy="431032"/>
              <a:chOff x="31343" y="0"/>
              <a:chExt cx="475943" cy="431030"/>
            </a:xfrm>
          </p:grpSpPr>
          <p:sp>
            <p:nvSpPr>
              <p:cNvPr id="12" name="三角形"/>
              <p:cNvSpPr/>
              <p:nvPr/>
            </p:nvSpPr>
            <p:spPr>
              <a:xfrm>
                <a:off x="164575" y="245554"/>
                <a:ext cx="94044" cy="94044"/>
              </a:xfrm>
              <a:custGeom>
                <a:avLst/>
                <a:gdLst/>
                <a:ahLst/>
                <a:cxnLst>
                  <a:cxn ang="0">
                    <a:pos x="wd2" y="hd2"/>
                  </a:cxn>
                  <a:cxn ang="5400000">
                    <a:pos x="wd2" y="hd2"/>
                  </a:cxn>
                  <a:cxn ang="10800000">
                    <a:pos x="wd2" y="hd2"/>
                  </a:cxn>
                  <a:cxn ang="16200000">
                    <a:pos x="wd2" y="hd2"/>
                  </a:cxn>
                </a:cxnLst>
                <a:rect l="0" t="0" r="r" b="b"/>
                <a:pathLst>
                  <a:path w="21600" h="21600" extrusionOk="0">
                    <a:moveTo>
                      <a:pt x="21600" y="12000"/>
                    </a:moveTo>
                    <a:lnTo>
                      <a:pt x="9600" y="0"/>
                    </a:lnTo>
                    <a:lnTo>
                      <a:pt x="0" y="21600"/>
                    </a:lnTo>
                    <a:lnTo>
                      <a:pt x="21600" y="12000"/>
                    </a:lnTo>
                    <a:close/>
                  </a:path>
                </a:pathLst>
              </a:custGeom>
              <a:solidFill>
                <a:srgbClr val="FFFFFF"/>
              </a:solidFill>
              <a:ln w="3175" cap="flat">
                <a:noFill/>
                <a:miter lim="400000"/>
              </a:ln>
              <a:effectLst/>
            </p:spPr>
            <p:txBody>
              <a:bodyPr wrap="square" lIns="45719" tIns="45719" rIns="45719" bIns="45719" numCol="1" anchor="t">
                <a:noAutofit/>
              </a:bodyPr>
              <a:lstStyle/>
              <a:p>
                <a:pPr algn="l" defTabSz="685754">
                  <a:defRPr sz="1300" b="0">
                    <a:latin typeface="Arial"/>
                    <a:ea typeface="Arial"/>
                    <a:cs typeface="Arial"/>
                    <a:sym typeface="Arial"/>
                  </a:defRPr>
                </a:pPr>
                <a:endParaRPr>
                  <a:solidFill>
                    <a:schemeClr val="bg1"/>
                  </a:solidFill>
                  <a:latin typeface="맑은 고딕" pitchFamily="50" charset="-127"/>
                  <a:ea typeface="맑은 고딕" pitchFamily="50" charset="-127"/>
                </a:endParaRPr>
              </a:p>
            </p:txBody>
          </p:sp>
          <p:sp>
            <p:nvSpPr>
              <p:cNvPr id="13" name="正方形"/>
              <p:cNvSpPr/>
              <p:nvPr/>
            </p:nvSpPr>
            <p:spPr>
              <a:xfrm>
                <a:off x="245435" y="284618"/>
                <a:ext cx="28979" cy="28979"/>
              </a:xfrm>
              <a:prstGeom prst="rect">
                <a:avLst/>
              </a:prstGeom>
              <a:solidFill>
                <a:srgbClr val="FFFFFF"/>
              </a:solidFill>
              <a:ln w="3175" cap="flat">
                <a:noFill/>
                <a:miter lim="400000"/>
              </a:ln>
              <a:effectLst/>
            </p:spPr>
            <p:txBody>
              <a:bodyPr wrap="square" lIns="45719" tIns="45719" rIns="45719" bIns="45719" numCol="1" anchor="t">
                <a:noAutofit/>
              </a:bodyPr>
              <a:lstStyle/>
              <a:p>
                <a:pPr algn="l" defTabSz="685754">
                  <a:defRPr sz="1300" b="0">
                    <a:latin typeface="Arial"/>
                    <a:ea typeface="Arial"/>
                    <a:cs typeface="Arial"/>
                    <a:sym typeface="Arial"/>
                  </a:defRPr>
                </a:pPr>
                <a:endParaRPr>
                  <a:solidFill>
                    <a:schemeClr val="bg1"/>
                  </a:solidFill>
                  <a:latin typeface="맑은 고딕" pitchFamily="50" charset="-127"/>
                  <a:ea typeface="맑은 고딕" pitchFamily="50" charset="-127"/>
                </a:endParaRPr>
              </a:p>
            </p:txBody>
          </p:sp>
          <p:sp>
            <p:nvSpPr>
              <p:cNvPr id="14" name="形状"/>
              <p:cNvSpPr/>
              <p:nvPr/>
            </p:nvSpPr>
            <p:spPr>
              <a:xfrm>
                <a:off x="219432" y="20898"/>
                <a:ext cx="237721" cy="232495"/>
              </a:xfrm>
              <a:custGeom>
                <a:avLst/>
                <a:gdLst/>
                <a:ahLst/>
                <a:cxnLst>
                  <a:cxn ang="0">
                    <a:pos x="wd2" y="hd2"/>
                  </a:cxn>
                  <a:cxn ang="5400000">
                    <a:pos x="wd2" y="hd2"/>
                  </a:cxn>
                  <a:cxn ang="10800000">
                    <a:pos x="wd2" y="hd2"/>
                  </a:cxn>
                  <a:cxn ang="16200000">
                    <a:pos x="wd2" y="hd2"/>
                  </a:cxn>
                </a:cxnLst>
                <a:rect l="0" t="0" r="r" b="b"/>
                <a:pathLst>
                  <a:path w="21600" h="21600" extrusionOk="0">
                    <a:moveTo>
                      <a:pt x="19226" y="0"/>
                    </a:moveTo>
                    <a:lnTo>
                      <a:pt x="0" y="19658"/>
                    </a:lnTo>
                    <a:lnTo>
                      <a:pt x="1899" y="21600"/>
                    </a:lnTo>
                    <a:lnTo>
                      <a:pt x="21600" y="1942"/>
                    </a:lnTo>
                    <a:lnTo>
                      <a:pt x="19226" y="0"/>
                    </a:lnTo>
                    <a:close/>
                  </a:path>
                </a:pathLst>
              </a:custGeom>
              <a:solidFill>
                <a:srgbClr val="FFFFFF"/>
              </a:solidFill>
              <a:ln w="3175" cap="flat">
                <a:noFill/>
                <a:miter lim="400000"/>
              </a:ln>
              <a:effectLst/>
            </p:spPr>
            <p:txBody>
              <a:bodyPr wrap="square" lIns="45719" tIns="45719" rIns="45719" bIns="45719" numCol="1" anchor="t">
                <a:noAutofit/>
              </a:bodyPr>
              <a:lstStyle/>
              <a:p>
                <a:pPr algn="l" defTabSz="685754">
                  <a:defRPr sz="1300" b="0">
                    <a:latin typeface="Arial"/>
                    <a:ea typeface="Arial"/>
                    <a:cs typeface="Arial"/>
                    <a:sym typeface="Arial"/>
                  </a:defRPr>
                </a:pPr>
                <a:endParaRPr>
                  <a:solidFill>
                    <a:schemeClr val="bg1"/>
                  </a:solidFill>
                  <a:latin typeface="맑은 고딕" pitchFamily="50" charset="-127"/>
                  <a:ea typeface="맑은 고딕" pitchFamily="50" charset="-127"/>
                </a:endParaRPr>
              </a:p>
            </p:txBody>
          </p:sp>
          <p:sp>
            <p:nvSpPr>
              <p:cNvPr id="15" name="形状"/>
              <p:cNvSpPr/>
              <p:nvPr/>
            </p:nvSpPr>
            <p:spPr>
              <a:xfrm>
                <a:off x="250780" y="52246"/>
                <a:ext cx="237721" cy="235107"/>
              </a:xfrm>
              <a:custGeom>
                <a:avLst/>
                <a:gdLst/>
                <a:ahLst/>
                <a:cxnLst>
                  <a:cxn ang="0">
                    <a:pos x="wd2" y="hd2"/>
                  </a:cxn>
                  <a:cxn ang="5400000">
                    <a:pos x="wd2" y="hd2"/>
                  </a:cxn>
                  <a:cxn ang="10800000">
                    <a:pos x="wd2" y="hd2"/>
                  </a:cxn>
                  <a:cxn ang="16200000">
                    <a:pos x="wd2" y="hd2"/>
                  </a:cxn>
                </a:cxnLst>
                <a:rect l="0" t="0" r="r" b="b"/>
                <a:pathLst>
                  <a:path w="21600" h="21600" extrusionOk="0">
                    <a:moveTo>
                      <a:pt x="0" y="19680"/>
                    </a:moveTo>
                    <a:lnTo>
                      <a:pt x="1899" y="21600"/>
                    </a:lnTo>
                    <a:lnTo>
                      <a:pt x="21600" y="1920"/>
                    </a:lnTo>
                    <a:lnTo>
                      <a:pt x="19701" y="0"/>
                    </a:lnTo>
                    <a:lnTo>
                      <a:pt x="0" y="19680"/>
                    </a:lnTo>
                    <a:close/>
                  </a:path>
                </a:pathLst>
              </a:custGeom>
              <a:solidFill>
                <a:srgbClr val="FFFFFF"/>
              </a:solidFill>
              <a:ln w="3175" cap="flat">
                <a:noFill/>
                <a:miter lim="400000"/>
              </a:ln>
              <a:effectLst/>
            </p:spPr>
            <p:txBody>
              <a:bodyPr wrap="square" lIns="45719" tIns="45719" rIns="45719" bIns="45719" numCol="1" anchor="t">
                <a:noAutofit/>
              </a:bodyPr>
              <a:lstStyle/>
              <a:p>
                <a:pPr algn="l" defTabSz="685754">
                  <a:defRPr sz="1300" b="0">
                    <a:latin typeface="Arial"/>
                    <a:ea typeface="Arial"/>
                    <a:cs typeface="Arial"/>
                    <a:sym typeface="Arial"/>
                  </a:defRPr>
                </a:pPr>
                <a:endParaRPr>
                  <a:solidFill>
                    <a:schemeClr val="bg1"/>
                  </a:solidFill>
                  <a:latin typeface="맑은 고딕" pitchFamily="50" charset="-127"/>
                  <a:ea typeface="맑은 고딕" pitchFamily="50" charset="-127"/>
                </a:endParaRPr>
              </a:p>
            </p:txBody>
          </p:sp>
          <p:sp>
            <p:nvSpPr>
              <p:cNvPr id="16" name="形状"/>
              <p:cNvSpPr/>
              <p:nvPr/>
            </p:nvSpPr>
            <p:spPr>
              <a:xfrm>
                <a:off x="446703" y="870"/>
                <a:ext cx="60583" cy="56601"/>
              </a:xfrm>
              <a:custGeom>
                <a:avLst/>
                <a:gdLst/>
                <a:ahLst/>
                <a:cxnLst>
                  <a:cxn ang="0">
                    <a:pos x="wd2" y="hd2"/>
                  </a:cxn>
                  <a:cxn ang="5400000">
                    <a:pos x="wd2" y="hd2"/>
                  </a:cxn>
                  <a:cxn ang="10800000">
                    <a:pos x="wd2" y="hd2"/>
                  </a:cxn>
                  <a:cxn ang="16200000">
                    <a:pos x="wd2" y="hd2"/>
                  </a:cxn>
                </a:cxnLst>
                <a:rect l="0" t="0" r="r" b="b"/>
                <a:pathLst>
                  <a:path w="17890" h="18000" extrusionOk="0">
                    <a:moveTo>
                      <a:pt x="14400" y="2880"/>
                    </a:moveTo>
                    <a:cubicBezTo>
                      <a:pt x="8229" y="-3600"/>
                      <a:pt x="0" y="2880"/>
                      <a:pt x="0" y="2880"/>
                    </a:cubicBezTo>
                    <a:cubicBezTo>
                      <a:pt x="15429" y="18000"/>
                      <a:pt x="15429" y="18000"/>
                      <a:pt x="15429" y="18000"/>
                    </a:cubicBezTo>
                    <a:cubicBezTo>
                      <a:pt x="15429" y="18000"/>
                      <a:pt x="21600" y="10440"/>
                      <a:pt x="14400" y="2880"/>
                    </a:cubicBezTo>
                    <a:close/>
                  </a:path>
                </a:pathLst>
              </a:custGeom>
              <a:solidFill>
                <a:srgbClr val="FFFFFF"/>
              </a:solidFill>
              <a:ln w="3175" cap="flat">
                <a:noFill/>
                <a:miter lim="400000"/>
              </a:ln>
              <a:effectLst/>
            </p:spPr>
            <p:txBody>
              <a:bodyPr wrap="square" lIns="45719" tIns="45719" rIns="45719" bIns="45719" numCol="1" anchor="t">
                <a:noAutofit/>
              </a:bodyPr>
              <a:lstStyle/>
              <a:p>
                <a:pPr algn="l" defTabSz="685754">
                  <a:defRPr sz="1300" b="0">
                    <a:latin typeface="Arial"/>
                    <a:ea typeface="Arial"/>
                    <a:cs typeface="Arial"/>
                    <a:sym typeface="Arial"/>
                  </a:defRPr>
                </a:pPr>
                <a:endParaRPr>
                  <a:solidFill>
                    <a:schemeClr val="bg1"/>
                  </a:solidFill>
                  <a:latin typeface="맑은 고딕" pitchFamily="50" charset="-127"/>
                  <a:ea typeface="맑은 고딕" pitchFamily="50" charset="-127"/>
                </a:endParaRPr>
              </a:p>
            </p:txBody>
          </p:sp>
          <p:sp>
            <p:nvSpPr>
              <p:cNvPr id="17" name="形状"/>
              <p:cNvSpPr/>
              <p:nvPr/>
            </p:nvSpPr>
            <p:spPr>
              <a:xfrm>
                <a:off x="31343" y="0"/>
                <a:ext cx="436255" cy="431030"/>
              </a:xfrm>
              <a:custGeom>
                <a:avLst/>
                <a:gdLst/>
                <a:ahLst/>
                <a:cxnLst>
                  <a:cxn ang="0">
                    <a:pos x="wd2" y="hd2"/>
                  </a:cxn>
                  <a:cxn ang="5400000">
                    <a:pos x="wd2" y="hd2"/>
                  </a:cxn>
                  <a:cxn ang="10800000">
                    <a:pos x="wd2" y="hd2"/>
                  </a:cxn>
                  <a:cxn ang="16200000">
                    <a:pos x="wd2" y="hd2"/>
                  </a:cxn>
                </a:cxnLst>
                <a:rect l="0" t="0" r="r" b="b"/>
                <a:pathLst>
                  <a:path w="21600" h="21600" extrusionOk="0">
                    <a:moveTo>
                      <a:pt x="19013" y="18982"/>
                    </a:moveTo>
                    <a:lnTo>
                      <a:pt x="2587" y="18982"/>
                    </a:lnTo>
                    <a:lnTo>
                      <a:pt x="2587" y="2618"/>
                    </a:lnTo>
                    <a:lnTo>
                      <a:pt x="17978" y="2618"/>
                    </a:lnTo>
                    <a:lnTo>
                      <a:pt x="20695" y="0"/>
                    </a:lnTo>
                    <a:lnTo>
                      <a:pt x="0" y="0"/>
                    </a:lnTo>
                    <a:lnTo>
                      <a:pt x="0" y="21600"/>
                    </a:lnTo>
                    <a:lnTo>
                      <a:pt x="21600" y="21600"/>
                    </a:lnTo>
                    <a:lnTo>
                      <a:pt x="21600" y="7985"/>
                    </a:lnTo>
                    <a:lnTo>
                      <a:pt x="19013" y="10604"/>
                    </a:lnTo>
                    <a:lnTo>
                      <a:pt x="19013" y="18982"/>
                    </a:lnTo>
                    <a:close/>
                  </a:path>
                </a:pathLst>
              </a:custGeom>
              <a:solidFill>
                <a:srgbClr val="FFFFFF"/>
              </a:solidFill>
              <a:ln w="3175" cap="flat">
                <a:noFill/>
                <a:miter lim="400000"/>
              </a:ln>
              <a:effectLst/>
            </p:spPr>
            <p:txBody>
              <a:bodyPr wrap="square" lIns="45719" tIns="45719" rIns="45719" bIns="45719" numCol="1" anchor="t">
                <a:noAutofit/>
              </a:bodyPr>
              <a:lstStyle/>
              <a:p>
                <a:pPr algn="l" defTabSz="685754">
                  <a:defRPr sz="1300" b="0">
                    <a:latin typeface="Arial"/>
                    <a:ea typeface="Arial"/>
                    <a:cs typeface="Arial"/>
                    <a:sym typeface="Arial"/>
                  </a:defRPr>
                </a:pPr>
                <a:endParaRPr>
                  <a:solidFill>
                    <a:schemeClr val="bg1"/>
                  </a:solidFill>
                  <a:latin typeface="맑은 고딕" pitchFamily="50" charset="-127"/>
                  <a:ea typeface="맑은 고딕" pitchFamily="50" charset="-127"/>
                </a:endParaRPr>
              </a:p>
            </p:txBody>
          </p:sp>
        </p:grpSp>
      </p:gr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 name="屏幕快照 2017-10-27 下午4.22.57.png" descr="屏幕快照 2017-10-27 下午4.22.57.png"/>
          <p:cNvPicPr>
            <a:picLocks noChangeAspect="1"/>
          </p:cNvPicPr>
          <p:nvPr/>
        </p:nvPicPr>
        <p:blipFill>
          <a:blip r:embed="rId2" cstate="print">
            <a:extLst/>
          </a:blip>
          <a:stretch>
            <a:fillRect/>
          </a:stretch>
        </p:blipFill>
        <p:spPr>
          <a:xfrm>
            <a:off x="-405" y="2661"/>
            <a:ext cx="7633510" cy="10802378"/>
          </a:xfrm>
          <a:prstGeom prst="rect">
            <a:avLst/>
          </a:prstGeom>
          <a:ln w="3175">
            <a:miter lim="400000"/>
          </a:ln>
        </p:spPr>
      </p:pic>
      <p:pic>
        <p:nvPicPr>
          <p:cNvPr id="277" name="图片-2.png" descr="图片-2.png"/>
          <p:cNvPicPr>
            <a:picLocks noChangeAspect="1"/>
          </p:cNvPicPr>
          <p:nvPr/>
        </p:nvPicPr>
        <p:blipFill>
          <a:blip r:embed="rId3" cstate="print">
            <a:extLst/>
          </a:blip>
          <a:stretch>
            <a:fillRect/>
          </a:stretch>
        </p:blipFill>
        <p:spPr>
          <a:xfrm>
            <a:off x="70792" y="10093706"/>
            <a:ext cx="7562313" cy="711333"/>
          </a:xfrm>
          <a:prstGeom prst="rect">
            <a:avLst/>
          </a:prstGeom>
          <a:ln w="3175">
            <a:miter lim="400000"/>
          </a:ln>
        </p:spPr>
      </p:pic>
      <p:grpSp>
        <p:nvGrpSpPr>
          <p:cNvPr id="280" name="成组"/>
          <p:cNvGrpSpPr/>
          <p:nvPr/>
        </p:nvGrpSpPr>
        <p:grpSpPr>
          <a:xfrm>
            <a:off x="766729" y="849114"/>
            <a:ext cx="815976" cy="449263"/>
            <a:chOff x="0" y="0"/>
            <a:chExt cx="815975" cy="449261"/>
          </a:xfrm>
        </p:grpSpPr>
        <p:sp>
          <p:nvSpPr>
            <p:cNvPr id="278" name="形状"/>
            <p:cNvSpPr/>
            <p:nvPr/>
          </p:nvSpPr>
          <p:spPr>
            <a:xfrm>
              <a:off x="0" y="1586"/>
              <a:ext cx="815975" cy="447676"/>
            </a:xfrm>
            <a:custGeom>
              <a:avLst/>
              <a:gdLst/>
              <a:ahLst/>
              <a:cxnLst>
                <a:cxn ang="0">
                  <a:pos x="wd2" y="hd2"/>
                </a:cxn>
                <a:cxn ang="5400000">
                  <a:pos x="wd2" y="hd2"/>
                </a:cxn>
                <a:cxn ang="10800000">
                  <a:pos x="wd2" y="hd2"/>
                </a:cxn>
                <a:cxn ang="16200000">
                  <a:pos x="wd2" y="hd2"/>
                </a:cxn>
              </a:cxnLst>
              <a:rect l="0" t="0" r="r" b="b"/>
              <a:pathLst>
                <a:path w="21600" h="21600" extrusionOk="0">
                  <a:moveTo>
                    <a:pt x="19111" y="12220"/>
                  </a:moveTo>
                  <a:lnTo>
                    <a:pt x="19086" y="11837"/>
                  </a:lnTo>
                  <a:lnTo>
                    <a:pt x="19058" y="11462"/>
                  </a:lnTo>
                  <a:lnTo>
                    <a:pt x="19018" y="11087"/>
                  </a:lnTo>
                  <a:lnTo>
                    <a:pt x="18965" y="10726"/>
                  </a:lnTo>
                  <a:lnTo>
                    <a:pt x="18909" y="10366"/>
                  </a:lnTo>
                  <a:lnTo>
                    <a:pt x="18844" y="10013"/>
                  </a:lnTo>
                  <a:lnTo>
                    <a:pt x="18767" y="9667"/>
                  </a:lnTo>
                  <a:lnTo>
                    <a:pt x="18678" y="9329"/>
                  </a:lnTo>
                  <a:lnTo>
                    <a:pt x="18589" y="8998"/>
                  </a:lnTo>
                  <a:lnTo>
                    <a:pt x="18488" y="8689"/>
                  </a:lnTo>
                  <a:lnTo>
                    <a:pt x="18379" y="8372"/>
                  </a:lnTo>
                  <a:lnTo>
                    <a:pt x="18262" y="8078"/>
                  </a:lnTo>
                  <a:lnTo>
                    <a:pt x="18141" y="7791"/>
                  </a:lnTo>
                  <a:lnTo>
                    <a:pt x="18011" y="7511"/>
                  </a:lnTo>
                  <a:lnTo>
                    <a:pt x="17870" y="7239"/>
                  </a:lnTo>
                  <a:lnTo>
                    <a:pt x="17729" y="6989"/>
                  </a:lnTo>
                  <a:lnTo>
                    <a:pt x="17579" y="6746"/>
                  </a:lnTo>
                  <a:lnTo>
                    <a:pt x="17425" y="6518"/>
                  </a:lnTo>
                  <a:lnTo>
                    <a:pt x="17264" y="6298"/>
                  </a:lnTo>
                  <a:lnTo>
                    <a:pt x="17094" y="6092"/>
                  </a:lnTo>
                  <a:lnTo>
                    <a:pt x="16924" y="5900"/>
                  </a:lnTo>
                  <a:lnTo>
                    <a:pt x="16747" y="5724"/>
                  </a:lnTo>
                  <a:lnTo>
                    <a:pt x="16565" y="5569"/>
                  </a:lnTo>
                  <a:lnTo>
                    <a:pt x="16379" y="5422"/>
                  </a:lnTo>
                  <a:lnTo>
                    <a:pt x="16185" y="5290"/>
                  </a:lnTo>
                  <a:lnTo>
                    <a:pt x="15991" y="5172"/>
                  </a:lnTo>
                  <a:lnTo>
                    <a:pt x="15789" y="5069"/>
                  </a:lnTo>
                  <a:lnTo>
                    <a:pt x="15587" y="4995"/>
                  </a:lnTo>
                  <a:lnTo>
                    <a:pt x="15381" y="4929"/>
                  </a:lnTo>
                  <a:lnTo>
                    <a:pt x="15171" y="4878"/>
                  </a:lnTo>
                  <a:lnTo>
                    <a:pt x="14956" y="4856"/>
                  </a:lnTo>
                  <a:lnTo>
                    <a:pt x="14742" y="4841"/>
                  </a:lnTo>
                  <a:lnTo>
                    <a:pt x="14581" y="4856"/>
                  </a:lnTo>
                  <a:lnTo>
                    <a:pt x="14411" y="4863"/>
                  </a:lnTo>
                  <a:lnTo>
                    <a:pt x="14249" y="4892"/>
                  </a:lnTo>
                  <a:lnTo>
                    <a:pt x="14087" y="4929"/>
                  </a:lnTo>
                  <a:lnTo>
                    <a:pt x="13926" y="4981"/>
                  </a:lnTo>
                  <a:lnTo>
                    <a:pt x="13611" y="5113"/>
                  </a:lnTo>
                  <a:lnTo>
                    <a:pt x="13457" y="5194"/>
                  </a:lnTo>
                  <a:lnTo>
                    <a:pt x="13312" y="5282"/>
                  </a:lnTo>
                  <a:lnTo>
                    <a:pt x="13013" y="5488"/>
                  </a:lnTo>
                  <a:lnTo>
                    <a:pt x="12871" y="5613"/>
                  </a:lnTo>
                  <a:lnTo>
                    <a:pt x="12730" y="5731"/>
                  </a:lnTo>
                  <a:lnTo>
                    <a:pt x="12592" y="5871"/>
                  </a:lnTo>
                  <a:lnTo>
                    <a:pt x="12459" y="6011"/>
                  </a:lnTo>
                  <a:lnTo>
                    <a:pt x="12326" y="6165"/>
                  </a:lnTo>
                  <a:lnTo>
                    <a:pt x="12277" y="5834"/>
                  </a:lnTo>
                  <a:lnTo>
                    <a:pt x="12220" y="5518"/>
                  </a:lnTo>
                  <a:lnTo>
                    <a:pt x="12152" y="5201"/>
                  </a:lnTo>
                  <a:lnTo>
                    <a:pt x="12079" y="4885"/>
                  </a:lnTo>
                  <a:lnTo>
                    <a:pt x="12002" y="4583"/>
                  </a:lnTo>
                  <a:lnTo>
                    <a:pt x="11917" y="4289"/>
                  </a:lnTo>
                  <a:lnTo>
                    <a:pt x="11828" y="3987"/>
                  </a:lnTo>
                  <a:lnTo>
                    <a:pt x="11731" y="3708"/>
                  </a:lnTo>
                  <a:lnTo>
                    <a:pt x="11626" y="3436"/>
                  </a:lnTo>
                  <a:lnTo>
                    <a:pt x="11517" y="3163"/>
                  </a:lnTo>
                  <a:lnTo>
                    <a:pt x="11400" y="2913"/>
                  </a:lnTo>
                  <a:lnTo>
                    <a:pt x="11283" y="2656"/>
                  </a:lnTo>
                  <a:lnTo>
                    <a:pt x="11158" y="2420"/>
                  </a:lnTo>
                  <a:lnTo>
                    <a:pt x="11024" y="2185"/>
                  </a:lnTo>
                  <a:lnTo>
                    <a:pt x="10887" y="1972"/>
                  </a:lnTo>
                  <a:lnTo>
                    <a:pt x="10745" y="1751"/>
                  </a:lnTo>
                  <a:lnTo>
                    <a:pt x="10600" y="1552"/>
                  </a:lnTo>
                  <a:lnTo>
                    <a:pt x="10450" y="1361"/>
                  </a:lnTo>
                  <a:lnTo>
                    <a:pt x="10297" y="1184"/>
                  </a:lnTo>
                  <a:lnTo>
                    <a:pt x="10139" y="1023"/>
                  </a:lnTo>
                  <a:lnTo>
                    <a:pt x="9974" y="861"/>
                  </a:lnTo>
                  <a:lnTo>
                    <a:pt x="9808" y="714"/>
                  </a:lnTo>
                  <a:lnTo>
                    <a:pt x="9634" y="581"/>
                  </a:lnTo>
                  <a:lnTo>
                    <a:pt x="9464" y="463"/>
                  </a:lnTo>
                  <a:lnTo>
                    <a:pt x="9287" y="360"/>
                  </a:lnTo>
                  <a:lnTo>
                    <a:pt x="9105" y="265"/>
                  </a:lnTo>
                  <a:lnTo>
                    <a:pt x="8923" y="184"/>
                  </a:lnTo>
                  <a:lnTo>
                    <a:pt x="8737" y="125"/>
                  </a:lnTo>
                  <a:lnTo>
                    <a:pt x="8543" y="66"/>
                  </a:lnTo>
                  <a:lnTo>
                    <a:pt x="8353" y="29"/>
                  </a:lnTo>
                  <a:lnTo>
                    <a:pt x="8159" y="7"/>
                  </a:lnTo>
                  <a:lnTo>
                    <a:pt x="7965" y="0"/>
                  </a:lnTo>
                  <a:lnTo>
                    <a:pt x="7844" y="0"/>
                  </a:lnTo>
                  <a:lnTo>
                    <a:pt x="7731" y="7"/>
                  </a:lnTo>
                  <a:lnTo>
                    <a:pt x="7614" y="29"/>
                  </a:lnTo>
                  <a:lnTo>
                    <a:pt x="7500" y="44"/>
                  </a:lnTo>
                  <a:lnTo>
                    <a:pt x="7391" y="59"/>
                  </a:lnTo>
                  <a:lnTo>
                    <a:pt x="7274" y="96"/>
                  </a:lnTo>
                  <a:lnTo>
                    <a:pt x="7056" y="169"/>
                  </a:lnTo>
                  <a:lnTo>
                    <a:pt x="6834" y="250"/>
                  </a:lnTo>
                  <a:lnTo>
                    <a:pt x="6619" y="368"/>
                  </a:lnTo>
                  <a:lnTo>
                    <a:pt x="6413" y="500"/>
                  </a:lnTo>
                  <a:lnTo>
                    <a:pt x="6207" y="647"/>
                  </a:lnTo>
                  <a:lnTo>
                    <a:pt x="6009" y="809"/>
                  </a:lnTo>
                  <a:lnTo>
                    <a:pt x="5811" y="993"/>
                  </a:lnTo>
                  <a:lnTo>
                    <a:pt x="5625" y="1184"/>
                  </a:lnTo>
                  <a:lnTo>
                    <a:pt x="5443" y="1405"/>
                  </a:lnTo>
                  <a:lnTo>
                    <a:pt x="5266" y="1626"/>
                  </a:lnTo>
                  <a:lnTo>
                    <a:pt x="5092" y="1876"/>
                  </a:lnTo>
                  <a:lnTo>
                    <a:pt x="4930" y="2134"/>
                  </a:lnTo>
                  <a:lnTo>
                    <a:pt x="4773" y="2406"/>
                  </a:lnTo>
                  <a:lnTo>
                    <a:pt x="4623" y="2693"/>
                  </a:lnTo>
                  <a:lnTo>
                    <a:pt x="4482" y="2987"/>
                  </a:lnTo>
                  <a:lnTo>
                    <a:pt x="4348" y="3296"/>
                  </a:lnTo>
                  <a:lnTo>
                    <a:pt x="4223" y="3612"/>
                  </a:lnTo>
                  <a:lnTo>
                    <a:pt x="4106" y="3958"/>
                  </a:lnTo>
                  <a:lnTo>
                    <a:pt x="3997" y="4296"/>
                  </a:lnTo>
                  <a:lnTo>
                    <a:pt x="3896" y="4650"/>
                  </a:lnTo>
                  <a:lnTo>
                    <a:pt x="3807" y="5010"/>
                  </a:lnTo>
                  <a:lnTo>
                    <a:pt x="3726" y="5385"/>
                  </a:lnTo>
                  <a:lnTo>
                    <a:pt x="3657" y="5768"/>
                  </a:lnTo>
                  <a:lnTo>
                    <a:pt x="3597" y="6158"/>
                  </a:lnTo>
                  <a:lnTo>
                    <a:pt x="3544" y="6548"/>
                  </a:lnTo>
                  <a:lnTo>
                    <a:pt x="3504" y="6960"/>
                  </a:lnTo>
                  <a:lnTo>
                    <a:pt x="3492" y="7158"/>
                  </a:lnTo>
                  <a:lnTo>
                    <a:pt x="3475" y="7372"/>
                  </a:lnTo>
                  <a:lnTo>
                    <a:pt x="3467" y="7578"/>
                  </a:lnTo>
                  <a:lnTo>
                    <a:pt x="3455" y="7791"/>
                  </a:lnTo>
                  <a:lnTo>
                    <a:pt x="3455" y="7997"/>
                  </a:lnTo>
                  <a:lnTo>
                    <a:pt x="3451" y="8203"/>
                  </a:lnTo>
                  <a:lnTo>
                    <a:pt x="3455" y="8460"/>
                  </a:lnTo>
                  <a:lnTo>
                    <a:pt x="3463" y="8703"/>
                  </a:lnTo>
                  <a:lnTo>
                    <a:pt x="3475" y="8946"/>
                  </a:lnTo>
                  <a:lnTo>
                    <a:pt x="3492" y="9196"/>
                  </a:lnTo>
                  <a:lnTo>
                    <a:pt x="3415" y="9189"/>
                  </a:lnTo>
                  <a:lnTo>
                    <a:pt x="3237" y="9196"/>
                  </a:lnTo>
                  <a:lnTo>
                    <a:pt x="3063" y="9218"/>
                  </a:lnTo>
                  <a:lnTo>
                    <a:pt x="2893" y="9262"/>
                  </a:lnTo>
                  <a:lnTo>
                    <a:pt x="2724" y="9314"/>
                  </a:lnTo>
                  <a:lnTo>
                    <a:pt x="2558" y="9380"/>
                  </a:lnTo>
                  <a:lnTo>
                    <a:pt x="2400" y="9468"/>
                  </a:lnTo>
                  <a:lnTo>
                    <a:pt x="2243" y="9564"/>
                  </a:lnTo>
                  <a:lnTo>
                    <a:pt x="2081" y="9682"/>
                  </a:lnTo>
                  <a:lnTo>
                    <a:pt x="1936" y="9799"/>
                  </a:lnTo>
                  <a:lnTo>
                    <a:pt x="1786" y="9939"/>
                  </a:lnTo>
                  <a:lnTo>
                    <a:pt x="1645" y="10086"/>
                  </a:lnTo>
                  <a:lnTo>
                    <a:pt x="1503" y="10248"/>
                  </a:lnTo>
                  <a:lnTo>
                    <a:pt x="1370" y="10417"/>
                  </a:lnTo>
                  <a:lnTo>
                    <a:pt x="1241" y="10601"/>
                  </a:lnTo>
                  <a:lnTo>
                    <a:pt x="1119" y="10800"/>
                  </a:lnTo>
                  <a:lnTo>
                    <a:pt x="1002" y="11006"/>
                  </a:lnTo>
                  <a:lnTo>
                    <a:pt x="885" y="11219"/>
                  </a:lnTo>
                  <a:lnTo>
                    <a:pt x="780" y="11447"/>
                  </a:lnTo>
                  <a:lnTo>
                    <a:pt x="683" y="11683"/>
                  </a:lnTo>
                  <a:lnTo>
                    <a:pt x="586" y="11926"/>
                  </a:lnTo>
                  <a:lnTo>
                    <a:pt x="493" y="12176"/>
                  </a:lnTo>
                  <a:lnTo>
                    <a:pt x="412" y="12433"/>
                  </a:lnTo>
                  <a:lnTo>
                    <a:pt x="335" y="12698"/>
                  </a:lnTo>
                  <a:lnTo>
                    <a:pt x="206" y="13257"/>
                  </a:lnTo>
                  <a:lnTo>
                    <a:pt x="154" y="13544"/>
                  </a:lnTo>
                  <a:lnTo>
                    <a:pt x="73" y="14147"/>
                  </a:lnTo>
                  <a:lnTo>
                    <a:pt x="40" y="14456"/>
                  </a:lnTo>
                  <a:lnTo>
                    <a:pt x="20" y="14758"/>
                  </a:lnTo>
                  <a:lnTo>
                    <a:pt x="8" y="15074"/>
                  </a:lnTo>
                  <a:lnTo>
                    <a:pt x="0" y="15391"/>
                  </a:lnTo>
                  <a:lnTo>
                    <a:pt x="8" y="15707"/>
                  </a:lnTo>
                  <a:lnTo>
                    <a:pt x="20" y="16009"/>
                  </a:lnTo>
                  <a:lnTo>
                    <a:pt x="40" y="16310"/>
                  </a:lnTo>
                  <a:lnTo>
                    <a:pt x="69" y="16605"/>
                  </a:lnTo>
                  <a:lnTo>
                    <a:pt x="101" y="16899"/>
                  </a:lnTo>
                  <a:lnTo>
                    <a:pt x="145" y="17186"/>
                  </a:lnTo>
                  <a:lnTo>
                    <a:pt x="198" y="17465"/>
                  </a:lnTo>
                  <a:lnTo>
                    <a:pt x="255" y="17738"/>
                  </a:lnTo>
                  <a:lnTo>
                    <a:pt x="319" y="18010"/>
                  </a:lnTo>
                  <a:lnTo>
                    <a:pt x="388" y="18267"/>
                  </a:lnTo>
                  <a:lnTo>
                    <a:pt x="465" y="18517"/>
                  </a:lnTo>
                  <a:lnTo>
                    <a:pt x="554" y="18775"/>
                  </a:lnTo>
                  <a:lnTo>
                    <a:pt x="643" y="19010"/>
                  </a:lnTo>
                  <a:lnTo>
                    <a:pt x="740" y="19238"/>
                  </a:lnTo>
                  <a:lnTo>
                    <a:pt x="841" y="19459"/>
                  </a:lnTo>
                  <a:lnTo>
                    <a:pt x="946" y="19672"/>
                  </a:lnTo>
                  <a:lnTo>
                    <a:pt x="1059" y="19878"/>
                  </a:lnTo>
                  <a:lnTo>
                    <a:pt x="1172" y="20070"/>
                  </a:lnTo>
                  <a:lnTo>
                    <a:pt x="1297" y="20254"/>
                  </a:lnTo>
                  <a:lnTo>
                    <a:pt x="1422" y="20430"/>
                  </a:lnTo>
                  <a:lnTo>
                    <a:pt x="1556" y="20592"/>
                  </a:lnTo>
                  <a:lnTo>
                    <a:pt x="1689" y="20739"/>
                  </a:lnTo>
                  <a:lnTo>
                    <a:pt x="1831" y="20894"/>
                  </a:lnTo>
                  <a:lnTo>
                    <a:pt x="1972" y="21011"/>
                  </a:lnTo>
                  <a:lnTo>
                    <a:pt x="2122" y="21137"/>
                  </a:lnTo>
                  <a:lnTo>
                    <a:pt x="2275" y="21240"/>
                  </a:lnTo>
                  <a:lnTo>
                    <a:pt x="2429" y="21328"/>
                  </a:lnTo>
                  <a:lnTo>
                    <a:pt x="2744" y="21475"/>
                  </a:lnTo>
                  <a:lnTo>
                    <a:pt x="2906" y="21526"/>
                  </a:lnTo>
                  <a:lnTo>
                    <a:pt x="3075" y="21563"/>
                  </a:lnTo>
                  <a:lnTo>
                    <a:pt x="3241" y="21585"/>
                  </a:lnTo>
                  <a:lnTo>
                    <a:pt x="3241" y="21600"/>
                  </a:lnTo>
                  <a:lnTo>
                    <a:pt x="18921" y="21600"/>
                  </a:lnTo>
                  <a:lnTo>
                    <a:pt x="18921" y="21578"/>
                  </a:lnTo>
                  <a:lnTo>
                    <a:pt x="18965" y="21585"/>
                  </a:lnTo>
                  <a:lnTo>
                    <a:pt x="19018" y="21600"/>
                  </a:lnTo>
                  <a:lnTo>
                    <a:pt x="19155" y="21600"/>
                  </a:lnTo>
                  <a:lnTo>
                    <a:pt x="19284" y="21578"/>
                  </a:lnTo>
                  <a:lnTo>
                    <a:pt x="19414" y="21541"/>
                  </a:lnTo>
                  <a:lnTo>
                    <a:pt x="19543" y="21497"/>
                  </a:lnTo>
                  <a:lnTo>
                    <a:pt x="19664" y="21446"/>
                  </a:lnTo>
                  <a:lnTo>
                    <a:pt x="19786" y="21387"/>
                  </a:lnTo>
                  <a:lnTo>
                    <a:pt x="19907" y="21320"/>
                  </a:lnTo>
                  <a:lnTo>
                    <a:pt x="20024" y="21232"/>
                  </a:lnTo>
                  <a:lnTo>
                    <a:pt x="20141" y="21137"/>
                  </a:lnTo>
                  <a:lnTo>
                    <a:pt x="20250" y="21034"/>
                  </a:lnTo>
                  <a:lnTo>
                    <a:pt x="20359" y="20916"/>
                  </a:lnTo>
                  <a:lnTo>
                    <a:pt x="20460" y="20798"/>
                  </a:lnTo>
                  <a:lnTo>
                    <a:pt x="20565" y="20666"/>
                  </a:lnTo>
                  <a:lnTo>
                    <a:pt x="20662" y="20526"/>
                  </a:lnTo>
                  <a:lnTo>
                    <a:pt x="20751" y="20379"/>
                  </a:lnTo>
                  <a:lnTo>
                    <a:pt x="20844" y="20217"/>
                  </a:lnTo>
                  <a:lnTo>
                    <a:pt x="20929" y="20062"/>
                  </a:lnTo>
                  <a:lnTo>
                    <a:pt x="21010" y="19886"/>
                  </a:lnTo>
                  <a:lnTo>
                    <a:pt x="21087" y="19717"/>
                  </a:lnTo>
                  <a:lnTo>
                    <a:pt x="21160" y="19533"/>
                  </a:lnTo>
                  <a:lnTo>
                    <a:pt x="21224" y="19341"/>
                  </a:lnTo>
                  <a:lnTo>
                    <a:pt x="21289" y="19143"/>
                  </a:lnTo>
                  <a:lnTo>
                    <a:pt x="21345" y="18937"/>
                  </a:lnTo>
                  <a:lnTo>
                    <a:pt x="21398" y="18731"/>
                  </a:lnTo>
                  <a:lnTo>
                    <a:pt x="21442" y="18517"/>
                  </a:lnTo>
                  <a:lnTo>
                    <a:pt x="21483" y="18304"/>
                  </a:lnTo>
                  <a:lnTo>
                    <a:pt x="21519" y="18076"/>
                  </a:lnTo>
                  <a:lnTo>
                    <a:pt x="21547" y="17848"/>
                  </a:lnTo>
                  <a:lnTo>
                    <a:pt x="21572" y="17613"/>
                  </a:lnTo>
                  <a:lnTo>
                    <a:pt x="21596" y="17142"/>
                  </a:lnTo>
                  <a:lnTo>
                    <a:pt x="21600" y="16899"/>
                  </a:lnTo>
                  <a:lnTo>
                    <a:pt x="21596" y="16663"/>
                  </a:lnTo>
                  <a:lnTo>
                    <a:pt x="21584" y="16428"/>
                  </a:lnTo>
                  <a:lnTo>
                    <a:pt x="21572" y="16207"/>
                  </a:lnTo>
                  <a:lnTo>
                    <a:pt x="21552" y="15979"/>
                  </a:lnTo>
                  <a:lnTo>
                    <a:pt x="21523" y="15751"/>
                  </a:lnTo>
                  <a:lnTo>
                    <a:pt x="21491" y="15531"/>
                  </a:lnTo>
                  <a:lnTo>
                    <a:pt x="21450" y="15325"/>
                  </a:lnTo>
                  <a:lnTo>
                    <a:pt x="21402" y="15111"/>
                  </a:lnTo>
                  <a:lnTo>
                    <a:pt x="21353" y="14905"/>
                  </a:lnTo>
                  <a:lnTo>
                    <a:pt x="21301" y="14714"/>
                  </a:lnTo>
                  <a:lnTo>
                    <a:pt x="21180" y="14331"/>
                  </a:lnTo>
                  <a:lnTo>
                    <a:pt x="21107" y="14147"/>
                  </a:lnTo>
                  <a:lnTo>
                    <a:pt x="21034" y="13971"/>
                  </a:lnTo>
                  <a:lnTo>
                    <a:pt x="20953" y="13809"/>
                  </a:lnTo>
                  <a:lnTo>
                    <a:pt x="20873" y="13640"/>
                  </a:lnTo>
                  <a:lnTo>
                    <a:pt x="20695" y="13346"/>
                  </a:lnTo>
                  <a:lnTo>
                    <a:pt x="20602" y="13206"/>
                  </a:lnTo>
                  <a:lnTo>
                    <a:pt x="20505" y="13073"/>
                  </a:lnTo>
                  <a:lnTo>
                    <a:pt x="20404" y="12956"/>
                  </a:lnTo>
                  <a:lnTo>
                    <a:pt x="20299" y="12838"/>
                  </a:lnTo>
                  <a:lnTo>
                    <a:pt x="20194" y="12735"/>
                  </a:lnTo>
                  <a:lnTo>
                    <a:pt x="20081" y="12632"/>
                  </a:lnTo>
                  <a:lnTo>
                    <a:pt x="19967" y="12551"/>
                  </a:lnTo>
                  <a:lnTo>
                    <a:pt x="19854" y="12477"/>
                  </a:lnTo>
                  <a:lnTo>
                    <a:pt x="19733" y="12404"/>
                  </a:lnTo>
                  <a:lnTo>
                    <a:pt x="19612" y="12345"/>
                  </a:lnTo>
                  <a:lnTo>
                    <a:pt x="19491" y="12301"/>
                  </a:lnTo>
                  <a:lnTo>
                    <a:pt x="19365" y="12264"/>
                  </a:lnTo>
                  <a:lnTo>
                    <a:pt x="19240" y="12242"/>
                  </a:lnTo>
                  <a:lnTo>
                    <a:pt x="19111" y="12220"/>
                  </a:lnTo>
                  <a:close/>
                </a:path>
              </a:pathLst>
            </a:custGeom>
            <a:solidFill>
              <a:srgbClr val="FFFFFF"/>
            </a:solidFill>
            <a:ln w="3175" cap="flat">
              <a:noFill/>
              <a:miter lim="400000"/>
            </a:ln>
            <a:effectLst/>
          </p:spPr>
          <p:txBody>
            <a:bodyPr wrap="square" lIns="45719" tIns="45719" rIns="45719" bIns="45719" numCol="1" anchor="ctr">
              <a:noAutofit/>
            </a:bodyPr>
            <a:lstStyle/>
            <a:p>
              <a:pPr algn="l" defTabSz="685754">
                <a:defRPr sz="1300" b="0">
                  <a:latin typeface="Arial"/>
                  <a:ea typeface="Arial"/>
                  <a:cs typeface="Arial"/>
                  <a:sym typeface="Arial"/>
                </a:defRPr>
              </a:pPr>
              <a:endParaRPr>
                <a:solidFill>
                  <a:schemeClr val="bg1"/>
                </a:solidFill>
                <a:latin typeface="맑은 고딕" pitchFamily="50" charset="-127"/>
                <a:ea typeface="맑은 고딕" pitchFamily="50" charset="-127"/>
              </a:endParaRPr>
            </a:p>
          </p:txBody>
        </p:sp>
        <p:sp>
          <p:nvSpPr>
            <p:cNvPr id="279" name="5"/>
            <p:cNvSpPr txBox="1"/>
            <p:nvPr/>
          </p:nvSpPr>
          <p:spPr>
            <a:xfrm>
              <a:off x="170068" y="0"/>
              <a:ext cx="210468" cy="394767"/>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l" defTabSz="684212">
                <a:defRPr sz="2800" b="0">
                  <a:solidFill>
                    <a:srgbClr val="374352"/>
                  </a:solidFill>
                  <a:latin typeface="Arial"/>
                  <a:ea typeface="Arial"/>
                  <a:cs typeface="Arial"/>
                  <a:sym typeface="Arial"/>
                </a:defRPr>
              </a:lvl1pPr>
            </a:lstStyle>
            <a:p>
              <a:r>
                <a:rPr dirty="0">
                  <a:solidFill>
                    <a:schemeClr val="tx1"/>
                  </a:solidFill>
                  <a:latin typeface="맑은 고딕" pitchFamily="50" charset="-127"/>
                  <a:ea typeface="맑은 고딕" pitchFamily="50" charset="-127"/>
                </a:rPr>
                <a:t>5</a:t>
              </a:r>
            </a:p>
          </p:txBody>
        </p:sp>
      </p:grpSp>
      <p:sp>
        <p:nvSpPr>
          <p:cNvPr id="281" name="语戏简介…"/>
          <p:cNvSpPr txBox="1"/>
          <p:nvPr/>
        </p:nvSpPr>
        <p:spPr>
          <a:xfrm>
            <a:off x="1582704" y="809576"/>
            <a:ext cx="2799092" cy="561826"/>
          </a:xfrm>
          <a:prstGeom prst="rect">
            <a:avLst/>
          </a:prstGeom>
          <a:ln w="3175">
            <a:miter lim="400000"/>
          </a:ln>
          <a:extLst>
            <a:ext uri="{C572A759-6A51-4108-AA02-DFA0A04FC94B}">
              <ma14:wrappingTextBoxFlag xmlns:ma14="http://schemas.microsoft.com/office/mac/drawingml/2011/main" xmlns="" val="1"/>
            </a:ext>
          </a:extLst>
        </p:spPr>
        <p:txBody>
          <a:bodyPr lIns="45719" rIns="45719"/>
          <a:lstStyle/>
          <a:p>
            <a:pPr algn="l" defTabSz="684212">
              <a:defRPr>
                <a:solidFill>
                  <a:srgbClr val="FFFFFF"/>
                </a:solidFill>
                <a:latin typeface="微软雅黑"/>
                <a:ea typeface="微软雅黑"/>
                <a:cs typeface="微软雅黑"/>
                <a:sym typeface="微软雅黑"/>
              </a:defRPr>
            </a:pPr>
            <a:r>
              <a:rPr lang="en-US" altLang="ko-KR" dirty="0" err="1" smtClean="0">
                <a:solidFill>
                  <a:schemeClr val="bg1"/>
                </a:solidFill>
                <a:latin typeface="맑은 고딕" pitchFamily="50" charset="-127"/>
                <a:ea typeface="맑은 고딕" pitchFamily="50" charset="-127"/>
              </a:rPr>
              <a:t>CFun</a:t>
            </a:r>
            <a:r>
              <a:rPr lang="en-US" altLang="ko-KR" dirty="0" smtClean="0">
                <a:solidFill>
                  <a:schemeClr val="bg1"/>
                </a:solidFill>
                <a:latin typeface="맑은 고딕" pitchFamily="50" charset="-127"/>
                <a:ea typeface="맑은 고딕" pitchFamily="50" charset="-127"/>
              </a:rPr>
              <a:t> </a:t>
            </a:r>
            <a:r>
              <a:rPr lang="ko-KR" altLang="en-US" dirty="0" err="1" smtClean="0">
                <a:solidFill>
                  <a:schemeClr val="bg1"/>
                </a:solidFill>
                <a:latin typeface="맑은 고딕" pitchFamily="50" charset="-127"/>
                <a:ea typeface="맑은 고딕" pitchFamily="50" charset="-127"/>
              </a:rPr>
              <a:t>앱</a:t>
            </a:r>
            <a:r>
              <a:rPr lang="ko-KR" altLang="en-US" dirty="0" smtClean="0">
                <a:solidFill>
                  <a:schemeClr val="bg1"/>
                </a:solidFill>
                <a:latin typeface="맑은 고딕" pitchFamily="50" charset="-127"/>
                <a:ea typeface="맑은 고딕" pitchFamily="50" charset="-127"/>
              </a:rPr>
              <a:t> 간단소개</a:t>
            </a:r>
            <a:endParaRPr dirty="0">
              <a:solidFill>
                <a:schemeClr val="bg1"/>
              </a:solidFill>
              <a:latin typeface="맑은 고딕" pitchFamily="50" charset="-127"/>
              <a:ea typeface="맑은 고딕" pitchFamily="50" charset="-127"/>
            </a:endParaRPr>
          </a:p>
          <a:p>
            <a:pPr algn="l" defTabSz="684212">
              <a:defRPr sz="1000" b="0">
                <a:solidFill>
                  <a:srgbClr val="FFFFFF"/>
                </a:solidFill>
                <a:latin typeface="Arial"/>
                <a:ea typeface="Arial"/>
                <a:cs typeface="Arial"/>
                <a:sym typeface="Arial"/>
              </a:defRPr>
            </a:pPr>
            <a:r>
              <a:rPr lang="en-US" dirty="0">
                <a:solidFill>
                  <a:schemeClr val="bg1"/>
                </a:solidFill>
                <a:latin typeface="맑은 고딕" pitchFamily="50" charset="-127"/>
                <a:ea typeface="맑은 고딕" pitchFamily="50" charset="-127"/>
              </a:rPr>
              <a:t>The foundation of </a:t>
            </a:r>
            <a:r>
              <a:rPr lang="en-US" dirty="0" err="1" smtClean="0">
                <a:solidFill>
                  <a:schemeClr val="bg1"/>
                </a:solidFill>
                <a:latin typeface="맑은 고딕" pitchFamily="50" charset="-127"/>
                <a:ea typeface="맑은 고딕" pitchFamily="50" charset="-127"/>
              </a:rPr>
              <a:t>CFun</a:t>
            </a:r>
            <a:endParaRPr dirty="0">
              <a:solidFill>
                <a:schemeClr val="bg1"/>
              </a:solidFill>
              <a:latin typeface="맑은 고딕" pitchFamily="50" charset="-127"/>
              <a:ea typeface="맑은 고딕" pitchFamily="50" charset="-127"/>
            </a:endParaRPr>
          </a:p>
        </p:txBody>
      </p:sp>
      <p:sp>
        <p:nvSpPr>
          <p:cNvPr id="282" name="5.1   语戏app…"/>
          <p:cNvSpPr txBox="1"/>
          <p:nvPr/>
        </p:nvSpPr>
        <p:spPr>
          <a:xfrm>
            <a:off x="936625" y="1515419"/>
            <a:ext cx="6696075" cy="1224136"/>
          </a:xfrm>
          <a:prstGeom prst="rect">
            <a:avLst/>
          </a:prstGeom>
          <a:ln w="3175">
            <a:miter lim="400000"/>
          </a:ln>
          <a:extLst>
            <a:ext uri="{C572A759-6A51-4108-AA02-DFA0A04FC94B}">
              <ma14:wrappingTextBoxFlag xmlns:ma14="http://schemas.microsoft.com/office/mac/drawingml/2011/main" xmlns="" val="1"/>
            </a:ext>
          </a:extLst>
        </p:spPr>
        <p:txBody>
          <a:bodyPr lIns="50800" tIns="50800" rIns="50800" bIns="50800"/>
          <a:lstStyle/>
          <a:p>
            <a:pPr marR="457200" algn="l" defTabSz="457200">
              <a:defRPr sz="1100">
                <a:solidFill>
                  <a:srgbClr val="FFFFFF"/>
                </a:solidFill>
                <a:latin typeface="Helvetica"/>
                <a:ea typeface="Helvetica"/>
                <a:cs typeface="Helvetica"/>
                <a:sym typeface="Helvetica"/>
              </a:defRPr>
            </a:pPr>
            <a:r>
              <a:rPr lang="en-US" sz="1400" b="0" dirty="0" smtClean="0">
                <a:solidFill>
                  <a:schemeClr val="bg1"/>
                </a:solidFill>
                <a:latin typeface="맑은 고딕" pitchFamily="50" charset="-127"/>
                <a:ea typeface="맑은 고딕" pitchFamily="50" charset="-127"/>
                <a:cs typeface="Helvetica"/>
              </a:rPr>
              <a:t>	</a:t>
            </a:r>
            <a:r>
              <a:rPr sz="1400" b="0" dirty="0" smtClean="0">
                <a:solidFill>
                  <a:schemeClr val="bg1"/>
                </a:solidFill>
                <a:latin typeface="맑은 고딕" pitchFamily="50" charset="-127"/>
                <a:ea typeface="맑은 고딕" pitchFamily="50" charset="-127"/>
                <a:cs typeface="Helvetica"/>
              </a:rPr>
              <a:t>5.1</a:t>
            </a:r>
            <a:r>
              <a:rPr lang="en-US" sz="1400" b="0" dirty="0" smtClean="0">
                <a:solidFill>
                  <a:schemeClr val="bg1"/>
                </a:solidFill>
                <a:latin typeface="맑은 고딕" pitchFamily="50" charset="-127"/>
                <a:ea typeface="맑은 고딕" pitchFamily="50" charset="-127"/>
                <a:cs typeface="Helvetica"/>
              </a:rPr>
              <a:t> </a:t>
            </a:r>
            <a:r>
              <a:rPr lang="en-US" sz="1400" b="0" dirty="0" err="1" smtClean="0">
                <a:solidFill>
                  <a:schemeClr val="bg1"/>
                </a:solidFill>
                <a:latin typeface="맑은 고딕" pitchFamily="50" charset="-127"/>
                <a:ea typeface="맑은 고딕" pitchFamily="50" charset="-127"/>
                <a:cs typeface="Helvetica"/>
              </a:rPr>
              <a:t>CFun</a:t>
            </a:r>
            <a:r>
              <a:rPr lang="en-US" altLang="zh-CN" sz="1400" b="0" dirty="0" smtClean="0">
                <a:solidFill>
                  <a:schemeClr val="bg1"/>
                </a:solidFill>
                <a:latin typeface="맑은 고딕" pitchFamily="50" charset="-127"/>
                <a:ea typeface="맑은 고딕" pitchFamily="50" charset="-127"/>
                <a:cs typeface="Helvetica"/>
              </a:rPr>
              <a:t> </a:t>
            </a:r>
            <a:r>
              <a:rPr lang="ko-KR" altLang="en-US" sz="1400" b="0" dirty="0" err="1">
                <a:solidFill>
                  <a:schemeClr val="bg1"/>
                </a:solidFill>
                <a:latin typeface="맑은 고딕" pitchFamily="50" charset="-127"/>
                <a:ea typeface="맑은 고딕" pitchFamily="50" charset="-127"/>
                <a:cs typeface="Helvetica"/>
              </a:rPr>
              <a:t>콘텐츠</a:t>
            </a:r>
            <a:r>
              <a:rPr lang="ko-KR" altLang="en-US" sz="1400" b="0" dirty="0">
                <a:solidFill>
                  <a:schemeClr val="bg1"/>
                </a:solidFill>
                <a:latin typeface="맑은 고딕" pitchFamily="50" charset="-127"/>
                <a:ea typeface="맑은 고딕" pitchFamily="50" charset="-127"/>
                <a:cs typeface="Helvetica"/>
              </a:rPr>
              <a:t> </a:t>
            </a:r>
            <a:r>
              <a:rPr lang="ko-KR" altLang="en-US" sz="1400" b="0" dirty="0" smtClean="0">
                <a:solidFill>
                  <a:schemeClr val="bg1"/>
                </a:solidFill>
                <a:latin typeface="맑은 고딕" pitchFamily="50" charset="-127"/>
                <a:ea typeface="맑은 고딕" pitchFamily="50" charset="-127"/>
                <a:cs typeface="Helvetica"/>
              </a:rPr>
              <a:t>공동 창작 </a:t>
            </a:r>
            <a:r>
              <a:rPr lang="ko-KR" altLang="en-US" sz="1400" b="0" dirty="0" err="1" smtClean="0">
                <a:solidFill>
                  <a:schemeClr val="bg1"/>
                </a:solidFill>
                <a:latin typeface="맑은 고딕" pitchFamily="50" charset="-127"/>
                <a:ea typeface="맑은 고딕" pitchFamily="50" charset="-127"/>
                <a:cs typeface="Helvetica"/>
              </a:rPr>
              <a:t>소셜</a:t>
            </a:r>
            <a:r>
              <a:rPr lang="ko-KR" altLang="en-US" sz="1400" b="0" dirty="0" smtClean="0">
                <a:solidFill>
                  <a:schemeClr val="bg1"/>
                </a:solidFill>
                <a:latin typeface="맑은 고딕" pitchFamily="50" charset="-127"/>
                <a:ea typeface="맑은 고딕" pitchFamily="50" charset="-127"/>
                <a:cs typeface="Helvetica"/>
              </a:rPr>
              <a:t> 네트워크</a:t>
            </a:r>
            <a:endParaRPr lang="en-US" altLang="ko-KR" sz="1400" b="0" dirty="0" smtClean="0">
              <a:solidFill>
                <a:schemeClr val="bg1"/>
              </a:solidFill>
              <a:latin typeface="맑은 고딕" pitchFamily="50" charset="-127"/>
              <a:ea typeface="맑은 고딕" pitchFamily="50" charset="-127"/>
              <a:cs typeface="Helvetica"/>
            </a:endParaRPr>
          </a:p>
          <a:p>
            <a:pPr marR="457200" algn="l" defTabSz="457200">
              <a:defRPr sz="1100">
                <a:solidFill>
                  <a:srgbClr val="FFFFFF"/>
                </a:solidFill>
                <a:latin typeface="Helvetica"/>
                <a:ea typeface="Helvetica"/>
                <a:cs typeface="Helvetica"/>
                <a:sym typeface="Helvetica"/>
              </a:defRPr>
            </a:pPr>
            <a:r>
              <a:rPr lang="en-US" sz="1200" b="0" dirty="0" smtClean="0">
                <a:solidFill>
                  <a:schemeClr val="bg1"/>
                </a:solidFill>
                <a:latin typeface="맑은 고딕" pitchFamily="50" charset="-127"/>
                <a:ea typeface="맑은 고딕" pitchFamily="50" charset="-127"/>
              </a:rPr>
              <a:t>	</a:t>
            </a:r>
            <a:r>
              <a:rPr lang="en-US" sz="1200" b="0" dirty="0" err="1" smtClean="0">
                <a:solidFill>
                  <a:schemeClr val="bg1"/>
                </a:solidFill>
                <a:latin typeface="맑은 고딕" pitchFamily="50" charset="-127"/>
                <a:ea typeface="맑은 고딕" pitchFamily="50" charset="-127"/>
              </a:rPr>
              <a:t>CFun</a:t>
            </a:r>
            <a:r>
              <a:rPr lang="en-US" sz="1200" b="0" dirty="0" smtClean="0">
                <a:solidFill>
                  <a:schemeClr val="bg1"/>
                </a:solidFill>
                <a:latin typeface="맑은 고딕" pitchFamily="50" charset="-127"/>
                <a:ea typeface="맑은 고딕" pitchFamily="50" charset="-127"/>
              </a:rPr>
              <a:t> </a:t>
            </a:r>
            <a:r>
              <a:rPr lang="ko-KR" altLang="en-US" sz="1200" b="0" dirty="0" err="1" smtClean="0">
                <a:solidFill>
                  <a:schemeClr val="bg1"/>
                </a:solidFill>
                <a:latin typeface="맑은 고딕" pitchFamily="50" charset="-127"/>
                <a:ea typeface="맑은 고딕" pitchFamily="50" charset="-127"/>
              </a:rPr>
              <a:t>앱은</a:t>
            </a:r>
            <a:r>
              <a:rPr lang="ko-KR" altLang="en-US" sz="1200" b="0" dirty="0" smtClean="0">
                <a:solidFill>
                  <a:schemeClr val="bg1"/>
                </a:solidFill>
                <a:latin typeface="맑은 고딕" pitchFamily="50" charset="-127"/>
                <a:ea typeface="맑은 고딕" pitchFamily="50" charset="-127"/>
              </a:rPr>
              <a:t> 중국에서 </a:t>
            </a:r>
            <a:r>
              <a:rPr lang="ko-KR" altLang="en-US" sz="1200" b="0" dirty="0" err="1" smtClean="0">
                <a:solidFill>
                  <a:schemeClr val="bg1"/>
                </a:solidFill>
                <a:latin typeface="맑은 고딕" pitchFamily="50" charset="-127"/>
                <a:ea typeface="맑은 고딕" pitchFamily="50" charset="-127"/>
              </a:rPr>
              <a:t>콘텐츠</a:t>
            </a:r>
            <a:r>
              <a:rPr lang="ko-KR" altLang="en-US" sz="1200" b="0" dirty="0" smtClean="0">
                <a:solidFill>
                  <a:schemeClr val="bg1"/>
                </a:solidFill>
                <a:latin typeface="맑은 고딕" pitchFamily="50" charset="-127"/>
                <a:ea typeface="맑은 고딕" pitchFamily="50" charset="-127"/>
              </a:rPr>
              <a:t> 공동 창작 </a:t>
            </a:r>
            <a:r>
              <a:rPr lang="ko-KR" altLang="en-US" sz="1200" b="0" dirty="0" err="1" smtClean="0">
                <a:solidFill>
                  <a:schemeClr val="bg1"/>
                </a:solidFill>
                <a:latin typeface="맑은 고딕" pitchFamily="50" charset="-127"/>
                <a:ea typeface="맑은 고딕" pitchFamily="50" charset="-127"/>
              </a:rPr>
              <a:t>소셜</a:t>
            </a:r>
            <a:r>
              <a:rPr lang="ko-KR" altLang="en-US" sz="1200" b="0" dirty="0" smtClean="0">
                <a:solidFill>
                  <a:schemeClr val="bg1"/>
                </a:solidFill>
                <a:latin typeface="맑은 고딕" pitchFamily="50" charset="-127"/>
                <a:ea typeface="맑은 고딕" pitchFamily="50" charset="-127"/>
              </a:rPr>
              <a:t> 네트워크를 건립</a:t>
            </a:r>
            <a:r>
              <a:rPr lang="ko-KR" altLang="en-US" sz="1200" b="0" dirty="0" smtClean="0">
                <a:solidFill>
                  <a:schemeClr val="bg1"/>
                </a:solidFill>
                <a:latin typeface="맑은 고딕" pitchFamily="50" charset="-127"/>
                <a:ea typeface="맑은 고딕" pitchFamily="50" charset="-127"/>
                <a:cs typeface="Helvetica"/>
                <a:sym typeface="Helvetica"/>
              </a:rPr>
              <a:t>하였으며</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주요 </a:t>
            </a:r>
            <a:r>
              <a:rPr lang="ko-KR" altLang="en-US" sz="1200" b="0" dirty="0" smtClean="0">
                <a:solidFill>
                  <a:schemeClr val="bg1"/>
                </a:solidFill>
                <a:latin typeface="맑은 고딕" pitchFamily="50" charset="-127"/>
                <a:ea typeface="맑은 고딕" pitchFamily="50" charset="-127"/>
                <a:cs typeface="Helvetica"/>
                <a:sym typeface="Helvetica"/>
              </a:rPr>
              <a:t>유저</a:t>
            </a:r>
            <a:r>
              <a:rPr lang="ko-KR" altLang="en-US" sz="1200" b="0" dirty="0" smtClean="0">
                <a:solidFill>
                  <a:schemeClr val="bg1"/>
                </a:solidFill>
                <a:latin typeface="맑은 고딕" pitchFamily="50" charset="-127"/>
                <a:ea typeface="맑은 고딕" pitchFamily="50" charset="-127"/>
              </a:rPr>
              <a:t>는 이차원 문화 </a:t>
            </a:r>
            <a:r>
              <a:rPr lang="ko-KR" altLang="en-US" sz="1200" b="0" dirty="0" smtClean="0">
                <a:solidFill>
                  <a:schemeClr val="bg1"/>
                </a:solidFill>
                <a:latin typeface="맑은 고딕" pitchFamily="50" charset="-127"/>
                <a:ea typeface="맑은 고딕" pitchFamily="50" charset="-127"/>
                <a:cs typeface="Helvetica"/>
                <a:sym typeface="Helvetica"/>
              </a:rPr>
              <a:t>유저입니</a:t>
            </a:r>
            <a:r>
              <a:rPr lang="ko-KR" altLang="en-US" sz="1200" b="0" dirty="0" smtClean="0">
                <a:solidFill>
                  <a:schemeClr val="bg1"/>
                </a:solidFill>
                <a:latin typeface="맑은 고딕" pitchFamily="50" charset="-127"/>
                <a:ea typeface="맑은 고딕" pitchFamily="50" charset="-127"/>
              </a:rPr>
              <a:t>다</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그들은 이 곳에서 </a:t>
            </a:r>
            <a:r>
              <a:rPr lang="ko-KR" altLang="en-US" sz="1200" b="0" dirty="0" smtClean="0">
                <a:solidFill>
                  <a:schemeClr val="bg1"/>
                </a:solidFill>
                <a:latin typeface="맑은 고딕" pitchFamily="50" charset="-127"/>
                <a:ea typeface="맑은 고딕" pitchFamily="50" charset="-127"/>
                <a:cs typeface="Helvetica"/>
                <a:sym typeface="Helvetica"/>
              </a:rPr>
              <a:t>개개인의 취미로</a:t>
            </a:r>
            <a:r>
              <a:rPr lang="ko-KR" altLang="en-US" sz="1200" b="0" dirty="0" smtClean="0">
                <a:solidFill>
                  <a:schemeClr val="bg1"/>
                </a:solidFill>
                <a:latin typeface="맑은 고딕" pitchFamily="50" charset="-127"/>
                <a:ea typeface="맑은 고딕" pitchFamily="50" charset="-127"/>
              </a:rPr>
              <a:t> 공동 창작을 하</a:t>
            </a:r>
            <a:r>
              <a:rPr lang="ko-KR" altLang="en-US" sz="1200" b="0" dirty="0" smtClean="0">
                <a:solidFill>
                  <a:schemeClr val="bg1"/>
                </a:solidFill>
                <a:latin typeface="맑은 고딕" pitchFamily="50" charset="-127"/>
                <a:ea typeface="맑은 고딕" pitchFamily="50" charset="-127"/>
                <a:cs typeface="Helvetica"/>
                <a:sym typeface="Helvetica"/>
              </a:rPr>
              <a:t>고</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자유롭게 그룹을 </a:t>
            </a:r>
            <a:r>
              <a:rPr lang="ko-KR" altLang="en-US" sz="1200" b="0" dirty="0" smtClean="0">
                <a:solidFill>
                  <a:schemeClr val="bg1"/>
                </a:solidFill>
                <a:latin typeface="맑은 고딕" pitchFamily="50" charset="-127"/>
                <a:ea typeface="맑은 고딕" pitchFamily="50" charset="-127"/>
                <a:cs typeface="Helvetica"/>
                <a:sym typeface="Helvetica"/>
              </a:rPr>
              <a:t>형성 및</a:t>
            </a:r>
            <a:r>
              <a:rPr lang="ko-KR" altLang="en-US" sz="1200" b="0" dirty="0" smtClean="0">
                <a:solidFill>
                  <a:schemeClr val="bg1"/>
                </a:solidFill>
                <a:latin typeface="맑은 고딕" pitchFamily="50" charset="-127"/>
                <a:ea typeface="맑은 고딕" pitchFamily="50" charset="-127"/>
              </a:rPr>
              <a:t> 관리하며</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각양각색의 </a:t>
            </a:r>
            <a:r>
              <a:rPr lang="ko-KR" altLang="en-US" sz="1200" b="0" dirty="0" err="1" smtClean="0">
                <a:solidFill>
                  <a:schemeClr val="bg1"/>
                </a:solidFill>
                <a:latin typeface="맑은 고딕" pitchFamily="50" charset="-127"/>
                <a:ea typeface="맑은 고딕" pitchFamily="50" charset="-127"/>
              </a:rPr>
              <a:t>콘텐츠</a:t>
            </a:r>
            <a:r>
              <a:rPr lang="ko-KR" altLang="en-US" sz="1200" b="0" dirty="0" smtClean="0">
                <a:solidFill>
                  <a:schemeClr val="bg1"/>
                </a:solidFill>
                <a:latin typeface="맑은 고딕" pitchFamily="50" charset="-127"/>
                <a:ea typeface="맑은 고딕" pitchFamily="50" charset="-127"/>
              </a:rPr>
              <a:t> </a:t>
            </a:r>
            <a:r>
              <a:rPr lang="ko-KR" altLang="en-US" sz="1200" b="0" dirty="0" err="1" smtClean="0">
                <a:solidFill>
                  <a:schemeClr val="bg1"/>
                </a:solidFill>
                <a:latin typeface="맑은 고딕" pitchFamily="50" charset="-127"/>
                <a:ea typeface="맑은 고딕" pitchFamily="50" charset="-127"/>
              </a:rPr>
              <a:t>소셜</a:t>
            </a:r>
            <a:r>
              <a:rPr lang="ko-KR" altLang="en-US" sz="1200" b="0" dirty="0" smtClean="0">
                <a:solidFill>
                  <a:schemeClr val="bg1"/>
                </a:solidFill>
                <a:latin typeface="맑은 고딕" pitchFamily="50" charset="-127"/>
                <a:ea typeface="맑은 고딕" pitchFamily="50" charset="-127"/>
              </a:rPr>
              <a:t> 네트워크를 운영</a:t>
            </a:r>
            <a:r>
              <a:rPr lang="ko-KR" altLang="en-US" sz="1200" b="0" dirty="0" smtClean="0">
                <a:solidFill>
                  <a:schemeClr val="bg1"/>
                </a:solidFill>
                <a:latin typeface="맑은 고딕" pitchFamily="50" charset="-127"/>
                <a:ea typeface="맑은 고딕" pitchFamily="50" charset="-127"/>
                <a:cs typeface="Helvetica"/>
                <a:sym typeface="Helvetica"/>
              </a:rPr>
              <a:t>합니</a:t>
            </a:r>
            <a:r>
              <a:rPr lang="ko-KR" altLang="en-US" sz="1200" b="0" dirty="0" smtClean="0">
                <a:solidFill>
                  <a:schemeClr val="bg1"/>
                </a:solidFill>
                <a:latin typeface="맑은 고딕" pitchFamily="50" charset="-127"/>
                <a:ea typeface="맑은 고딕" pitchFamily="50" charset="-127"/>
              </a:rPr>
              <a:t>다</a:t>
            </a:r>
            <a:r>
              <a:rPr lang="en-US" altLang="ko-KR" sz="1200" b="0" dirty="0" smtClean="0">
                <a:solidFill>
                  <a:schemeClr val="bg1"/>
                </a:solidFill>
                <a:latin typeface="맑은 고딕" pitchFamily="50" charset="-127"/>
                <a:ea typeface="맑은 고딕" pitchFamily="50" charset="-127"/>
              </a:rPr>
              <a:t>.</a:t>
            </a:r>
          </a:p>
          <a:p>
            <a:pPr marR="457200" algn="l" defTabSz="457200">
              <a:defRPr sz="1100">
                <a:solidFill>
                  <a:srgbClr val="FFFFFF"/>
                </a:solidFill>
                <a:latin typeface="Helvetica"/>
                <a:ea typeface="Helvetica"/>
                <a:cs typeface="Helvetica"/>
                <a:sym typeface="Helvetica"/>
              </a:defRPr>
            </a:pPr>
            <a:endParaRPr lang="zh-CN" altLang="en-US" sz="1200" dirty="0">
              <a:solidFill>
                <a:schemeClr val="bg1"/>
              </a:solidFill>
              <a:latin typeface="맑은 고딕" pitchFamily="50" charset="-127"/>
            </a:endParaRPr>
          </a:p>
          <a:p>
            <a:pPr marR="457200" indent="304800" algn="l" defTabSz="457200">
              <a:spcBef>
                <a:spcPts val="300"/>
              </a:spcBef>
              <a:defRPr sz="1100" b="0">
                <a:solidFill>
                  <a:srgbClr val="FFFFFF"/>
                </a:solidFill>
                <a:latin typeface="Helvetica"/>
                <a:ea typeface="Helvetica"/>
                <a:cs typeface="Helvetica"/>
                <a:sym typeface="Helvetica"/>
              </a:defRPr>
            </a:pPr>
            <a:endParaRPr sz="1200" dirty="0">
              <a:solidFill>
                <a:schemeClr val="bg1"/>
              </a:solidFill>
              <a:latin typeface="맑은 고딕" pitchFamily="50" charset="-127"/>
              <a:ea typeface="맑은 고딕" pitchFamily="50" charset="-127"/>
              <a:cs typeface="Times New Roman"/>
              <a:sym typeface="Times New Roman"/>
            </a:endParaRPr>
          </a:p>
        </p:txBody>
      </p:sp>
      <p:sp>
        <p:nvSpPr>
          <p:cNvPr id="9" name="5.1   语戏app…"/>
          <p:cNvSpPr txBox="1"/>
          <p:nvPr/>
        </p:nvSpPr>
        <p:spPr>
          <a:xfrm>
            <a:off x="936897" y="8356178"/>
            <a:ext cx="6695803" cy="1728192"/>
          </a:xfrm>
          <a:prstGeom prst="rect">
            <a:avLst/>
          </a:prstGeom>
          <a:ln w="3175">
            <a:miter lim="400000"/>
          </a:ln>
          <a:extLst>
            <a:ext uri="{C572A759-6A51-4108-AA02-DFA0A04FC94B}">
              <ma14:wrappingTextBoxFlag xmlns:ma14="http://schemas.microsoft.com/office/mac/drawingml/2011/main" xmlns="" val="1"/>
            </a:ext>
          </a:extLst>
        </p:spPr>
        <p:txBody>
          <a:bodyPr lIns="50800" tIns="50800" rIns="50800" bIns="50800"/>
          <a:lstStyle/>
          <a:p>
            <a:pPr marR="457200" algn="l" defTabSz="457200">
              <a:defRPr sz="1100">
                <a:solidFill>
                  <a:srgbClr val="FFFFFF"/>
                </a:solidFill>
                <a:latin typeface="Helvetica"/>
                <a:ea typeface="Helvetica"/>
                <a:cs typeface="Helvetica"/>
                <a:sym typeface="Helvetica"/>
              </a:defRPr>
            </a:pPr>
            <a:r>
              <a:rPr lang="en-US" altLang="ko-KR" sz="1200" b="0" dirty="0" smtClean="0">
                <a:solidFill>
                  <a:schemeClr val="bg1"/>
                </a:solidFill>
                <a:latin typeface="맑은 고딕" pitchFamily="50" charset="-127"/>
                <a:ea typeface="맑은 고딕" pitchFamily="50" charset="-127"/>
              </a:rPr>
              <a:t>	</a:t>
            </a:r>
            <a:r>
              <a:rPr lang="ko-KR" altLang="en-US" sz="1200" b="0" dirty="0" err="1" smtClean="0">
                <a:solidFill>
                  <a:schemeClr val="bg1"/>
                </a:solidFill>
                <a:latin typeface="맑은 고딕" pitchFamily="50" charset="-127"/>
                <a:ea typeface="맑은 고딕" pitchFamily="50" charset="-127"/>
              </a:rPr>
              <a:t>콘텐츠</a:t>
            </a:r>
            <a:r>
              <a:rPr lang="ko-KR" altLang="en-US" sz="1200" b="0" dirty="0" smtClean="0">
                <a:solidFill>
                  <a:schemeClr val="bg1"/>
                </a:solidFill>
                <a:latin typeface="맑은 고딕" pitchFamily="50" charset="-127"/>
                <a:ea typeface="맑은 고딕" pitchFamily="50" charset="-127"/>
              </a:rPr>
              <a:t> </a:t>
            </a:r>
            <a:r>
              <a:rPr lang="ko-KR" altLang="en-US" sz="1200" b="0" dirty="0" err="1">
                <a:solidFill>
                  <a:schemeClr val="bg1"/>
                </a:solidFill>
                <a:latin typeface="맑은 고딕" pitchFamily="50" charset="-127"/>
                <a:ea typeface="맑은 고딕" pitchFamily="50" charset="-127"/>
              </a:rPr>
              <a:t>소셜</a:t>
            </a:r>
            <a:r>
              <a:rPr lang="ko-KR" altLang="en-US" sz="1200" b="0" dirty="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네트워크에는 이미 </a:t>
            </a:r>
            <a:r>
              <a:rPr lang="en-US" altLang="ko-KR" sz="1200" b="0" dirty="0" smtClean="0">
                <a:solidFill>
                  <a:schemeClr val="bg1"/>
                </a:solidFill>
                <a:latin typeface="맑은 고딕" pitchFamily="50" charset="-127"/>
                <a:ea typeface="맑은 고딕" pitchFamily="50" charset="-127"/>
              </a:rPr>
              <a:t>20</a:t>
            </a:r>
            <a:r>
              <a:rPr lang="ko-KR" altLang="en-US" sz="1200" b="0" dirty="0" smtClean="0">
                <a:solidFill>
                  <a:schemeClr val="bg1"/>
                </a:solidFill>
                <a:latin typeface="맑은 고딕" pitchFamily="50" charset="-127"/>
                <a:ea typeface="맑은 고딕" pitchFamily="50" charset="-127"/>
              </a:rPr>
              <a:t>만 명의 콘텐츠 </a:t>
            </a:r>
            <a:r>
              <a:rPr lang="ko-KR" altLang="en-US" sz="1200" b="0" dirty="0" err="1" smtClean="0">
                <a:solidFill>
                  <a:schemeClr val="bg1"/>
                </a:solidFill>
                <a:latin typeface="맑은 고딕" pitchFamily="50" charset="-127"/>
                <a:ea typeface="맑은 고딕" pitchFamily="50" charset="-127"/>
                <a:cs typeface="Helvetica"/>
                <a:sym typeface="Helvetica"/>
              </a:rPr>
              <a:t>크리에이터</a:t>
            </a:r>
            <a:r>
              <a:rPr lang="ko-KR" altLang="en-US" sz="1200" b="0" dirty="0" err="1" smtClean="0">
                <a:solidFill>
                  <a:schemeClr val="bg1"/>
                </a:solidFill>
                <a:latin typeface="맑은 고딕" pitchFamily="50" charset="-127"/>
                <a:ea typeface="맑은 고딕" pitchFamily="50" charset="-127"/>
              </a:rPr>
              <a:t>가</a:t>
            </a:r>
            <a:r>
              <a:rPr lang="ko-KR" altLang="en-US" sz="1200" b="0" dirty="0" smtClean="0">
                <a:solidFill>
                  <a:schemeClr val="bg1"/>
                </a:solidFill>
                <a:latin typeface="맑은 고딕" pitchFamily="50" charset="-127"/>
                <a:ea typeface="맑은 고딕" pitchFamily="50" charset="-127"/>
              </a:rPr>
              <a:t> 있</a:t>
            </a:r>
            <a:r>
              <a:rPr lang="ko-KR" altLang="en-US" sz="1200" b="0" dirty="0" smtClean="0">
                <a:solidFill>
                  <a:schemeClr val="bg1"/>
                </a:solidFill>
                <a:latin typeface="맑은 고딕" pitchFamily="50" charset="-127"/>
                <a:ea typeface="맑은 고딕" pitchFamily="50" charset="-127"/>
                <a:cs typeface="Helvetica"/>
                <a:sym typeface="Helvetica"/>
              </a:rPr>
              <a:t>고</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cs typeface="Helvetica"/>
                <a:sym typeface="Helvetica"/>
              </a:rPr>
              <a:t>평균 모든 </a:t>
            </a:r>
            <a:r>
              <a:rPr lang="ko-KR" altLang="en-US" sz="1200" b="0" dirty="0" err="1" smtClean="0">
                <a:solidFill>
                  <a:schemeClr val="bg1"/>
                </a:solidFill>
                <a:latin typeface="맑은 고딕" pitchFamily="50" charset="-127"/>
                <a:ea typeface="맑은 고딕" pitchFamily="50" charset="-127"/>
                <a:cs typeface="Helvetica"/>
                <a:sym typeface="Helvetica"/>
              </a:rPr>
              <a:t>크리에이터가</a:t>
            </a:r>
            <a:r>
              <a:rPr lang="ko-KR" altLang="en-US" sz="1200" b="0" dirty="0" smtClean="0">
                <a:solidFill>
                  <a:schemeClr val="bg1"/>
                </a:solidFill>
                <a:latin typeface="맑은 고딕" pitchFamily="50" charset="-127"/>
                <a:ea typeface="맑은 고딕" pitchFamily="50" charset="-127"/>
                <a:cs typeface="Helvetica"/>
                <a:sym typeface="Helvetica"/>
              </a:rPr>
              <a:t> 하루에</a:t>
            </a:r>
            <a:r>
              <a:rPr lang="ko-KR" altLang="en-US" sz="1200" b="0" dirty="0" smtClean="0">
                <a:solidFill>
                  <a:schemeClr val="bg1"/>
                </a:solidFill>
                <a:latin typeface="맑은 고딕" pitchFamily="50" charset="-127"/>
                <a:ea typeface="맑은 고딕" pitchFamily="50" charset="-127"/>
              </a:rPr>
              <a:t> </a:t>
            </a:r>
            <a:r>
              <a:rPr lang="en-US" altLang="ko-KR" sz="1200" b="0" dirty="0" smtClean="0">
                <a:solidFill>
                  <a:schemeClr val="bg1"/>
                </a:solidFill>
                <a:latin typeface="맑은 고딕" pitchFamily="50" charset="-127"/>
                <a:ea typeface="맑은 고딕" pitchFamily="50" charset="-127"/>
              </a:rPr>
              <a:t>80</a:t>
            </a:r>
            <a:r>
              <a:rPr lang="ko-KR" altLang="en-US" sz="1200" b="0" dirty="0" smtClean="0">
                <a:solidFill>
                  <a:schemeClr val="bg1"/>
                </a:solidFill>
                <a:latin typeface="맑은 고딕" pitchFamily="50" charset="-127"/>
                <a:ea typeface="맑은 고딕" pitchFamily="50" charset="-127"/>
              </a:rPr>
              <a:t>분 정도 창작 </a:t>
            </a:r>
            <a:r>
              <a:rPr lang="ko-KR" altLang="en-US" sz="1200" b="0" dirty="0" smtClean="0">
                <a:solidFill>
                  <a:schemeClr val="bg1"/>
                </a:solidFill>
                <a:latin typeface="맑은 고딕" pitchFamily="50" charset="-127"/>
                <a:ea typeface="맑은 고딕" pitchFamily="50" charset="-127"/>
                <a:cs typeface="Helvetica"/>
                <a:sym typeface="Helvetica"/>
              </a:rPr>
              <a:t>활동</a:t>
            </a:r>
            <a:r>
              <a:rPr lang="ko-KR" altLang="en-US" sz="1200" b="0" dirty="0" smtClean="0">
                <a:solidFill>
                  <a:schemeClr val="bg1"/>
                </a:solidFill>
                <a:latin typeface="맑은 고딕" pitchFamily="50" charset="-127"/>
                <a:ea typeface="맑은 고딕" pitchFamily="50" charset="-127"/>
              </a:rPr>
              <a:t>을 하며</a:t>
            </a:r>
            <a:r>
              <a:rPr lang="en-US" altLang="ko-KR" sz="1200" b="0" dirty="0" smtClean="0">
                <a:solidFill>
                  <a:schemeClr val="bg1"/>
                </a:solidFill>
                <a:latin typeface="맑은 고딕" pitchFamily="50" charset="-127"/>
                <a:ea typeface="맑은 고딕" pitchFamily="50" charset="-127"/>
              </a:rPr>
              <a:t>, 2900</a:t>
            </a:r>
            <a:r>
              <a:rPr lang="ko-KR" altLang="en-US" sz="1200" b="0" dirty="0" smtClean="0">
                <a:solidFill>
                  <a:schemeClr val="bg1"/>
                </a:solidFill>
                <a:latin typeface="맑은 고딕" pitchFamily="50" charset="-127"/>
                <a:ea typeface="맑은 고딕" pitchFamily="50" charset="-127"/>
              </a:rPr>
              <a:t>자를 </a:t>
            </a:r>
            <a:r>
              <a:rPr lang="ko-KR" altLang="en-US" sz="1200" b="0" dirty="0" smtClean="0">
                <a:solidFill>
                  <a:schemeClr val="bg1"/>
                </a:solidFill>
                <a:latin typeface="맑은 고딕" pitchFamily="50" charset="-127"/>
                <a:ea typeface="맑은 고딕" pitchFamily="50" charset="-127"/>
                <a:cs typeface="Helvetica"/>
                <a:sym typeface="Helvetica"/>
              </a:rPr>
              <a:t>기록합니</a:t>
            </a:r>
            <a:r>
              <a:rPr lang="ko-KR" altLang="en-US" sz="1200" b="0" dirty="0" smtClean="0">
                <a:solidFill>
                  <a:schemeClr val="bg1"/>
                </a:solidFill>
                <a:latin typeface="맑은 고딕" pitchFamily="50" charset="-127"/>
                <a:ea typeface="맑은 고딕" pitchFamily="50" charset="-127"/>
              </a:rPr>
              <a:t>다</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cs typeface="Helvetica"/>
                <a:sym typeface="Helvetica"/>
              </a:rPr>
              <a:t>또한 </a:t>
            </a:r>
            <a:r>
              <a:rPr lang="en-US" altLang="ko-KR" sz="1200" b="0" dirty="0" smtClean="0">
                <a:solidFill>
                  <a:schemeClr val="bg1"/>
                </a:solidFill>
                <a:latin typeface="맑은 고딕" pitchFamily="50" charset="-127"/>
                <a:ea typeface="맑은 고딕" pitchFamily="50" charset="-127"/>
              </a:rPr>
              <a:t>6</a:t>
            </a:r>
            <a:r>
              <a:rPr lang="ko-KR" altLang="en-US" sz="1200" b="0" dirty="0" smtClean="0">
                <a:solidFill>
                  <a:schemeClr val="bg1"/>
                </a:solidFill>
                <a:latin typeface="맑은 고딕" pitchFamily="50" charset="-127"/>
                <a:ea typeface="맑은 고딕" pitchFamily="50" charset="-127"/>
              </a:rPr>
              <a:t>만 개의 자체적인 </a:t>
            </a:r>
            <a:r>
              <a:rPr lang="ko-KR" altLang="en-US" sz="1200" b="0" dirty="0" err="1" smtClean="0">
                <a:solidFill>
                  <a:schemeClr val="bg1"/>
                </a:solidFill>
                <a:latin typeface="맑은 고딕" pitchFamily="50" charset="-127"/>
                <a:ea typeface="맑은 고딕" pitchFamily="50" charset="-127"/>
              </a:rPr>
              <a:t>콘텐츠</a:t>
            </a:r>
            <a:r>
              <a:rPr lang="ko-KR" altLang="en-US" sz="1200" b="0" dirty="0" smtClean="0">
                <a:solidFill>
                  <a:schemeClr val="bg1"/>
                </a:solidFill>
                <a:latin typeface="맑은 고딕" pitchFamily="50" charset="-127"/>
                <a:ea typeface="맑은 고딕" pitchFamily="50" charset="-127"/>
              </a:rPr>
              <a:t> 그룹이 있으며</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이미 </a:t>
            </a:r>
            <a:r>
              <a:rPr lang="en-US" altLang="ko-KR" sz="1200" b="0" dirty="0" smtClean="0">
                <a:solidFill>
                  <a:schemeClr val="bg1"/>
                </a:solidFill>
                <a:latin typeface="맑은 고딕" pitchFamily="50" charset="-127"/>
                <a:ea typeface="맑은 고딕" pitchFamily="50" charset="-127"/>
              </a:rPr>
              <a:t>7</a:t>
            </a:r>
            <a:r>
              <a:rPr lang="ko-KR" altLang="en-US" sz="1200" b="0" dirty="0" smtClean="0">
                <a:solidFill>
                  <a:schemeClr val="bg1"/>
                </a:solidFill>
                <a:latin typeface="맑은 고딕" pitchFamily="50" charset="-127"/>
                <a:ea typeface="맑은 고딕" pitchFamily="50" charset="-127"/>
              </a:rPr>
              <a:t>만 개 이상의 스토리를 창작 </a:t>
            </a:r>
            <a:r>
              <a:rPr lang="ko-KR" altLang="en-US" sz="1200" b="0" dirty="0" smtClean="0">
                <a:solidFill>
                  <a:schemeClr val="bg1"/>
                </a:solidFill>
                <a:latin typeface="맑은 고딕" pitchFamily="50" charset="-127"/>
                <a:ea typeface="맑은 고딕" pitchFamily="50" charset="-127"/>
                <a:cs typeface="Helvetica"/>
                <a:sym typeface="Helvetica"/>
              </a:rPr>
              <a:t>해냈습니</a:t>
            </a:r>
            <a:r>
              <a:rPr lang="ko-KR" altLang="en-US" sz="1200" b="0" dirty="0" smtClean="0">
                <a:solidFill>
                  <a:schemeClr val="bg1"/>
                </a:solidFill>
                <a:latin typeface="맑은 고딕" pitchFamily="50" charset="-127"/>
                <a:ea typeface="맑은 고딕" pitchFamily="50" charset="-127"/>
              </a:rPr>
              <a:t>다</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cs typeface="Helvetica"/>
                <a:sym typeface="Helvetica"/>
              </a:rPr>
              <a:t>창작된 스토리 중 </a:t>
            </a:r>
            <a:r>
              <a:rPr lang="en-US" altLang="ko-KR" sz="1200" b="0" dirty="0" smtClean="0">
                <a:solidFill>
                  <a:schemeClr val="bg1"/>
                </a:solidFill>
                <a:latin typeface="맑은 고딕" pitchFamily="50" charset="-127"/>
                <a:ea typeface="맑은 고딕" pitchFamily="50" charset="-127"/>
                <a:cs typeface="Helvetica"/>
                <a:sym typeface="Helvetica"/>
              </a:rPr>
              <a:t>《</a:t>
            </a:r>
            <a:r>
              <a:rPr lang="ko-KR" altLang="en-US" sz="1200" b="0" dirty="0" err="1" smtClean="0">
                <a:solidFill>
                  <a:schemeClr val="bg1"/>
                </a:solidFill>
                <a:latin typeface="맑은 고딕" pitchFamily="50" charset="-127"/>
                <a:ea typeface="맑은 고딕" pitchFamily="50" charset="-127"/>
                <a:cs typeface="Helvetica"/>
                <a:sym typeface="Helvetica"/>
              </a:rPr>
              <a:t>왕자영요</a:t>
            </a:r>
            <a:r>
              <a:rPr lang="en-US" altLang="ko-KR" sz="1200" b="0" dirty="0" smtClean="0">
                <a:solidFill>
                  <a:schemeClr val="bg1"/>
                </a:solidFill>
                <a:latin typeface="맑은 고딕" pitchFamily="50" charset="-127"/>
                <a:ea typeface="맑은 고딕" pitchFamily="50" charset="-127"/>
                <a:cs typeface="Helvetica"/>
                <a:sym typeface="Helvetica"/>
              </a:rPr>
              <a:t>(</a:t>
            </a:r>
            <a:r>
              <a:rPr lang="zh-CN" altLang="en-US" sz="1200" b="0" dirty="0" smtClean="0">
                <a:solidFill>
                  <a:schemeClr val="bg1"/>
                </a:solidFill>
                <a:latin typeface="맑은 고딕" pitchFamily="50" charset="-127"/>
                <a:ea typeface="맑은 고딕" pitchFamily="50" charset="-127"/>
                <a:cs typeface="Helvetica"/>
                <a:sym typeface="Helvetica"/>
              </a:rPr>
              <a:t>王者荣耀</a:t>
            </a:r>
            <a:r>
              <a:rPr lang="en-US" altLang="zh-CN" sz="1200" b="0" dirty="0" smtClean="0">
                <a:solidFill>
                  <a:schemeClr val="bg1"/>
                </a:solidFill>
                <a:latin typeface="맑은 고딕" pitchFamily="50" charset="-127"/>
                <a:ea typeface="맑은 고딕" pitchFamily="50" charset="-127"/>
                <a:cs typeface="Helvetica"/>
                <a:sym typeface="Helvetica"/>
              </a:rPr>
              <a:t>)</a:t>
            </a:r>
            <a:r>
              <a:rPr lang="en-US" altLang="ko-KR" sz="1200" b="0" dirty="0" smtClean="0">
                <a:solidFill>
                  <a:schemeClr val="bg1"/>
                </a:solidFill>
                <a:latin typeface="맑은 고딕" pitchFamily="50" charset="-127"/>
                <a:ea typeface="맑은 고딕" pitchFamily="50" charset="-127"/>
                <a:cs typeface="Helvetica"/>
                <a:sym typeface="Helvetica"/>
              </a:rPr>
              <a:t>》</a:t>
            </a:r>
            <a:r>
              <a:rPr lang="ko-KR" altLang="en-US" sz="1200" b="0" dirty="0" smtClean="0">
                <a:solidFill>
                  <a:schemeClr val="bg1"/>
                </a:solidFill>
                <a:latin typeface="맑은 고딕" pitchFamily="50" charset="-127"/>
                <a:ea typeface="맑은 고딕" pitchFamily="50" charset="-127"/>
              </a:rPr>
              <a:t>는 </a:t>
            </a:r>
            <a:r>
              <a:rPr lang="en-US" altLang="ko-KR" sz="1200" b="0" dirty="0" smtClean="0">
                <a:solidFill>
                  <a:schemeClr val="bg1"/>
                </a:solidFill>
                <a:latin typeface="맑은 고딕" pitchFamily="50" charset="-127"/>
                <a:ea typeface="맑은 고딕" pitchFamily="50" charset="-127"/>
              </a:rPr>
              <a:t>199</a:t>
            </a:r>
            <a:r>
              <a:rPr lang="ko-KR" altLang="en-US" sz="1200" b="0" dirty="0" smtClean="0">
                <a:solidFill>
                  <a:schemeClr val="bg1"/>
                </a:solidFill>
                <a:latin typeface="맑은 고딕" pitchFamily="50" charset="-127"/>
                <a:ea typeface="맑은 고딕" pitchFamily="50" charset="-127"/>
              </a:rPr>
              <a:t>명</a:t>
            </a:r>
            <a:r>
              <a:rPr lang="ko-KR" altLang="en-US" sz="1200" b="0" dirty="0" smtClean="0">
                <a:solidFill>
                  <a:schemeClr val="bg1"/>
                </a:solidFill>
                <a:latin typeface="맑은 고딕" pitchFamily="50" charset="-127"/>
                <a:ea typeface="맑은 고딕" pitchFamily="50" charset="-127"/>
                <a:cs typeface="Helvetica"/>
                <a:sym typeface="Helvetica"/>
              </a:rPr>
              <a:t>의 </a:t>
            </a:r>
            <a:r>
              <a:rPr lang="ko-KR" altLang="en-US" sz="1200" b="0" dirty="0" err="1" smtClean="0">
                <a:solidFill>
                  <a:schemeClr val="bg1"/>
                </a:solidFill>
                <a:latin typeface="맑은 고딕" pitchFamily="50" charset="-127"/>
                <a:ea typeface="맑은 고딕" pitchFamily="50" charset="-127"/>
                <a:cs typeface="Helvetica"/>
                <a:sym typeface="Helvetica"/>
              </a:rPr>
              <a:t>크리에이터가</a:t>
            </a:r>
            <a:r>
              <a:rPr lang="ko-KR" altLang="en-US"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cs typeface="Helvetica"/>
                <a:sym typeface="Helvetica"/>
              </a:rPr>
              <a:t>참여하였고</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이미 </a:t>
            </a:r>
            <a:r>
              <a:rPr lang="en-US" altLang="ko-KR" sz="1200" b="0" dirty="0" smtClean="0">
                <a:solidFill>
                  <a:schemeClr val="bg1"/>
                </a:solidFill>
                <a:latin typeface="맑은 고딕" pitchFamily="50" charset="-127"/>
                <a:ea typeface="맑은 고딕" pitchFamily="50" charset="-127"/>
              </a:rPr>
              <a:t>541.7</a:t>
            </a:r>
            <a:r>
              <a:rPr lang="ko-KR" altLang="en-US" sz="1200" b="0" dirty="0" smtClean="0">
                <a:solidFill>
                  <a:schemeClr val="bg1"/>
                </a:solidFill>
                <a:latin typeface="맑은 고딕" pitchFamily="50" charset="-127"/>
                <a:ea typeface="맑은 고딕" pitchFamily="50" charset="-127"/>
              </a:rPr>
              <a:t>만 자를 </a:t>
            </a:r>
            <a:r>
              <a:rPr lang="ko-KR" altLang="en-US" sz="1200" b="0" dirty="0" smtClean="0">
                <a:solidFill>
                  <a:schemeClr val="bg1"/>
                </a:solidFill>
                <a:latin typeface="맑은 고딕" pitchFamily="50" charset="-127"/>
                <a:ea typeface="맑은 고딕" pitchFamily="50" charset="-127"/>
                <a:cs typeface="Helvetica"/>
                <a:sym typeface="Helvetica"/>
              </a:rPr>
              <a:t>기록</a:t>
            </a:r>
            <a:r>
              <a:rPr lang="ko-KR" altLang="en-US" sz="1200" b="0" dirty="0" smtClean="0">
                <a:solidFill>
                  <a:schemeClr val="bg1"/>
                </a:solidFill>
                <a:latin typeface="맑은 고딕" pitchFamily="50" charset="-127"/>
                <a:ea typeface="맑은 고딕" pitchFamily="50" charset="-127"/>
              </a:rPr>
              <a:t>했</a:t>
            </a:r>
            <a:r>
              <a:rPr lang="ko-KR" altLang="en-US" sz="1200" b="0" dirty="0" smtClean="0">
                <a:solidFill>
                  <a:schemeClr val="bg1"/>
                </a:solidFill>
                <a:latin typeface="맑은 고딕" pitchFamily="50" charset="-127"/>
                <a:ea typeface="맑은 고딕" pitchFamily="50" charset="-127"/>
                <a:cs typeface="Helvetica"/>
                <a:sym typeface="Helvetica"/>
              </a:rPr>
              <a:t>습니</a:t>
            </a:r>
            <a:r>
              <a:rPr lang="ko-KR" altLang="en-US" sz="1200" b="0" dirty="0" smtClean="0">
                <a:solidFill>
                  <a:schemeClr val="bg1"/>
                </a:solidFill>
                <a:latin typeface="맑은 고딕" pitchFamily="50" charset="-127"/>
                <a:ea typeface="맑은 고딕" pitchFamily="50" charset="-127"/>
              </a:rPr>
              <a:t>다</a:t>
            </a:r>
            <a:r>
              <a:rPr lang="en-US" altLang="ko-KR" sz="1200" b="0" dirty="0" smtClean="0">
                <a:solidFill>
                  <a:schemeClr val="bg1"/>
                </a:solidFill>
                <a:latin typeface="맑은 고딕" pitchFamily="50" charset="-127"/>
                <a:ea typeface="맑은 고딕" pitchFamily="50" charset="-127"/>
              </a:rPr>
              <a:t>. </a:t>
            </a:r>
            <a:r>
              <a:rPr lang="en-US" altLang="ko-KR" sz="1200" b="0" dirty="0" smtClean="0">
                <a:solidFill>
                  <a:schemeClr val="bg1"/>
                </a:solidFill>
                <a:latin typeface="맑은 고딕" pitchFamily="50" charset="-127"/>
                <a:ea typeface="맑은 고딕" pitchFamily="50" charset="-127"/>
                <a:cs typeface="Helvetica"/>
                <a:sym typeface="Helvetica"/>
              </a:rPr>
              <a:t>《</a:t>
            </a:r>
            <a:r>
              <a:rPr lang="ko-KR" altLang="en-US" sz="1200" b="0" dirty="0" smtClean="0">
                <a:solidFill>
                  <a:schemeClr val="bg1"/>
                </a:solidFill>
                <a:latin typeface="맑은 고딕" pitchFamily="50" charset="-127"/>
                <a:ea typeface="맑은 고딕" pitchFamily="50" charset="-127"/>
                <a:cs typeface="Helvetica"/>
                <a:sym typeface="Helvetica"/>
              </a:rPr>
              <a:t>행복한 고양이 커피</a:t>
            </a:r>
            <a:r>
              <a:rPr lang="en-US" altLang="ko-KR" sz="1200" b="0" dirty="0" smtClean="0">
                <a:solidFill>
                  <a:schemeClr val="bg1"/>
                </a:solidFill>
                <a:latin typeface="맑은 고딕" pitchFamily="50" charset="-127"/>
                <a:ea typeface="맑은 고딕" pitchFamily="50" charset="-127"/>
                <a:cs typeface="Helvetica"/>
                <a:sym typeface="Helvetica"/>
              </a:rPr>
              <a:t>(</a:t>
            </a:r>
            <a:r>
              <a:rPr lang="zh-CN" altLang="en-US" sz="1200" b="0" dirty="0" smtClean="0">
                <a:solidFill>
                  <a:schemeClr val="bg1"/>
                </a:solidFill>
                <a:latin typeface="맑은 고딕" pitchFamily="50" charset="-127"/>
                <a:ea typeface="맑은 고딕" pitchFamily="50" charset="-127"/>
                <a:cs typeface="Helvetica"/>
                <a:sym typeface="Helvetica"/>
              </a:rPr>
              <a:t>幸运喵咖啡</a:t>
            </a:r>
            <a:r>
              <a:rPr lang="en-US" altLang="ko-KR" sz="1200" b="0" dirty="0" smtClean="0">
                <a:solidFill>
                  <a:schemeClr val="bg1"/>
                </a:solidFill>
                <a:latin typeface="맑은 고딕" pitchFamily="50" charset="-127"/>
                <a:ea typeface="맑은 고딕" pitchFamily="50" charset="-127"/>
                <a:cs typeface="Helvetica"/>
                <a:sym typeface="Helvetica"/>
              </a:rPr>
              <a:t>)》</a:t>
            </a:r>
            <a:r>
              <a:rPr lang="ko-KR" altLang="en-US" sz="1200" b="0" dirty="0" smtClean="0">
                <a:solidFill>
                  <a:schemeClr val="bg1"/>
                </a:solidFill>
                <a:latin typeface="맑은 고딕" pitchFamily="50" charset="-127"/>
                <a:ea typeface="맑은 고딕" pitchFamily="50" charset="-127"/>
              </a:rPr>
              <a:t>는 </a:t>
            </a:r>
            <a:r>
              <a:rPr lang="en-US" altLang="ko-KR" sz="1200" b="0" dirty="0" smtClean="0">
                <a:solidFill>
                  <a:schemeClr val="bg1"/>
                </a:solidFill>
                <a:latin typeface="맑은 고딕" pitchFamily="50" charset="-127"/>
                <a:ea typeface="맑은 고딕" pitchFamily="50" charset="-127"/>
              </a:rPr>
              <a:t>200</a:t>
            </a:r>
            <a:r>
              <a:rPr lang="ko-KR" altLang="en-US" sz="1200" b="0" dirty="0" smtClean="0">
                <a:solidFill>
                  <a:schemeClr val="bg1"/>
                </a:solidFill>
                <a:latin typeface="맑은 고딕" pitchFamily="50" charset="-127"/>
                <a:ea typeface="맑은 고딕" pitchFamily="50" charset="-127"/>
              </a:rPr>
              <a:t>명의 </a:t>
            </a:r>
            <a:r>
              <a:rPr lang="ko-KR" altLang="en-US" sz="1200" b="0" dirty="0" err="1" smtClean="0">
                <a:solidFill>
                  <a:schemeClr val="bg1"/>
                </a:solidFill>
                <a:latin typeface="맑은 고딕" pitchFamily="50" charset="-127"/>
                <a:ea typeface="맑은 고딕" pitchFamily="50" charset="-127"/>
                <a:cs typeface="Helvetica"/>
                <a:sym typeface="Helvetica"/>
              </a:rPr>
              <a:t>크리에이터가</a:t>
            </a:r>
            <a:r>
              <a:rPr lang="ko-KR" altLang="en-US" sz="1200" b="0" dirty="0" smtClean="0">
                <a:solidFill>
                  <a:schemeClr val="bg1"/>
                </a:solidFill>
                <a:latin typeface="맑은 고딕" pitchFamily="50" charset="-127"/>
                <a:ea typeface="맑은 고딕" pitchFamily="50" charset="-127"/>
              </a:rPr>
              <a:t> 참여</a:t>
            </a:r>
            <a:r>
              <a:rPr lang="ko-KR" altLang="en-US" sz="1200" b="0" dirty="0" smtClean="0">
                <a:solidFill>
                  <a:schemeClr val="bg1"/>
                </a:solidFill>
                <a:latin typeface="맑은 고딕" pitchFamily="50" charset="-127"/>
                <a:ea typeface="맑은 고딕" pitchFamily="50" charset="-127"/>
                <a:cs typeface="Helvetica"/>
                <a:sym typeface="Helvetica"/>
              </a:rPr>
              <a:t>하였고</a:t>
            </a:r>
            <a:r>
              <a:rPr lang="en-US" altLang="ko-KR" sz="1200" b="0" dirty="0" smtClean="0">
                <a:solidFill>
                  <a:schemeClr val="bg1"/>
                </a:solidFill>
                <a:latin typeface="맑은 고딕" pitchFamily="50" charset="-127"/>
                <a:ea typeface="맑은 고딕" pitchFamily="50" charset="-127"/>
              </a:rPr>
              <a:t>, 364</a:t>
            </a:r>
            <a:r>
              <a:rPr lang="ko-KR" altLang="en-US" sz="1200" b="0" dirty="0" smtClean="0">
                <a:solidFill>
                  <a:schemeClr val="bg1"/>
                </a:solidFill>
                <a:latin typeface="맑은 고딕" pitchFamily="50" charset="-127"/>
                <a:ea typeface="맑은 고딕" pitchFamily="50" charset="-127"/>
              </a:rPr>
              <a:t>만 자를 </a:t>
            </a:r>
            <a:r>
              <a:rPr lang="ko-KR" altLang="en-US" sz="1200" b="0" dirty="0" smtClean="0">
                <a:solidFill>
                  <a:schemeClr val="bg1"/>
                </a:solidFill>
                <a:latin typeface="맑은 고딕" pitchFamily="50" charset="-127"/>
                <a:ea typeface="맑은 고딕" pitchFamily="50" charset="-127"/>
                <a:cs typeface="Helvetica"/>
                <a:sym typeface="Helvetica"/>
              </a:rPr>
              <a:t>기록되었으며</a:t>
            </a:r>
            <a:r>
              <a:rPr lang="en-US" altLang="ko-KR" sz="1200" b="0" dirty="0" smtClean="0">
                <a:solidFill>
                  <a:schemeClr val="bg1"/>
                </a:solidFill>
                <a:latin typeface="맑은 고딕" pitchFamily="50" charset="-127"/>
                <a:ea typeface="맑은 고딕" pitchFamily="50" charset="-127"/>
                <a:cs typeface="Helvetica"/>
                <a:sym typeface="Helvetica"/>
              </a:rPr>
              <a:t>, </a:t>
            </a:r>
            <a:r>
              <a:rPr lang="en-US" altLang="ko-KR" sz="1200" b="0" dirty="0" smtClean="0">
                <a:solidFill>
                  <a:schemeClr val="bg1"/>
                </a:solidFill>
                <a:latin typeface="맑은 고딕" pitchFamily="50" charset="-127"/>
                <a:ea typeface="맑은 고딕" pitchFamily="50" charset="-127"/>
              </a:rPr>
              <a:t>211.4</a:t>
            </a:r>
            <a:r>
              <a:rPr lang="ko-KR" altLang="en-US" sz="1200" b="0" dirty="0" smtClean="0">
                <a:solidFill>
                  <a:schemeClr val="bg1"/>
                </a:solidFill>
                <a:latin typeface="맑은 고딕" pitchFamily="50" charset="-127"/>
                <a:ea typeface="맑은 고딕" pitchFamily="50" charset="-127"/>
                <a:cs typeface="Helvetica"/>
                <a:sym typeface="Helvetica"/>
              </a:rPr>
              <a:t>만 개의</a:t>
            </a:r>
            <a:r>
              <a:rPr lang="ko-KR" altLang="en-US"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cs typeface="Helvetica"/>
                <a:sym typeface="Helvetica"/>
              </a:rPr>
              <a:t>평론을 보유하고 있습니다</a:t>
            </a:r>
            <a:r>
              <a:rPr lang="en-US" altLang="ko-KR" sz="1200" b="0" dirty="0" smtClean="0">
                <a:solidFill>
                  <a:schemeClr val="bg1"/>
                </a:solidFill>
                <a:latin typeface="맑은 고딕" pitchFamily="50" charset="-127"/>
                <a:ea typeface="맑은 고딕" pitchFamily="50" charset="-127"/>
                <a:cs typeface="Helvetica"/>
                <a:sym typeface="Helvetica"/>
              </a:rPr>
              <a:t>.</a:t>
            </a:r>
            <a:r>
              <a:rPr lang="ko-KR" altLang="en-US" sz="1200" b="0" dirty="0" smtClean="0">
                <a:solidFill>
                  <a:schemeClr val="bg1"/>
                </a:solidFill>
                <a:latin typeface="맑은 고딕" pitchFamily="50" charset="-127"/>
                <a:ea typeface="맑은 고딕" pitchFamily="50" charset="-127"/>
              </a:rPr>
              <a:t> 웹툰 </a:t>
            </a:r>
            <a:r>
              <a:rPr lang="ko-KR" altLang="en-US" sz="1200" b="0" dirty="0" err="1" smtClean="0">
                <a:solidFill>
                  <a:schemeClr val="bg1"/>
                </a:solidFill>
                <a:latin typeface="맑은 고딕" pitchFamily="50" charset="-127"/>
                <a:ea typeface="맑은 고딕" pitchFamily="50" charset="-127"/>
                <a:cs typeface="Helvetica"/>
                <a:sym typeface="Helvetica"/>
              </a:rPr>
              <a:t>앱</a:t>
            </a:r>
            <a:r>
              <a:rPr lang="ko-KR" altLang="en-US" sz="1200" b="0" dirty="0" smtClean="0">
                <a:solidFill>
                  <a:schemeClr val="bg1"/>
                </a:solidFill>
                <a:latin typeface="맑은 고딕" pitchFamily="50" charset="-127"/>
                <a:ea typeface="맑은 고딕" pitchFamily="50" charset="-127"/>
                <a:cs typeface="Helvetica"/>
                <a:sym typeface="Helvetica"/>
              </a:rPr>
              <a:t> </a:t>
            </a:r>
            <a:r>
              <a:rPr lang="ko-KR" altLang="en-US" sz="1200" b="0" dirty="0" err="1" smtClean="0">
                <a:solidFill>
                  <a:schemeClr val="bg1"/>
                </a:solidFill>
                <a:latin typeface="맑은 고딕" pitchFamily="50" charset="-127"/>
                <a:ea typeface="맑은 고딕" pitchFamily="50" charset="-127"/>
                <a:cs typeface="Helvetica"/>
                <a:sym typeface="Helvetica"/>
              </a:rPr>
              <a:t>콰이칸만화</a:t>
            </a:r>
            <a:r>
              <a:rPr lang="en-US" altLang="ko-KR" sz="1200" b="0" dirty="0" smtClean="0">
                <a:solidFill>
                  <a:schemeClr val="bg1"/>
                </a:solidFill>
                <a:latin typeface="맑은 고딕" pitchFamily="50" charset="-127"/>
                <a:ea typeface="맑은 고딕" pitchFamily="50" charset="-127"/>
                <a:cs typeface="Helvetica"/>
                <a:sym typeface="Helvetica"/>
              </a:rPr>
              <a:t>(</a:t>
            </a:r>
            <a:r>
              <a:rPr lang="zh-CN" altLang="en-US" sz="1200" b="0" dirty="0" smtClean="0">
                <a:solidFill>
                  <a:schemeClr val="bg1"/>
                </a:solidFill>
                <a:latin typeface="맑은 고딕" pitchFamily="50" charset="-127"/>
                <a:ea typeface="맑은 고딕" pitchFamily="50" charset="-127"/>
                <a:cs typeface="Helvetica"/>
                <a:sym typeface="Helvetica"/>
              </a:rPr>
              <a:t>快看漫画</a:t>
            </a:r>
            <a:r>
              <a:rPr lang="en-US" altLang="zh-CN" sz="1200" b="0" dirty="0" smtClean="0">
                <a:solidFill>
                  <a:schemeClr val="bg1"/>
                </a:solidFill>
                <a:latin typeface="맑은 고딕" pitchFamily="50" charset="-127"/>
                <a:ea typeface="맑은 고딕" pitchFamily="50" charset="-127"/>
                <a:cs typeface="Helvetica"/>
                <a:sym typeface="Helvetica"/>
              </a:rPr>
              <a:t>)</a:t>
            </a:r>
            <a:r>
              <a:rPr lang="ko-KR" altLang="en-US" sz="1200" b="0" dirty="0" smtClean="0">
                <a:solidFill>
                  <a:schemeClr val="bg1"/>
                </a:solidFill>
                <a:latin typeface="맑은 고딕" pitchFamily="50" charset="-127"/>
                <a:ea typeface="맑은 고딕" pitchFamily="50" charset="-127"/>
              </a:rPr>
              <a:t>에서 구독수가 </a:t>
            </a:r>
            <a:r>
              <a:rPr lang="en-US" altLang="ko-KR" sz="1200" b="0" dirty="0" smtClean="0">
                <a:solidFill>
                  <a:schemeClr val="bg1"/>
                </a:solidFill>
                <a:latin typeface="맑은 고딕" pitchFamily="50" charset="-127"/>
                <a:ea typeface="맑은 고딕" pitchFamily="50" charset="-127"/>
              </a:rPr>
              <a:t>7000</a:t>
            </a:r>
            <a:r>
              <a:rPr lang="ko-KR" altLang="en-US" sz="1200" b="0" dirty="0" smtClean="0">
                <a:solidFill>
                  <a:schemeClr val="bg1"/>
                </a:solidFill>
                <a:latin typeface="맑은 고딕" pitchFamily="50" charset="-127"/>
                <a:ea typeface="맑은 고딕" pitchFamily="50" charset="-127"/>
              </a:rPr>
              <a:t>만 회를 초과했</a:t>
            </a:r>
            <a:r>
              <a:rPr lang="ko-KR" altLang="en-US" sz="1200" b="0" dirty="0" smtClean="0">
                <a:solidFill>
                  <a:schemeClr val="bg1"/>
                </a:solidFill>
                <a:latin typeface="맑은 고딕" pitchFamily="50" charset="-127"/>
                <a:ea typeface="맑은 고딕" pitchFamily="50" charset="-127"/>
                <a:cs typeface="Helvetica"/>
                <a:sym typeface="Helvetica"/>
              </a:rPr>
              <a:t>습니</a:t>
            </a:r>
            <a:r>
              <a:rPr lang="ko-KR" altLang="en-US" sz="1200" b="0" dirty="0" smtClean="0">
                <a:solidFill>
                  <a:schemeClr val="bg1"/>
                </a:solidFill>
                <a:latin typeface="맑은 고딕" pitchFamily="50" charset="-127"/>
                <a:ea typeface="맑은 고딕" pitchFamily="50" charset="-127"/>
              </a:rPr>
              <a:t>다</a:t>
            </a:r>
            <a:r>
              <a:rPr lang="en-US" altLang="ko-KR" sz="1200" b="0" dirty="0" smtClean="0">
                <a:solidFill>
                  <a:schemeClr val="bg1"/>
                </a:solidFill>
                <a:latin typeface="맑은 고딕" pitchFamily="50" charset="-127"/>
                <a:ea typeface="맑은 고딕" pitchFamily="50" charset="-127"/>
              </a:rPr>
              <a:t>.</a:t>
            </a:r>
            <a:endParaRPr lang="en-US" altLang="zh-CN" sz="1200" b="0" dirty="0" smtClean="0">
              <a:solidFill>
                <a:schemeClr val="bg1"/>
              </a:solidFill>
              <a:latin typeface="맑은 고딕" pitchFamily="50" charset="-127"/>
              <a:ea typeface="맑은 고딕" pitchFamily="50" charset="-127"/>
            </a:endParaRPr>
          </a:p>
          <a:p>
            <a:pPr marR="457200" algn="l" defTabSz="457200">
              <a:defRPr sz="1100">
                <a:solidFill>
                  <a:srgbClr val="FFFFFF"/>
                </a:solidFill>
                <a:latin typeface="Helvetica"/>
                <a:ea typeface="Helvetica"/>
                <a:cs typeface="Helvetica"/>
                <a:sym typeface="Helvetica"/>
              </a:defRPr>
            </a:pPr>
            <a:endParaRPr lang="zh-CN" altLang="en-US" sz="1200" dirty="0">
              <a:solidFill>
                <a:schemeClr val="bg1"/>
              </a:solidFill>
              <a:latin typeface="맑은 고딕" pitchFamily="50" charset="-127"/>
            </a:endParaRPr>
          </a:p>
          <a:p>
            <a:pPr marR="457200" indent="304800" algn="l" defTabSz="457200">
              <a:spcBef>
                <a:spcPts val="300"/>
              </a:spcBef>
              <a:defRPr sz="1100" b="0">
                <a:solidFill>
                  <a:srgbClr val="FFFFFF"/>
                </a:solidFill>
                <a:latin typeface="Helvetica"/>
                <a:ea typeface="Helvetica"/>
                <a:cs typeface="Helvetica"/>
                <a:sym typeface="Helvetica"/>
              </a:defRPr>
            </a:pPr>
            <a:endParaRPr sz="1200" dirty="0">
              <a:solidFill>
                <a:schemeClr val="bg1"/>
              </a:solidFill>
              <a:latin typeface="맑은 고딕" pitchFamily="50" charset="-127"/>
              <a:ea typeface="맑은 고딕" pitchFamily="50" charset="-127"/>
              <a:cs typeface="Times New Roman"/>
              <a:sym typeface="Times New Roman"/>
            </a:endParaRPr>
          </a:p>
        </p:txBody>
      </p:sp>
      <p:pic>
        <p:nvPicPr>
          <p:cNvPr id="10" name="그림 9" descr="캡처.PNG"/>
          <p:cNvPicPr>
            <a:picLocks noChangeAspect="1"/>
          </p:cNvPicPr>
          <p:nvPr/>
        </p:nvPicPr>
        <p:blipFill>
          <a:blip r:embed="rId4" cstate="print"/>
          <a:stretch>
            <a:fillRect/>
          </a:stretch>
        </p:blipFill>
        <p:spPr>
          <a:xfrm>
            <a:off x="1008038" y="2637156"/>
            <a:ext cx="5352988" cy="5430990"/>
          </a:xfrm>
          <a:prstGeom prst="rect">
            <a:avLst/>
          </a:prstGeom>
        </p:spPr>
      </p:pic>
    </p:spTree>
    <p:extLst>
      <p:ext uri="{BB962C8B-B14F-4D97-AF65-F5344CB8AC3E}">
        <p14:creationId xmlns:p14="http://schemas.microsoft.com/office/powerpoint/2010/main" val="624415650"/>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形状"/>
          <p:cNvSpPr/>
          <p:nvPr/>
        </p:nvSpPr>
        <p:spPr>
          <a:xfrm>
            <a:off x="604540" y="659131"/>
            <a:ext cx="815976" cy="447677"/>
          </a:xfrm>
          <a:custGeom>
            <a:avLst/>
            <a:gdLst/>
            <a:ahLst/>
            <a:cxnLst>
              <a:cxn ang="0">
                <a:pos x="wd2" y="hd2"/>
              </a:cxn>
              <a:cxn ang="5400000">
                <a:pos x="wd2" y="hd2"/>
              </a:cxn>
              <a:cxn ang="10800000">
                <a:pos x="wd2" y="hd2"/>
              </a:cxn>
              <a:cxn ang="16200000">
                <a:pos x="wd2" y="hd2"/>
              </a:cxn>
            </a:cxnLst>
            <a:rect l="0" t="0" r="r" b="b"/>
            <a:pathLst>
              <a:path w="21600" h="21600" extrusionOk="0">
                <a:moveTo>
                  <a:pt x="19111" y="12220"/>
                </a:moveTo>
                <a:lnTo>
                  <a:pt x="19086" y="11837"/>
                </a:lnTo>
                <a:lnTo>
                  <a:pt x="19058" y="11462"/>
                </a:lnTo>
                <a:lnTo>
                  <a:pt x="19018" y="11087"/>
                </a:lnTo>
                <a:lnTo>
                  <a:pt x="18965" y="10726"/>
                </a:lnTo>
                <a:lnTo>
                  <a:pt x="18909" y="10366"/>
                </a:lnTo>
                <a:lnTo>
                  <a:pt x="18844" y="10013"/>
                </a:lnTo>
                <a:lnTo>
                  <a:pt x="18767" y="9667"/>
                </a:lnTo>
                <a:lnTo>
                  <a:pt x="18678" y="9329"/>
                </a:lnTo>
                <a:lnTo>
                  <a:pt x="18589" y="8998"/>
                </a:lnTo>
                <a:lnTo>
                  <a:pt x="18488" y="8689"/>
                </a:lnTo>
                <a:lnTo>
                  <a:pt x="18379" y="8372"/>
                </a:lnTo>
                <a:lnTo>
                  <a:pt x="18262" y="8078"/>
                </a:lnTo>
                <a:lnTo>
                  <a:pt x="18141" y="7791"/>
                </a:lnTo>
                <a:lnTo>
                  <a:pt x="18011" y="7511"/>
                </a:lnTo>
                <a:lnTo>
                  <a:pt x="17870" y="7239"/>
                </a:lnTo>
                <a:lnTo>
                  <a:pt x="17729" y="6989"/>
                </a:lnTo>
                <a:lnTo>
                  <a:pt x="17579" y="6746"/>
                </a:lnTo>
                <a:lnTo>
                  <a:pt x="17425" y="6518"/>
                </a:lnTo>
                <a:lnTo>
                  <a:pt x="17264" y="6298"/>
                </a:lnTo>
                <a:lnTo>
                  <a:pt x="17094" y="6092"/>
                </a:lnTo>
                <a:lnTo>
                  <a:pt x="16924" y="5900"/>
                </a:lnTo>
                <a:lnTo>
                  <a:pt x="16747" y="5724"/>
                </a:lnTo>
                <a:lnTo>
                  <a:pt x="16565" y="5569"/>
                </a:lnTo>
                <a:lnTo>
                  <a:pt x="16379" y="5422"/>
                </a:lnTo>
                <a:lnTo>
                  <a:pt x="16185" y="5290"/>
                </a:lnTo>
                <a:lnTo>
                  <a:pt x="15991" y="5172"/>
                </a:lnTo>
                <a:lnTo>
                  <a:pt x="15789" y="5069"/>
                </a:lnTo>
                <a:lnTo>
                  <a:pt x="15587" y="4995"/>
                </a:lnTo>
                <a:lnTo>
                  <a:pt x="15381" y="4929"/>
                </a:lnTo>
                <a:lnTo>
                  <a:pt x="15171" y="4878"/>
                </a:lnTo>
                <a:lnTo>
                  <a:pt x="14956" y="4856"/>
                </a:lnTo>
                <a:lnTo>
                  <a:pt x="14742" y="4841"/>
                </a:lnTo>
                <a:lnTo>
                  <a:pt x="14581" y="4856"/>
                </a:lnTo>
                <a:lnTo>
                  <a:pt x="14411" y="4863"/>
                </a:lnTo>
                <a:lnTo>
                  <a:pt x="14249" y="4892"/>
                </a:lnTo>
                <a:lnTo>
                  <a:pt x="14087" y="4929"/>
                </a:lnTo>
                <a:lnTo>
                  <a:pt x="13926" y="4981"/>
                </a:lnTo>
                <a:lnTo>
                  <a:pt x="13611" y="5113"/>
                </a:lnTo>
                <a:lnTo>
                  <a:pt x="13457" y="5194"/>
                </a:lnTo>
                <a:lnTo>
                  <a:pt x="13312" y="5282"/>
                </a:lnTo>
                <a:lnTo>
                  <a:pt x="13013" y="5488"/>
                </a:lnTo>
                <a:lnTo>
                  <a:pt x="12871" y="5613"/>
                </a:lnTo>
                <a:lnTo>
                  <a:pt x="12730" y="5731"/>
                </a:lnTo>
                <a:lnTo>
                  <a:pt x="12592" y="5871"/>
                </a:lnTo>
                <a:lnTo>
                  <a:pt x="12459" y="6011"/>
                </a:lnTo>
                <a:lnTo>
                  <a:pt x="12326" y="6165"/>
                </a:lnTo>
                <a:lnTo>
                  <a:pt x="12277" y="5834"/>
                </a:lnTo>
                <a:lnTo>
                  <a:pt x="12220" y="5518"/>
                </a:lnTo>
                <a:lnTo>
                  <a:pt x="12152" y="5201"/>
                </a:lnTo>
                <a:lnTo>
                  <a:pt x="12079" y="4885"/>
                </a:lnTo>
                <a:lnTo>
                  <a:pt x="12002" y="4583"/>
                </a:lnTo>
                <a:lnTo>
                  <a:pt x="11917" y="4289"/>
                </a:lnTo>
                <a:lnTo>
                  <a:pt x="11828" y="3987"/>
                </a:lnTo>
                <a:lnTo>
                  <a:pt x="11731" y="3708"/>
                </a:lnTo>
                <a:lnTo>
                  <a:pt x="11626" y="3436"/>
                </a:lnTo>
                <a:lnTo>
                  <a:pt x="11517" y="3163"/>
                </a:lnTo>
                <a:lnTo>
                  <a:pt x="11400" y="2913"/>
                </a:lnTo>
                <a:lnTo>
                  <a:pt x="11283" y="2656"/>
                </a:lnTo>
                <a:lnTo>
                  <a:pt x="11158" y="2420"/>
                </a:lnTo>
                <a:lnTo>
                  <a:pt x="11024" y="2185"/>
                </a:lnTo>
                <a:lnTo>
                  <a:pt x="10887" y="1972"/>
                </a:lnTo>
                <a:lnTo>
                  <a:pt x="10745" y="1751"/>
                </a:lnTo>
                <a:lnTo>
                  <a:pt x="10600" y="1552"/>
                </a:lnTo>
                <a:lnTo>
                  <a:pt x="10450" y="1361"/>
                </a:lnTo>
                <a:lnTo>
                  <a:pt x="10297" y="1184"/>
                </a:lnTo>
                <a:lnTo>
                  <a:pt x="10139" y="1023"/>
                </a:lnTo>
                <a:lnTo>
                  <a:pt x="9974" y="861"/>
                </a:lnTo>
                <a:lnTo>
                  <a:pt x="9808" y="714"/>
                </a:lnTo>
                <a:lnTo>
                  <a:pt x="9634" y="581"/>
                </a:lnTo>
                <a:lnTo>
                  <a:pt x="9464" y="463"/>
                </a:lnTo>
                <a:lnTo>
                  <a:pt x="9287" y="360"/>
                </a:lnTo>
                <a:lnTo>
                  <a:pt x="9105" y="265"/>
                </a:lnTo>
                <a:lnTo>
                  <a:pt x="8923" y="184"/>
                </a:lnTo>
                <a:lnTo>
                  <a:pt x="8737" y="125"/>
                </a:lnTo>
                <a:lnTo>
                  <a:pt x="8543" y="66"/>
                </a:lnTo>
                <a:lnTo>
                  <a:pt x="8353" y="29"/>
                </a:lnTo>
                <a:lnTo>
                  <a:pt x="8159" y="7"/>
                </a:lnTo>
                <a:lnTo>
                  <a:pt x="7965" y="0"/>
                </a:lnTo>
                <a:lnTo>
                  <a:pt x="7844" y="0"/>
                </a:lnTo>
                <a:lnTo>
                  <a:pt x="7731" y="7"/>
                </a:lnTo>
                <a:lnTo>
                  <a:pt x="7614" y="29"/>
                </a:lnTo>
                <a:lnTo>
                  <a:pt x="7500" y="44"/>
                </a:lnTo>
                <a:lnTo>
                  <a:pt x="7391" y="59"/>
                </a:lnTo>
                <a:lnTo>
                  <a:pt x="7274" y="96"/>
                </a:lnTo>
                <a:lnTo>
                  <a:pt x="7056" y="169"/>
                </a:lnTo>
                <a:lnTo>
                  <a:pt x="6834" y="250"/>
                </a:lnTo>
                <a:lnTo>
                  <a:pt x="6619" y="368"/>
                </a:lnTo>
                <a:lnTo>
                  <a:pt x="6413" y="500"/>
                </a:lnTo>
                <a:lnTo>
                  <a:pt x="6207" y="647"/>
                </a:lnTo>
                <a:lnTo>
                  <a:pt x="6009" y="809"/>
                </a:lnTo>
                <a:lnTo>
                  <a:pt x="5811" y="993"/>
                </a:lnTo>
                <a:lnTo>
                  <a:pt x="5625" y="1184"/>
                </a:lnTo>
                <a:lnTo>
                  <a:pt x="5443" y="1405"/>
                </a:lnTo>
                <a:lnTo>
                  <a:pt x="5266" y="1626"/>
                </a:lnTo>
                <a:lnTo>
                  <a:pt x="5092" y="1876"/>
                </a:lnTo>
                <a:lnTo>
                  <a:pt x="4930" y="2134"/>
                </a:lnTo>
                <a:lnTo>
                  <a:pt x="4773" y="2406"/>
                </a:lnTo>
                <a:lnTo>
                  <a:pt x="4623" y="2693"/>
                </a:lnTo>
                <a:lnTo>
                  <a:pt x="4482" y="2987"/>
                </a:lnTo>
                <a:lnTo>
                  <a:pt x="4348" y="3296"/>
                </a:lnTo>
                <a:lnTo>
                  <a:pt x="4223" y="3612"/>
                </a:lnTo>
                <a:lnTo>
                  <a:pt x="4106" y="3958"/>
                </a:lnTo>
                <a:lnTo>
                  <a:pt x="3997" y="4296"/>
                </a:lnTo>
                <a:lnTo>
                  <a:pt x="3896" y="4650"/>
                </a:lnTo>
                <a:lnTo>
                  <a:pt x="3807" y="5010"/>
                </a:lnTo>
                <a:lnTo>
                  <a:pt x="3726" y="5385"/>
                </a:lnTo>
                <a:lnTo>
                  <a:pt x="3657" y="5768"/>
                </a:lnTo>
                <a:lnTo>
                  <a:pt x="3597" y="6158"/>
                </a:lnTo>
                <a:lnTo>
                  <a:pt x="3544" y="6548"/>
                </a:lnTo>
                <a:lnTo>
                  <a:pt x="3504" y="6960"/>
                </a:lnTo>
                <a:lnTo>
                  <a:pt x="3492" y="7158"/>
                </a:lnTo>
                <a:lnTo>
                  <a:pt x="3475" y="7372"/>
                </a:lnTo>
                <a:lnTo>
                  <a:pt x="3467" y="7578"/>
                </a:lnTo>
                <a:lnTo>
                  <a:pt x="3455" y="7791"/>
                </a:lnTo>
                <a:lnTo>
                  <a:pt x="3455" y="7997"/>
                </a:lnTo>
                <a:lnTo>
                  <a:pt x="3451" y="8203"/>
                </a:lnTo>
                <a:lnTo>
                  <a:pt x="3455" y="8460"/>
                </a:lnTo>
                <a:lnTo>
                  <a:pt x="3463" y="8703"/>
                </a:lnTo>
                <a:lnTo>
                  <a:pt x="3475" y="8946"/>
                </a:lnTo>
                <a:lnTo>
                  <a:pt x="3492" y="9196"/>
                </a:lnTo>
                <a:lnTo>
                  <a:pt x="3415" y="9189"/>
                </a:lnTo>
                <a:lnTo>
                  <a:pt x="3237" y="9196"/>
                </a:lnTo>
                <a:lnTo>
                  <a:pt x="3063" y="9218"/>
                </a:lnTo>
                <a:lnTo>
                  <a:pt x="2893" y="9262"/>
                </a:lnTo>
                <a:lnTo>
                  <a:pt x="2724" y="9314"/>
                </a:lnTo>
                <a:lnTo>
                  <a:pt x="2558" y="9380"/>
                </a:lnTo>
                <a:lnTo>
                  <a:pt x="2400" y="9468"/>
                </a:lnTo>
                <a:lnTo>
                  <a:pt x="2243" y="9564"/>
                </a:lnTo>
                <a:lnTo>
                  <a:pt x="2081" y="9682"/>
                </a:lnTo>
                <a:lnTo>
                  <a:pt x="1936" y="9799"/>
                </a:lnTo>
                <a:lnTo>
                  <a:pt x="1786" y="9939"/>
                </a:lnTo>
                <a:lnTo>
                  <a:pt x="1645" y="10086"/>
                </a:lnTo>
                <a:lnTo>
                  <a:pt x="1503" y="10248"/>
                </a:lnTo>
                <a:lnTo>
                  <a:pt x="1370" y="10417"/>
                </a:lnTo>
                <a:lnTo>
                  <a:pt x="1241" y="10601"/>
                </a:lnTo>
                <a:lnTo>
                  <a:pt x="1119" y="10800"/>
                </a:lnTo>
                <a:lnTo>
                  <a:pt x="1002" y="11006"/>
                </a:lnTo>
                <a:lnTo>
                  <a:pt x="885" y="11219"/>
                </a:lnTo>
                <a:lnTo>
                  <a:pt x="780" y="11447"/>
                </a:lnTo>
                <a:lnTo>
                  <a:pt x="683" y="11683"/>
                </a:lnTo>
                <a:lnTo>
                  <a:pt x="586" y="11926"/>
                </a:lnTo>
                <a:lnTo>
                  <a:pt x="493" y="12176"/>
                </a:lnTo>
                <a:lnTo>
                  <a:pt x="412" y="12433"/>
                </a:lnTo>
                <a:lnTo>
                  <a:pt x="335" y="12698"/>
                </a:lnTo>
                <a:lnTo>
                  <a:pt x="206" y="13257"/>
                </a:lnTo>
                <a:lnTo>
                  <a:pt x="154" y="13544"/>
                </a:lnTo>
                <a:lnTo>
                  <a:pt x="73" y="14147"/>
                </a:lnTo>
                <a:lnTo>
                  <a:pt x="40" y="14456"/>
                </a:lnTo>
                <a:lnTo>
                  <a:pt x="20" y="14758"/>
                </a:lnTo>
                <a:lnTo>
                  <a:pt x="8" y="15074"/>
                </a:lnTo>
                <a:lnTo>
                  <a:pt x="0" y="15391"/>
                </a:lnTo>
                <a:lnTo>
                  <a:pt x="8" y="15707"/>
                </a:lnTo>
                <a:lnTo>
                  <a:pt x="20" y="16009"/>
                </a:lnTo>
                <a:lnTo>
                  <a:pt x="40" y="16310"/>
                </a:lnTo>
                <a:lnTo>
                  <a:pt x="69" y="16605"/>
                </a:lnTo>
                <a:lnTo>
                  <a:pt x="101" y="16899"/>
                </a:lnTo>
                <a:lnTo>
                  <a:pt x="145" y="17186"/>
                </a:lnTo>
                <a:lnTo>
                  <a:pt x="198" y="17465"/>
                </a:lnTo>
                <a:lnTo>
                  <a:pt x="255" y="17738"/>
                </a:lnTo>
                <a:lnTo>
                  <a:pt x="319" y="18010"/>
                </a:lnTo>
                <a:lnTo>
                  <a:pt x="388" y="18267"/>
                </a:lnTo>
                <a:lnTo>
                  <a:pt x="465" y="18517"/>
                </a:lnTo>
                <a:lnTo>
                  <a:pt x="554" y="18775"/>
                </a:lnTo>
                <a:lnTo>
                  <a:pt x="643" y="19010"/>
                </a:lnTo>
                <a:lnTo>
                  <a:pt x="740" y="19238"/>
                </a:lnTo>
                <a:lnTo>
                  <a:pt x="841" y="19459"/>
                </a:lnTo>
                <a:lnTo>
                  <a:pt x="946" y="19672"/>
                </a:lnTo>
                <a:lnTo>
                  <a:pt x="1059" y="19878"/>
                </a:lnTo>
                <a:lnTo>
                  <a:pt x="1172" y="20070"/>
                </a:lnTo>
                <a:lnTo>
                  <a:pt x="1297" y="20254"/>
                </a:lnTo>
                <a:lnTo>
                  <a:pt x="1422" y="20430"/>
                </a:lnTo>
                <a:lnTo>
                  <a:pt x="1556" y="20592"/>
                </a:lnTo>
                <a:lnTo>
                  <a:pt x="1689" y="20739"/>
                </a:lnTo>
                <a:lnTo>
                  <a:pt x="1831" y="20894"/>
                </a:lnTo>
                <a:lnTo>
                  <a:pt x="1972" y="21011"/>
                </a:lnTo>
                <a:lnTo>
                  <a:pt x="2122" y="21137"/>
                </a:lnTo>
                <a:lnTo>
                  <a:pt x="2275" y="21240"/>
                </a:lnTo>
                <a:lnTo>
                  <a:pt x="2429" y="21328"/>
                </a:lnTo>
                <a:lnTo>
                  <a:pt x="2744" y="21475"/>
                </a:lnTo>
                <a:lnTo>
                  <a:pt x="2906" y="21526"/>
                </a:lnTo>
                <a:lnTo>
                  <a:pt x="3075" y="21563"/>
                </a:lnTo>
                <a:lnTo>
                  <a:pt x="3241" y="21585"/>
                </a:lnTo>
                <a:lnTo>
                  <a:pt x="3241" y="21600"/>
                </a:lnTo>
                <a:lnTo>
                  <a:pt x="18921" y="21600"/>
                </a:lnTo>
                <a:lnTo>
                  <a:pt x="18921" y="21578"/>
                </a:lnTo>
                <a:lnTo>
                  <a:pt x="18965" y="21585"/>
                </a:lnTo>
                <a:lnTo>
                  <a:pt x="19018" y="21600"/>
                </a:lnTo>
                <a:lnTo>
                  <a:pt x="19155" y="21600"/>
                </a:lnTo>
                <a:lnTo>
                  <a:pt x="19284" y="21578"/>
                </a:lnTo>
                <a:lnTo>
                  <a:pt x="19414" y="21541"/>
                </a:lnTo>
                <a:lnTo>
                  <a:pt x="19543" y="21497"/>
                </a:lnTo>
                <a:lnTo>
                  <a:pt x="19664" y="21446"/>
                </a:lnTo>
                <a:lnTo>
                  <a:pt x="19786" y="21387"/>
                </a:lnTo>
                <a:lnTo>
                  <a:pt x="19907" y="21320"/>
                </a:lnTo>
                <a:lnTo>
                  <a:pt x="20024" y="21232"/>
                </a:lnTo>
                <a:lnTo>
                  <a:pt x="20141" y="21137"/>
                </a:lnTo>
                <a:lnTo>
                  <a:pt x="20250" y="21034"/>
                </a:lnTo>
                <a:lnTo>
                  <a:pt x="20359" y="20916"/>
                </a:lnTo>
                <a:lnTo>
                  <a:pt x="20460" y="20798"/>
                </a:lnTo>
                <a:lnTo>
                  <a:pt x="20565" y="20666"/>
                </a:lnTo>
                <a:lnTo>
                  <a:pt x="20662" y="20526"/>
                </a:lnTo>
                <a:lnTo>
                  <a:pt x="20751" y="20379"/>
                </a:lnTo>
                <a:lnTo>
                  <a:pt x="20844" y="20217"/>
                </a:lnTo>
                <a:lnTo>
                  <a:pt x="20929" y="20062"/>
                </a:lnTo>
                <a:lnTo>
                  <a:pt x="21010" y="19886"/>
                </a:lnTo>
                <a:lnTo>
                  <a:pt x="21087" y="19717"/>
                </a:lnTo>
                <a:lnTo>
                  <a:pt x="21160" y="19533"/>
                </a:lnTo>
                <a:lnTo>
                  <a:pt x="21224" y="19341"/>
                </a:lnTo>
                <a:lnTo>
                  <a:pt x="21289" y="19143"/>
                </a:lnTo>
                <a:lnTo>
                  <a:pt x="21345" y="18937"/>
                </a:lnTo>
                <a:lnTo>
                  <a:pt x="21398" y="18731"/>
                </a:lnTo>
                <a:lnTo>
                  <a:pt x="21442" y="18517"/>
                </a:lnTo>
                <a:lnTo>
                  <a:pt x="21483" y="18304"/>
                </a:lnTo>
                <a:lnTo>
                  <a:pt x="21519" y="18076"/>
                </a:lnTo>
                <a:lnTo>
                  <a:pt x="21547" y="17848"/>
                </a:lnTo>
                <a:lnTo>
                  <a:pt x="21572" y="17613"/>
                </a:lnTo>
                <a:lnTo>
                  <a:pt x="21596" y="17142"/>
                </a:lnTo>
                <a:lnTo>
                  <a:pt x="21600" y="16899"/>
                </a:lnTo>
                <a:lnTo>
                  <a:pt x="21596" y="16663"/>
                </a:lnTo>
                <a:lnTo>
                  <a:pt x="21584" y="16428"/>
                </a:lnTo>
                <a:lnTo>
                  <a:pt x="21572" y="16207"/>
                </a:lnTo>
                <a:lnTo>
                  <a:pt x="21552" y="15979"/>
                </a:lnTo>
                <a:lnTo>
                  <a:pt x="21523" y="15751"/>
                </a:lnTo>
                <a:lnTo>
                  <a:pt x="21491" y="15531"/>
                </a:lnTo>
                <a:lnTo>
                  <a:pt x="21450" y="15325"/>
                </a:lnTo>
                <a:lnTo>
                  <a:pt x="21402" y="15111"/>
                </a:lnTo>
                <a:lnTo>
                  <a:pt x="21353" y="14905"/>
                </a:lnTo>
                <a:lnTo>
                  <a:pt x="21301" y="14714"/>
                </a:lnTo>
                <a:lnTo>
                  <a:pt x="21180" y="14331"/>
                </a:lnTo>
                <a:lnTo>
                  <a:pt x="21107" y="14147"/>
                </a:lnTo>
                <a:lnTo>
                  <a:pt x="21034" y="13971"/>
                </a:lnTo>
                <a:lnTo>
                  <a:pt x="20953" y="13809"/>
                </a:lnTo>
                <a:lnTo>
                  <a:pt x="20873" y="13640"/>
                </a:lnTo>
                <a:lnTo>
                  <a:pt x="20695" y="13346"/>
                </a:lnTo>
                <a:lnTo>
                  <a:pt x="20602" y="13206"/>
                </a:lnTo>
                <a:lnTo>
                  <a:pt x="20505" y="13073"/>
                </a:lnTo>
                <a:lnTo>
                  <a:pt x="20404" y="12956"/>
                </a:lnTo>
                <a:lnTo>
                  <a:pt x="20299" y="12838"/>
                </a:lnTo>
                <a:lnTo>
                  <a:pt x="20194" y="12735"/>
                </a:lnTo>
                <a:lnTo>
                  <a:pt x="20081" y="12632"/>
                </a:lnTo>
                <a:lnTo>
                  <a:pt x="19967" y="12551"/>
                </a:lnTo>
                <a:lnTo>
                  <a:pt x="19854" y="12477"/>
                </a:lnTo>
                <a:lnTo>
                  <a:pt x="19733" y="12404"/>
                </a:lnTo>
                <a:lnTo>
                  <a:pt x="19612" y="12345"/>
                </a:lnTo>
                <a:lnTo>
                  <a:pt x="19491" y="12301"/>
                </a:lnTo>
                <a:lnTo>
                  <a:pt x="19365" y="12264"/>
                </a:lnTo>
                <a:lnTo>
                  <a:pt x="19240" y="12242"/>
                </a:lnTo>
                <a:lnTo>
                  <a:pt x="19111" y="12220"/>
                </a:lnTo>
                <a:close/>
              </a:path>
            </a:pathLst>
          </a:custGeom>
          <a:solidFill>
            <a:srgbClr val="334353"/>
          </a:solidFill>
          <a:ln w="3175">
            <a:miter lim="400000"/>
          </a:ln>
        </p:spPr>
        <p:txBody>
          <a:bodyPr lIns="45719" rIns="45719" anchor="ctr"/>
          <a:lstStyle/>
          <a:p>
            <a:pPr defTabSz="685754">
              <a:defRPr sz="1400" b="0">
                <a:solidFill>
                  <a:srgbClr val="FFFFFF"/>
                </a:solidFill>
                <a:latin typeface="Arial"/>
                <a:ea typeface="Arial"/>
                <a:cs typeface="Arial"/>
                <a:sym typeface="Arial"/>
              </a:defRPr>
            </a:pPr>
            <a:endParaRPr>
              <a:solidFill>
                <a:schemeClr val="tx1"/>
              </a:solidFill>
              <a:latin typeface="맑은 고딕" pitchFamily="50" charset="-127"/>
              <a:ea typeface="맑은 고딕" pitchFamily="50" charset="-127"/>
            </a:endParaRPr>
          </a:p>
        </p:txBody>
      </p:sp>
      <p:sp>
        <p:nvSpPr>
          <p:cNvPr id="130" name="目 录…"/>
          <p:cNvSpPr txBox="1"/>
          <p:nvPr/>
        </p:nvSpPr>
        <p:spPr>
          <a:xfrm>
            <a:off x="1496715" y="722631"/>
            <a:ext cx="558761" cy="447677"/>
          </a:xfrm>
          <a:prstGeom prst="rect">
            <a:avLst/>
          </a:prstGeom>
          <a:ln w="3175">
            <a:miter lim="400000"/>
          </a:ln>
          <a:extLst>
            <a:ext uri="{C572A759-6A51-4108-AA02-DFA0A04FC94B}">
              <ma14:wrappingTextBoxFlag xmlns:ma14="http://schemas.microsoft.com/office/mac/drawingml/2011/main" xmlns="" val="1"/>
            </a:ext>
          </a:extLst>
        </p:spPr>
        <p:txBody>
          <a:bodyPr lIns="0" tIns="0" rIns="0" bIns="0"/>
          <a:lstStyle/>
          <a:p>
            <a:pPr algn="l" defTabSz="12700">
              <a:defRPr sz="1300" b="0">
                <a:solidFill>
                  <a:srgbClr val="FFFFFF"/>
                </a:solidFill>
                <a:latin typeface="Helvetica"/>
                <a:ea typeface="Helvetica"/>
                <a:cs typeface="Helvetica"/>
                <a:sym typeface="Helvetica"/>
              </a:defRPr>
            </a:pPr>
            <a:r>
              <a:rPr lang="ko-KR" altLang="en-US" sz="1600" dirty="0" smtClean="0">
                <a:solidFill>
                  <a:schemeClr val="tx1"/>
                </a:solidFill>
                <a:latin typeface="맑은 고딕" pitchFamily="50" charset="-127"/>
                <a:ea typeface="맑은 고딕" pitchFamily="50" charset="-127"/>
              </a:rPr>
              <a:t>목차</a:t>
            </a:r>
            <a:endParaRPr sz="1600" dirty="0">
              <a:solidFill>
                <a:schemeClr val="tx1"/>
              </a:solidFill>
              <a:latin typeface="맑은 고딕" pitchFamily="50" charset="-127"/>
              <a:ea typeface="맑은 고딕" pitchFamily="50" charset="-127"/>
            </a:endParaRPr>
          </a:p>
          <a:p>
            <a:pPr algn="l" defTabSz="457200">
              <a:defRPr sz="900" b="0">
                <a:solidFill>
                  <a:srgbClr val="FFFFFF"/>
                </a:solidFill>
                <a:latin typeface="Helvetica"/>
                <a:ea typeface="Helvetica"/>
                <a:cs typeface="Helvetica"/>
                <a:sym typeface="Helvetica"/>
              </a:defRPr>
            </a:pPr>
            <a:r>
              <a:rPr sz="1200" dirty="0">
                <a:solidFill>
                  <a:schemeClr val="tx1"/>
                </a:solidFill>
                <a:latin typeface="맑은 고딕" pitchFamily="50" charset="-127"/>
                <a:ea typeface="맑은 고딕" pitchFamily="50" charset="-127"/>
              </a:rPr>
              <a:t>Catalog</a:t>
            </a:r>
          </a:p>
        </p:txBody>
      </p:sp>
      <p:sp>
        <p:nvSpPr>
          <p:cNvPr id="131" name="1 背景…"/>
          <p:cNvSpPr txBox="1"/>
          <p:nvPr/>
        </p:nvSpPr>
        <p:spPr>
          <a:xfrm>
            <a:off x="575990" y="1550671"/>
            <a:ext cx="6201486" cy="7510503"/>
          </a:xfrm>
          <a:prstGeom prst="rect">
            <a:avLst/>
          </a:prstGeom>
          <a:ln w="3175">
            <a:miter lim="400000"/>
          </a:ln>
          <a:extLst>
            <a:ext uri="{C572A759-6A51-4108-AA02-DFA0A04FC94B}">
              <ma14:wrappingTextBoxFlag xmlns:ma14="http://schemas.microsoft.com/office/mac/drawingml/2011/main" xmlns="" val="1"/>
            </a:ext>
          </a:extLst>
        </p:spPr>
        <p:txBody>
          <a:bodyPr lIns="50800" tIns="50800" rIns="50800" bIns="50800"/>
          <a:lstStyle/>
          <a:p>
            <a:pPr marR="457200" algn="l" defTabSz="457200">
              <a:tabLst>
                <a:tab pos="304800" algn="l"/>
                <a:tab pos="5257800" algn="r"/>
              </a:tabLst>
              <a:defRPr sz="1200">
                <a:solidFill>
                  <a:srgbClr val="374352"/>
                </a:solidFill>
                <a:latin typeface="Helvetica"/>
                <a:ea typeface="Helvetica"/>
                <a:cs typeface="Helvetica"/>
                <a:sym typeface="Helvetica"/>
              </a:defRPr>
            </a:pPr>
            <a:r>
              <a:rPr sz="1600" dirty="0">
                <a:solidFill>
                  <a:schemeClr val="tx1"/>
                </a:solidFill>
                <a:latin typeface="맑은 고딕" pitchFamily="50" charset="-127"/>
                <a:ea typeface="맑은 고딕" pitchFamily="50" charset="-127"/>
              </a:rPr>
              <a:t>1</a:t>
            </a:r>
            <a:r>
              <a:rPr sz="1200" b="0" dirty="0">
                <a:solidFill>
                  <a:schemeClr val="tx1"/>
                </a:solidFill>
                <a:latin typeface="맑은 고딕" pitchFamily="50" charset="-127"/>
                <a:ea typeface="맑은 고딕" pitchFamily="50" charset="-127"/>
                <a:cs typeface="Times New Roman"/>
                <a:sym typeface="Times New Roman"/>
              </a:rPr>
              <a:t>	</a:t>
            </a:r>
            <a:r>
              <a:rPr lang="ko-KR" altLang="en-US" sz="1600" dirty="0" smtClean="0">
                <a:solidFill>
                  <a:schemeClr val="tx1"/>
                </a:solidFill>
                <a:latin typeface="맑은 고딕" pitchFamily="50" charset="-127"/>
                <a:ea typeface="맑은 고딕" pitchFamily="50" charset="-127"/>
                <a:cs typeface="Helvetica"/>
                <a:sym typeface="Helvetica"/>
              </a:rPr>
              <a:t>배경</a:t>
            </a:r>
            <a:endParaRPr sz="1200" b="0" dirty="0">
              <a:solidFill>
                <a:schemeClr val="tx1"/>
              </a:solidFill>
              <a:latin typeface="맑은 고딕" pitchFamily="50" charset="-127"/>
              <a:ea typeface="맑은 고딕" pitchFamily="50" charset="-127"/>
              <a:cs typeface="Times New Roman"/>
              <a:sym typeface="Times New Roman"/>
            </a:endParaRPr>
          </a:p>
          <a:p>
            <a:pPr marR="457200" algn="l" defTabSz="457200">
              <a:tabLst>
                <a:tab pos="304800" algn="l"/>
                <a:tab pos="5257800" algn="r"/>
              </a:tabLst>
              <a:defRPr sz="1200">
                <a:solidFill>
                  <a:srgbClr val="374352"/>
                </a:solidFill>
                <a:latin typeface="Helvetica"/>
                <a:ea typeface="Helvetica"/>
                <a:cs typeface="Helvetica"/>
                <a:sym typeface="Helvetica"/>
              </a:defRPr>
            </a:pPr>
            <a:endParaRPr sz="1200" b="0" dirty="0">
              <a:solidFill>
                <a:schemeClr val="tx1"/>
              </a:solidFill>
              <a:latin typeface="맑은 고딕" pitchFamily="50" charset="-127"/>
              <a:ea typeface="맑은 고딕" pitchFamily="50" charset="-127"/>
              <a:cs typeface="Times New Roman"/>
              <a:sym typeface="Times New Roman"/>
            </a:endParaRPr>
          </a:p>
          <a:p>
            <a:pPr marR="457200" algn="l" defTabSz="457200">
              <a:tabLst>
                <a:tab pos="304800" algn="l"/>
                <a:tab pos="5257800" algn="r"/>
              </a:tabLst>
              <a:defRPr sz="1200">
                <a:solidFill>
                  <a:srgbClr val="374352"/>
                </a:solidFill>
                <a:latin typeface="Helvetica"/>
                <a:ea typeface="Helvetica"/>
                <a:cs typeface="Helvetica"/>
                <a:sym typeface="Helvetica"/>
              </a:defRPr>
            </a:pPr>
            <a:r>
              <a:rPr sz="1600" dirty="0">
                <a:solidFill>
                  <a:schemeClr val="tx1"/>
                </a:solidFill>
                <a:latin typeface="맑은 고딕" pitchFamily="50" charset="-127"/>
                <a:ea typeface="맑은 고딕" pitchFamily="50" charset="-127"/>
              </a:rPr>
              <a:t>2</a:t>
            </a:r>
            <a:r>
              <a:rPr sz="1200" b="0" dirty="0">
                <a:solidFill>
                  <a:schemeClr val="tx1"/>
                </a:solidFill>
                <a:latin typeface="맑은 고딕" pitchFamily="50" charset="-127"/>
                <a:ea typeface="맑은 고딕" pitchFamily="50" charset="-127"/>
                <a:cs typeface="Times New Roman"/>
                <a:sym typeface="Times New Roman"/>
              </a:rPr>
              <a:t>	</a:t>
            </a:r>
            <a:r>
              <a:rPr lang="en-US" sz="1600" dirty="0" err="1" smtClean="0">
                <a:solidFill>
                  <a:schemeClr val="tx1"/>
                </a:solidFill>
                <a:latin typeface="맑은 고딕" pitchFamily="50" charset="-127"/>
                <a:ea typeface="맑은 고딕" pitchFamily="50" charset="-127"/>
              </a:rPr>
              <a:t>CFun</a:t>
            </a:r>
            <a:r>
              <a:rPr lang="en-US" sz="1600" dirty="0" smtClean="0">
                <a:solidFill>
                  <a:schemeClr val="tx1"/>
                </a:solidFill>
                <a:latin typeface="맑은 고딕" pitchFamily="50" charset="-127"/>
                <a:ea typeface="맑은 고딕" pitchFamily="50" charset="-127"/>
              </a:rPr>
              <a:t> </a:t>
            </a:r>
            <a:r>
              <a:rPr lang="ko-KR" altLang="en-US" sz="1600" dirty="0" smtClean="0">
                <a:solidFill>
                  <a:schemeClr val="tx1"/>
                </a:solidFill>
                <a:latin typeface="맑은 고딕" pitchFamily="50" charset="-127"/>
                <a:ea typeface="맑은 고딕" pitchFamily="50" charset="-127"/>
              </a:rPr>
              <a:t>사업 소개</a:t>
            </a:r>
            <a:endParaRPr sz="1200" b="0" dirty="0">
              <a:solidFill>
                <a:schemeClr val="tx1"/>
              </a:solidFill>
              <a:latin typeface="맑은 고딕" pitchFamily="50" charset="-127"/>
              <a:ea typeface="맑은 고딕" pitchFamily="50" charset="-127"/>
              <a:cs typeface="Times New Roman"/>
              <a:sym typeface="Times New Roman"/>
            </a:endParaRPr>
          </a:p>
          <a:p>
            <a:pPr marL="133350" marR="590550" algn="l" defTabSz="457200">
              <a:tabLst>
                <a:tab pos="457200" algn="l"/>
                <a:tab pos="5257800" algn="r"/>
              </a:tabLst>
              <a:defRPr sz="1000" b="0">
                <a:solidFill>
                  <a:srgbClr val="374352"/>
                </a:solidFill>
                <a:latin typeface="Helvetica"/>
                <a:ea typeface="Helvetica"/>
                <a:cs typeface="Helvetica"/>
                <a:sym typeface="Helvetica"/>
              </a:defRPr>
            </a:pPr>
            <a:endParaRPr lang="en-US" sz="1100" b="0" dirty="0" smtClean="0">
              <a:solidFill>
                <a:schemeClr val="tx1"/>
              </a:solidFill>
              <a:latin typeface="맑은 고딕" pitchFamily="50" charset="-127"/>
              <a:ea typeface="맑은 고딕" pitchFamily="50" charset="-127"/>
              <a:cs typeface="Helvetica"/>
              <a:sym typeface="Helvetica"/>
            </a:endParaRPr>
          </a:p>
          <a:p>
            <a:pPr marL="133350" marR="590550" algn="l" defTabSz="457200">
              <a:tabLst>
                <a:tab pos="457200" algn="l"/>
                <a:tab pos="5257800" algn="r"/>
              </a:tabLst>
              <a:defRPr sz="1000" b="0">
                <a:solidFill>
                  <a:srgbClr val="374352"/>
                </a:solidFill>
                <a:latin typeface="Helvetica"/>
                <a:ea typeface="Helvetica"/>
                <a:cs typeface="Helvetica"/>
                <a:sym typeface="Helvetica"/>
              </a:defRPr>
            </a:pPr>
            <a:r>
              <a:rPr sz="1100" b="0" dirty="0" smtClean="0">
                <a:solidFill>
                  <a:schemeClr val="tx1"/>
                </a:solidFill>
                <a:latin typeface="맑은 고딕" pitchFamily="50" charset="-127"/>
                <a:ea typeface="맑은 고딕" pitchFamily="50" charset="-127"/>
                <a:cs typeface="Helvetica"/>
                <a:sym typeface="Helvetica"/>
              </a:rPr>
              <a:t>2.1</a:t>
            </a:r>
            <a:r>
              <a:rPr lang="en-US" sz="1100" b="0" dirty="0" smtClean="0">
                <a:solidFill>
                  <a:schemeClr val="tx1"/>
                </a:solidFill>
                <a:latin typeface="맑은 고딕" pitchFamily="50" charset="-127"/>
                <a:ea typeface="맑은 고딕" pitchFamily="50" charset="-127"/>
                <a:cs typeface="Helvetica"/>
                <a:sym typeface="Helvetica"/>
              </a:rPr>
              <a:t>	</a:t>
            </a:r>
            <a:r>
              <a:rPr lang="en-US" sz="1100" b="0" dirty="0" err="1" smtClean="0">
                <a:solidFill>
                  <a:schemeClr val="tx1"/>
                </a:solidFill>
                <a:latin typeface="맑은 고딕" pitchFamily="50" charset="-127"/>
                <a:ea typeface="맑은 고딕" pitchFamily="50" charset="-127"/>
                <a:cs typeface="Helvetica"/>
                <a:sym typeface="Helvetica"/>
              </a:rPr>
              <a:t>CFun</a:t>
            </a:r>
            <a:r>
              <a:rPr lang="en-US" sz="1100" b="0" dirty="0" smtClean="0">
                <a:solidFill>
                  <a:schemeClr val="tx1"/>
                </a:solidFill>
                <a:latin typeface="맑은 고딕" pitchFamily="50" charset="-127"/>
                <a:ea typeface="맑은 고딕" pitchFamily="50" charset="-127"/>
                <a:cs typeface="Helvetica"/>
                <a:sym typeface="Helvetica"/>
              </a:rPr>
              <a:t> </a:t>
            </a:r>
            <a:r>
              <a:rPr lang="ko-KR" altLang="en-US" sz="1100" b="0" dirty="0" smtClean="0">
                <a:solidFill>
                  <a:schemeClr val="tx1"/>
                </a:solidFill>
                <a:latin typeface="맑은 고딕" pitchFamily="50" charset="-127"/>
                <a:ea typeface="맑은 고딕" pitchFamily="50" charset="-127"/>
                <a:cs typeface="Helvetica"/>
                <a:sym typeface="Helvetica"/>
              </a:rPr>
              <a:t>사업</a:t>
            </a:r>
            <a:r>
              <a:rPr sz="1100" b="0" dirty="0">
                <a:solidFill>
                  <a:schemeClr val="tx1"/>
                </a:solidFill>
                <a:latin typeface="맑은 고딕" pitchFamily="50" charset="-127"/>
                <a:ea typeface="맑은 고딕" pitchFamily="50" charset="-127"/>
                <a:cs typeface="Helvetica"/>
                <a:sym typeface="Helvetica"/>
              </a:rPr>
              <a:t>	</a:t>
            </a:r>
          </a:p>
          <a:p>
            <a:pPr marL="133350" marR="590550" algn="l" defTabSz="457200">
              <a:tabLst>
                <a:tab pos="457200" algn="l"/>
                <a:tab pos="5257800" algn="r"/>
              </a:tabLst>
              <a:defRPr sz="1000" b="0">
                <a:solidFill>
                  <a:srgbClr val="374352"/>
                </a:solidFill>
                <a:latin typeface="Helvetica"/>
                <a:ea typeface="Helvetica"/>
                <a:cs typeface="Helvetica"/>
                <a:sym typeface="Helvetica"/>
              </a:defRPr>
            </a:pPr>
            <a:r>
              <a:rPr sz="1100" b="0" dirty="0" smtClean="0">
                <a:solidFill>
                  <a:schemeClr val="tx1"/>
                </a:solidFill>
                <a:latin typeface="맑은 고딕" pitchFamily="50" charset="-127"/>
                <a:ea typeface="맑은 고딕" pitchFamily="50" charset="-127"/>
                <a:cs typeface="Helvetica"/>
                <a:sym typeface="Helvetica"/>
              </a:rPr>
              <a:t>2.2</a:t>
            </a:r>
            <a:r>
              <a:rPr lang="en-US" sz="1100" b="0" dirty="0" smtClean="0">
                <a:solidFill>
                  <a:schemeClr val="tx1"/>
                </a:solidFill>
                <a:latin typeface="맑은 고딕" pitchFamily="50" charset="-127"/>
                <a:ea typeface="맑은 고딕" pitchFamily="50" charset="-127"/>
                <a:cs typeface="Helvetica"/>
                <a:sym typeface="Helvetica"/>
              </a:rPr>
              <a:t>	</a:t>
            </a:r>
            <a:r>
              <a:rPr lang="en-US" sz="1100" b="0" dirty="0" err="1" smtClean="0">
                <a:solidFill>
                  <a:schemeClr val="tx1"/>
                </a:solidFill>
                <a:latin typeface="맑은 고딕" pitchFamily="50" charset="-127"/>
                <a:ea typeface="맑은 고딕" pitchFamily="50" charset="-127"/>
                <a:cs typeface="Helvetica"/>
                <a:sym typeface="Helvetica"/>
              </a:rPr>
              <a:t>CFun</a:t>
            </a:r>
            <a:r>
              <a:rPr lang="ko-KR" altLang="en-US" sz="1100" b="0" dirty="0" smtClean="0">
                <a:solidFill>
                  <a:schemeClr val="tx1"/>
                </a:solidFill>
                <a:latin typeface="맑은 고딕" pitchFamily="50" charset="-127"/>
                <a:ea typeface="맑은 고딕" pitchFamily="50" charset="-127"/>
                <a:cs typeface="Helvetica"/>
                <a:sym typeface="Helvetica"/>
              </a:rPr>
              <a:t>이 해결해야 할 문제</a:t>
            </a:r>
            <a:r>
              <a:rPr sz="1100" b="0" dirty="0">
                <a:solidFill>
                  <a:schemeClr val="tx1"/>
                </a:solidFill>
                <a:latin typeface="맑은 고딕" pitchFamily="50" charset="-127"/>
                <a:ea typeface="맑은 고딕" pitchFamily="50" charset="-127"/>
                <a:cs typeface="Helvetica"/>
                <a:sym typeface="Helvetica"/>
              </a:rPr>
              <a:t>	</a:t>
            </a:r>
          </a:p>
          <a:p>
            <a:pPr marL="133350" marR="590550" algn="l" defTabSz="457200">
              <a:tabLst>
                <a:tab pos="457200" algn="l"/>
                <a:tab pos="5257800" algn="r"/>
              </a:tabLst>
              <a:defRPr sz="1000" b="0">
                <a:solidFill>
                  <a:srgbClr val="374352"/>
                </a:solidFill>
                <a:latin typeface="Helvetica"/>
                <a:ea typeface="Helvetica"/>
                <a:cs typeface="Helvetica"/>
                <a:sym typeface="Helvetica"/>
              </a:defRPr>
            </a:pPr>
            <a:r>
              <a:rPr sz="1100" b="0" dirty="0" smtClean="0">
                <a:solidFill>
                  <a:schemeClr val="tx1"/>
                </a:solidFill>
                <a:latin typeface="맑은 고딕" pitchFamily="50" charset="-127"/>
                <a:ea typeface="맑은 고딕" pitchFamily="50" charset="-127"/>
                <a:cs typeface="Helvetica"/>
                <a:sym typeface="Helvetica"/>
              </a:rPr>
              <a:t>2.</a:t>
            </a:r>
            <a:r>
              <a:rPr lang="en-US" sz="1100" b="0" dirty="0" smtClean="0">
                <a:solidFill>
                  <a:schemeClr val="tx1"/>
                </a:solidFill>
                <a:latin typeface="맑은 고딕" pitchFamily="50" charset="-127"/>
                <a:ea typeface="맑은 고딕" pitchFamily="50" charset="-127"/>
                <a:cs typeface="Helvetica"/>
                <a:sym typeface="Helvetica"/>
              </a:rPr>
              <a:t>3	</a:t>
            </a:r>
            <a:r>
              <a:rPr lang="en-US" sz="1100" b="0" dirty="0" err="1" smtClean="0">
                <a:solidFill>
                  <a:schemeClr val="tx1"/>
                </a:solidFill>
                <a:latin typeface="맑은 고딕" pitchFamily="50" charset="-127"/>
                <a:ea typeface="맑은 고딕" pitchFamily="50" charset="-127"/>
                <a:cs typeface="Helvetica"/>
                <a:sym typeface="Helvetica"/>
              </a:rPr>
              <a:t>CFun</a:t>
            </a:r>
            <a:r>
              <a:rPr lang="en-US" sz="1100" b="0" dirty="0" smtClean="0">
                <a:solidFill>
                  <a:schemeClr val="tx1"/>
                </a:solidFill>
                <a:latin typeface="맑은 고딕" pitchFamily="50" charset="-127"/>
                <a:ea typeface="맑은 고딕" pitchFamily="50" charset="-127"/>
                <a:cs typeface="Helvetica"/>
                <a:sym typeface="Helvetica"/>
              </a:rPr>
              <a:t> </a:t>
            </a:r>
            <a:r>
              <a:rPr lang="ko-KR" altLang="en-US" sz="1100" b="0" dirty="0" smtClean="0">
                <a:solidFill>
                  <a:schemeClr val="tx1"/>
                </a:solidFill>
                <a:latin typeface="맑은 고딕" pitchFamily="50" charset="-127"/>
                <a:ea typeface="맑은 고딕" pitchFamily="50" charset="-127"/>
                <a:cs typeface="Helvetica"/>
                <a:sym typeface="Helvetica"/>
              </a:rPr>
              <a:t>생태계 구축</a:t>
            </a:r>
            <a:endParaRPr lang="en-US" sz="1100" b="0" dirty="0" smtClean="0">
              <a:solidFill>
                <a:schemeClr val="tx1"/>
              </a:solidFill>
              <a:latin typeface="맑은 고딕" pitchFamily="50" charset="-127"/>
              <a:ea typeface="맑은 고딕" pitchFamily="50" charset="-127"/>
              <a:cs typeface="Helvetica"/>
              <a:sym typeface="Helvetica"/>
            </a:endParaRPr>
          </a:p>
          <a:p>
            <a:pPr marL="133350" marR="590550" algn="l" defTabSz="457200">
              <a:tabLst>
                <a:tab pos="457200" algn="l"/>
                <a:tab pos="5257800" algn="r"/>
              </a:tabLst>
              <a:defRPr sz="1000" b="0">
                <a:solidFill>
                  <a:srgbClr val="374352"/>
                </a:solidFill>
                <a:latin typeface="Helvetica"/>
                <a:ea typeface="Helvetica"/>
                <a:cs typeface="Helvetica"/>
                <a:sym typeface="Helvetica"/>
              </a:defRPr>
            </a:pPr>
            <a:r>
              <a:rPr lang="en-US" sz="1100" b="0" dirty="0" smtClean="0">
                <a:solidFill>
                  <a:schemeClr val="tx1"/>
                </a:solidFill>
                <a:latin typeface="맑은 고딕" pitchFamily="50" charset="-127"/>
                <a:ea typeface="맑은 고딕" pitchFamily="50" charset="-127"/>
                <a:cs typeface="Helvetica"/>
                <a:sym typeface="Helvetica"/>
              </a:rPr>
              <a:t>2.4	</a:t>
            </a:r>
            <a:r>
              <a:rPr lang="ko-KR" altLang="en-US" sz="1100" b="0" dirty="0" smtClean="0">
                <a:solidFill>
                  <a:schemeClr val="tx1"/>
                </a:solidFill>
                <a:latin typeface="맑은 고딕" pitchFamily="50" charset="-127"/>
                <a:ea typeface="맑은 고딕" pitchFamily="50" charset="-127"/>
                <a:cs typeface="Helvetica"/>
                <a:sym typeface="Helvetica"/>
              </a:rPr>
              <a:t>기술 해결 방안</a:t>
            </a:r>
            <a:r>
              <a:rPr sz="1100" b="0" dirty="0">
                <a:solidFill>
                  <a:schemeClr val="tx1"/>
                </a:solidFill>
                <a:latin typeface="맑은 고딕" pitchFamily="50" charset="-127"/>
                <a:ea typeface="맑은 고딕" pitchFamily="50" charset="-127"/>
                <a:cs typeface="Helvetica"/>
                <a:sym typeface="Helvetica"/>
              </a:rPr>
              <a:t>	</a:t>
            </a:r>
          </a:p>
          <a:p>
            <a:pPr marL="133350" marR="590550" algn="l" defTabSz="457200">
              <a:tabLst>
                <a:tab pos="457200" algn="l"/>
                <a:tab pos="5257800" algn="r"/>
              </a:tabLst>
              <a:defRPr sz="1000" b="0">
                <a:solidFill>
                  <a:srgbClr val="374352"/>
                </a:solidFill>
                <a:latin typeface="Helvetica"/>
                <a:ea typeface="Helvetica"/>
                <a:cs typeface="Helvetica"/>
                <a:sym typeface="Helvetica"/>
              </a:defRPr>
            </a:pPr>
            <a:r>
              <a:rPr sz="1100" b="0" dirty="0" smtClean="0">
                <a:solidFill>
                  <a:schemeClr val="tx1"/>
                </a:solidFill>
                <a:latin typeface="맑은 고딕" pitchFamily="50" charset="-127"/>
                <a:ea typeface="맑은 고딕" pitchFamily="50" charset="-127"/>
                <a:cs typeface="Helvetica"/>
                <a:sym typeface="Helvetica"/>
              </a:rPr>
              <a:t>2.</a:t>
            </a:r>
            <a:r>
              <a:rPr lang="en-US" sz="1100" b="0" dirty="0" smtClean="0">
                <a:solidFill>
                  <a:schemeClr val="tx1"/>
                </a:solidFill>
                <a:latin typeface="맑은 고딕" pitchFamily="50" charset="-127"/>
                <a:ea typeface="맑은 고딕" pitchFamily="50" charset="-127"/>
                <a:cs typeface="Helvetica"/>
                <a:sym typeface="Helvetica"/>
              </a:rPr>
              <a:t>5	</a:t>
            </a:r>
            <a:r>
              <a:rPr lang="ko-KR" altLang="en-US" sz="1100" b="0" dirty="0" smtClean="0">
                <a:solidFill>
                  <a:schemeClr val="tx1"/>
                </a:solidFill>
                <a:latin typeface="맑은 고딕" pitchFamily="50" charset="-127"/>
                <a:ea typeface="맑은 고딕" pitchFamily="50" charset="-127"/>
                <a:cs typeface="Helvetica"/>
                <a:sym typeface="Helvetica"/>
              </a:rPr>
              <a:t>업무 모형</a:t>
            </a:r>
            <a:r>
              <a:rPr lang="en-US" sz="1100" b="0" dirty="0" smtClean="0">
                <a:solidFill>
                  <a:schemeClr val="tx1"/>
                </a:solidFill>
                <a:latin typeface="맑은 고딕" pitchFamily="50" charset="-127"/>
                <a:ea typeface="맑은 고딕" pitchFamily="50" charset="-127"/>
                <a:cs typeface="Helvetica"/>
                <a:sym typeface="Helvetica"/>
              </a:rPr>
              <a:t> </a:t>
            </a:r>
            <a:r>
              <a:rPr sz="1100" dirty="0" smtClean="0">
                <a:solidFill>
                  <a:schemeClr val="tx1"/>
                </a:solidFill>
                <a:latin typeface="맑은 고딕" pitchFamily="50" charset="-127"/>
                <a:ea typeface="맑은 고딕" pitchFamily="50" charset="-127"/>
              </a:rPr>
              <a:t>	</a:t>
            </a:r>
            <a:endParaRPr sz="1200" dirty="0" smtClean="0">
              <a:solidFill>
                <a:schemeClr val="tx1"/>
              </a:solidFill>
              <a:latin typeface="맑은 고딕" pitchFamily="50" charset="-127"/>
              <a:ea typeface="맑은 고딕" pitchFamily="50" charset="-127"/>
            </a:endParaRPr>
          </a:p>
          <a:p>
            <a:pPr marR="457200" algn="l" defTabSz="457200">
              <a:tabLst>
                <a:tab pos="304800" algn="l"/>
                <a:tab pos="5257800" algn="r"/>
              </a:tabLst>
              <a:defRPr sz="1200">
                <a:solidFill>
                  <a:srgbClr val="374352"/>
                </a:solidFill>
                <a:latin typeface="Helvetica"/>
                <a:ea typeface="Helvetica"/>
                <a:cs typeface="Helvetica"/>
                <a:sym typeface="Helvetica"/>
              </a:defRPr>
            </a:pPr>
            <a:endParaRPr sz="1200" dirty="0">
              <a:solidFill>
                <a:schemeClr val="tx1"/>
              </a:solidFill>
              <a:latin typeface="맑은 고딕" pitchFamily="50" charset="-127"/>
              <a:ea typeface="맑은 고딕" pitchFamily="50" charset="-127"/>
            </a:endParaRPr>
          </a:p>
          <a:p>
            <a:pPr marR="457200" algn="l" defTabSz="457200">
              <a:tabLst>
                <a:tab pos="304800" algn="l"/>
                <a:tab pos="5257800" algn="r"/>
              </a:tabLst>
              <a:defRPr sz="1200">
                <a:solidFill>
                  <a:srgbClr val="374352"/>
                </a:solidFill>
                <a:latin typeface="Helvetica"/>
                <a:ea typeface="Helvetica"/>
                <a:cs typeface="Helvetica"/>
                <a:sym typeface="Helvetica"/>
              </a:defRPr>
            </a:pPr>
            <a:r>
              <a:rPr sz="1600" dirty="0" smtClean="0">
                <a:solidFill>
                  <a:schemeClr val="tx1"/>
                </a:solidFill>
                <a:latin typeface="맑은 고딕" pitchFamily="50" charset="-127"/>
                <a:ea typeface="맑은 고딕" pitchFamily="50" charset="-127"/>
              </a:rPr>
              <a:t>3</a:t>
            </a:r>
            <a:r>
              <a:rPr lang="en-US" sz="1200" b="0" dirty="0" smtClean="0">
                <a:solidFill>
                  <a:schemeClr val="tx1"/>
                </a:solidFill>
                <a:latin typeface="맑은 고딕" pitchFamily="50" charset="-127"/>
                <a:ea typeface="맑은 고딕" pitchFamily="50" charset="-127"/>
                <a:cs typeface="Times New Roman"/>
                <a:sym typeface="Times New Roman"/>
              </a:rPr>
              <a:t>	</a:t>
            </a:r>
            <a:r>
              <a:rPr lang="en-US" altLang="ko-KR" sz="1600" dirty="0" err="1" smtClean="0">
                <a:solidFill>
                  <a:schemeClr val="tx1"/>
                </a:solidFill>
                <a:latin typeface="맑은 고딕" pitchFamily="50" charset="-127"/>
                <a:ea typeface="맑은 고딕" pitchFamily="50" charset="-127"/>
              </a:rPr>
              <a:t>CFun</a:t>
            </a:r>
            <a:r>
              <a:rPr lang="en-US" altLang="ko-KR" sz="1600" dirty="0" smtClean="0">
                <a:solidFill>
                  <a:schemeClr val="tx1"/>
                </a:solidFill>
                <a:latin typeface="맑은 고딕" pitchFamily="50" charset="-127"/>
                <a:ea typeface="맑은 고딕" pitchFamily="50" charset="-127"/>
              </a:rPr>
              <a:t> </a:t>
            </a:r>
            <a:r>
              <a:rPr lang="ko-KR" altLang="en-US" sz="1600" dirty="0" smtClean="0">
                <a:solidFill>
                  <a:schemeClr val="tx1"/>
                </a:solidFill>
                <a:latin typeface="맑은 고딕" pitchFamily="50" charset="-127"/>
                <a:ea typeface="맑은 고딕" pitchFamily="50" charset="-127"/>
              </a:rPr>
              <a:t>이력 및 비전</a:t>
            </a:r>
            <a:endParaRPr sz="1200" b="0" dirty="0">
              <a:solidFill>
                <a:schemeClr val="tx1"/>
              </a:solidFill>
              <a:latin typeface="맑은 고딕" pitchFamily="50" charset="-127"/>
              <a:ea typeface="맑은 고딕" pitchFamily="50" charset="-127"/>
              <a:cs typeface="Times New Roman"/>
              <a:sym typeface="Times New Roman"/>
            </a:endParaRPr>
          </a:p>
          <a:p>
            <a:pPr marL="133350" marR="590550" algn="l" defTabSz="457200">
              <a:tabLst>
                <a:tab pos="457200" algn="l"/>
                <a:tab pos="5257800" algn="r"/>
              </a:tabLst>
              <a:defRPr sz="1100" b="0">
                <a:solidFill>
                  <a:srgbClr val="374352"/>
                </a:solidFill>
                <a:latin typeface="Helvetica"/>
                <a:ea typeface="Helvetica"/>
                <a:cs typeface="Helvetica"/>
                <a:sym typeface="Helvetica"/>
              </a:defRPr>
            </a:pPr>
            <a:endParaRPr sz="1200" dirty="0">
              <a:solidFill>
                <a:schemeClr val="tx1"/>
              </a:solidFill>
              <a:latin typeface="맑은 고딕" pitchFamily="50" charset="-127"/>
              <a:ea typeface="맑은 고딕" pitchFamily="50" charset="-127"/>
              <a:cs typeface="Times New Roman"/>
              <a:sym typeface="Times New Roman"/>
            </a:endParaRPr>
          </a:p>
          <a:p>
            <a:pPr marL="133350" marR="590550" algn="l" defTabSz="457200">
              <a:tabLst>
                <a:tab pos="457200" algn="l"/>
                <a:tab pos="5257800" algn="r"/>
              </a:tabLst>
              <a:defRPr sz="1000" b="0">
                <a:solidFill>
                  <a:srgbClr val="374352"/>
                </a:solidFill>
                <a:latin typeface="Helvetica"/>
                <a:ea typeface="Helvetica"/>
                <a:cs typeface="Helvetica"/>
                <a:sym typeface="Helvetica"/>
              </a:defRPr>
            </a:pPr>
            <a:r>
              <a:rPr sz="1100" dirty="0">
                <a:solidFill>
                  <a:schemeClr val="tx1"/>
                </a:solidFill>
                <a:latin typeface="맑은 고딕" pitchFamily="50" charset="-127"/>
                <a:ea typeface="맑은 고딕" pitchFamily="50" charset="-127"/>
              </a:rPr>
              <a:t>3.1	</a:t>
            </a:r>
            <a:r>
              <a:rPr lang="ko-KR" altLang="en-US" sz="1100" dirty="0" smtClean="0">
                <a:solidFill>
                  <a:schemeClr val="tx1"/>
                </a:solidFill>
                <a:latin typeface="맑은 고딕" pitchFamily="50" charset="-127"/>
                <a:ea typeface="맑은 고딕" pitchFamily="50" charset="-127"/>
              </a:rPr>
              <a:t>순탄한 시작</a:t>
            </a:r>
            <a:r>
              <a:rPr lang="en-US" altLang="ko-KR" sz="1100" dirty="0" smtClean="0">
                <a:solidFill>
                  <a:schemeClr val="tx1"/>
                </a:solidFill>
                <a:latin typeface="맑은 고딕" pitchFamily="50" charset="-127"/>
                <a:ea typeface="맑은 고딕" pitchFamily="50" charset="-127"/>
              </a:rPr>
              <a:t>——</a:t>
            </a:r>
            <a:r>
              <a:rPr lang="ko-KR" altLang="en-US" sz="1100" dirty="0" smtClean="0">
                <a:solidFill>
                  <a:schemeClr val="tx1"/>
                </a:solidFill>
                <a:latin typeface="맑은 고딕" pitchFamily="50" charset="-127"/>
                <a:ea typeface="맑은 고딕" pitchFamily="50" charset="-127"/>
              </a:rPr>
              <a:t>중국 시장에서의 성공 이력</a:t>
            </a:r>
            <a:r>
              <a:rPr sz="1100" dirty="0">
                <a:solidFill>
                  <a:schemeClr val="tx1"/>
                </a:solidFill>
                <a:latin typeface="맑은 고딕" pitchFamily="50" charset="-127"/>
                <a:ea typeface="맑은 고딕" pitchFamily="50" charset="-127"/>
              </a:rPr>
              <a:t>	</a:t>
            </a:r>
          </a:p>
          <a:p>
            <a:pPr marL="133350" marR="590550" algn="l" defTabSz="457200">
              <a:tabLst>
                <a:tab pos="457200" algn="l"/>
                <a:tab pos="5257800" algn="r"/>
              </a:tabLst>
              <a:defRPr sz="1000" b="0">
                <a:solidFill>
                  <a:srgbClr val="374352"/>
                </a:solidFill>
                <a:latin typeface="Helvetica"/>
                <a:ea typeface="Helvetica"/>
                <a:cs typeface="Helvetica"/>
                <a:sym typeface="Helvetica"/>
              </a:defRPr>
            </a:pPr>
            <a:r>
              <a:rPr sz="1100" dirty="0">
                <a:solidFill>
                  <a:schemeClr val="tx1"/>
                </a:solidFill>
                <a:latin typeface="맑은 고딕" pitchFamily="50" charset="-127"/>
                <a:ea typeface="맑은 고딕" pitchFamily="50" charset="-127"/>
              </a:rPr>
              <a:t>3.2	</a:t>
            </a:r>
            <a:r>
              <a:rPr lang="ko-KR" altLang="en-US" sz="1100" dirty="0" smtClean="0">
                <a:solidFill>
                  <a:schemeClr val="tx1"/>
                </a:solidFill>
                <a:latin typeface="맑은 고딕" pitchFamily="50" charset="-127"/>
                <a:ea typeface="맑은 고딕" pitchFamily="50" charset="-127"/>
              </a:rPr>
              <a:t>대외적 발전</a:t>
            </a:r>
            <a:r>
              <a:rPr sz="1100" dirty="0" smtClean="0">
                <a:solidFill>
                  <a:schemeClr val="tx1"/>
                </a:solidFill>
                <a:latin typeface="맑은 고딕" pitchFamily="50" charset="-127"/>
                <a:ea typeface="맑은 고딕" pitchFamily="50" charset="-127"/>
              </a:rPr>
              <a:t>——</a:t>
            </a:r>
            <a:r>
              <a:rPr lang="ko-KR" altLang="en-US" sz="1100" dirty="0" smtClean="0">
                <a:solidFill>
                  <a:schemeClr val="tx1"/>
                </a:solidFill>
                <a:latin typeface="맑은 고딕" pitchFamily="50" charset="-127"/>
                <a:ea typeface="맑은 고딕" pitchFamily="50" charset="-127"/>
              </a:rPr>
              <a:t>해외 시장 개척</a:t>
            </a:r>
            <a:r>
              <a:rPr sz="1100" dirty="0">
                <a:solidFill>
                  <a:schemeClr val="tx1"/>
                </a:solidFill>
                <a:latin typeface="맑은 고딕" pitchFamily="50" charset="-127"/>
                <a:ea typeface="맑은 고딕" pitchFamily="50" charset="-127"/>
              </a:rPr>
              <a:t>	</a:t>
            </a:r>
          </a:p>
          <a:p>
            <a:pPr marL="133350" marR="590550" algn="l" defTabSz="457200">
              <a:tabLst>
                <a:tab pos="457200" algn="l"/>
                <a:tab pos="5257800" algn="r"/>
              </a:tabLst>
              <a:defRPr sz="1000" b="0">
                <a:solidFill>
                  <a:srgbClr val="374352"/>
                </a:solidFill>
                <a:latin typeface="Helvetica"/>
                <a:ea typeface="Helvetica"/>
                <a:cs typeface="Helvetica"/>
                <a:sym typeface="Helvetica"/>
              </a:defRPr>
            </a:pPr>
            <a:r>
              <a:rPr sz="1100" dirty="0">
                <a:solidFill>
                  <a:schemeClr val="tx1"/>
                </a:solidFill>
                <a:latin typeface="맑은 고딕" pitchFamily="50" charset="-127"/>
                <a:ea typeface="맑은 고딕" pitchFamily="50" charset="-127"/>
              </a:rPr>
              <a:t>3.3	</a:t>
            </a:r>
            <a:r>
              <a:rPr lang="ko-KR" altLang="en-US" sz="1100" dirty="0" smtClean="0">
                <a:solidFill>
                  <a:schemeClr val="tx1"/>
                </a:solidFill>
                <a:latin typeface="맑은 고딕" pitchFamily="50" charset="-127"/>
                <a:ea typeface="맑은 고딕" pitchFamily="50" charset="-127"/>
              </a:rPr>
              <a:t>대내적 발전</a:t>
            </a:r>
            <a:r>
              <a:rPr sz="1100" dirty="0" smtClean="0">
                <a:solidFill>
                  <a:schemeClr val="tx1"/>
                </a:solidFill>
                <a:latin typeface="맑은 고딕" pitchFamily="50" charset="-127"/>
                <a:ea typeface="맑은 고딕" pitchFamily="50" charset="-127"/>
              </a:rPr>
              <a:t>——</a:t>
            </a:r>
            <a:r>
              <a:rPr lang="ko-KR" altLang="en-US" sz="1100" dirty="0" smtClean="0">
                <a:solidFill>
                  <a:schemeClr val="tx1"/>
                </a:solidFill>
                <a:latin typeface="맑은 고딕" pitchFamily="50" charset="-127"/>
                <a:ea typeface="맑은 고딕" pitchFamily="50" charset="-127"/>
              </a:rPr>
              <a:t>창작 영역 확장</a:t>
            </a:r>
            <a:endParaRPr lang="en-US" altLang="ko-KR" sz="1100" dirty="0" smtClean="0">
              <a:solidFill>
                <a:schemeClr val="tx1"/>
              </a:solidFill>
              <a:latin typeface="맑은 고딕" pitchFamily="50" charset="-127"/>
              <a:ea typeface="맑은 고딕" pitchFamily="50" charset="-127"/>
            </a:endParaRPr>
          </a:p>
          <a:p>
            <a:pPr marR="457200" algn="l" defTabSz="457200">
              <a:tabLst>
                <a:tab pos="304800" algn="l"/>
                <a:tab pos="5257800" algn="r"/>
              </a:tabLst>
              <a:defRPr sz="1200">
                <a:solidFill>
                  <a:srgbClr val="374352"/>
                </a:solidFill>
                <a:latin typeface="Helvetica"/>
                <a:ea typeface="Helvetica"/>
                <a:cs typeface="Helvetica"/>
                <a:sym typeface="Helvetica"/>
              </a:defRPr>
            </a:pPr>
            <a:endParaRPr sz="1200" dirty="0">
              <a:solidFill>
                <a:schemeClr val="tx1"/>
              </a:solidFill>
              <a:latin typeface="맑은 고딕" pitchFamily="50" charset="-127"/>
              <a:ea typeface="맑은 고딕" pitchFamily="50" charset="-127"/>
            </a:endParaRPr>
          </a:p>
          <a:p>
            <a:pPr marR="457200" algn="l" defTabSz="457200">
              <a:tabLst>
                <a:tab pos="304800" algn="l"/>
                <a:tab pos="5257800" algn="r"/>
              </a:tabLst>
              <a:defRPr sz="1200">
                <a:solidFill>
                  <a:srgbClr val="374352"/>
                </a:solidFill>
                <a:latin typeface="Helvetica"/>
                <a:ea typeface="Helvetica"/>
                <a:cs typeface="Helvetica"/>
                <a:sym typeface="Helvetica"/>
              </a:defRPr>
            </a:pPr>
            <a:r>
              <a:rPr sz="1600" dirty="0">
                <a:solidFill>
                  <a:schemeClr val="tx1"/>
                </a:solidFill>
                <a:latin typeface="맑은 고딕" pitchFamily="50" charset="-127"/>
                <a:ea typeface="맑은 고딕" pitchFamily="50" charset="-127"/>
              </a:rPr>
              <a:t>4</a:t>
            </a:r>
            <a:r>
              <a:rPr sz="1200" b="0" dirty="0">
                <a:solidFill>
                  <a:schemeClr val="tx1"/>
                </a:solidFill>
                <a:latin typeface="맑은 고딕" pitchFamily="50" charset="-127"/>
                <a:ea typeface="맑은 고딕" pitchFamily="50" charset="-127"/>
                <a:cs typeface="Times New Roman"/>
                <a:sym typeface="Times New Roman"/>
              </a:rPr>
              <a:t>	</a:t>
            </a:r>
            <a:r>
              <a:rPr lang="en-US" altLang="ko-KR" sz="1600" dirty="0">
                <a:solidFill>
                  <a:schemeClr val="tx1"/>
                </a:solidFill>
                <a:latin typeface="맑은 고딕" pitchFamily="50" charset="-127"/>
                <a:ea typeface="맑은 고딕" pitchFamily="50" charset="-127"/>
              </a:rPr>
              <a:t> </a:t>
            </a:r>
            <a:r>
              <a:rPr lang="en-US" altLang="ko-KR" sz="1600" dirty="0" err="1" smtClean="0">
                <a:solidFill>
                  <a:schemeClr val="tx1"/>
                </a:solidFill>
                <a:latin typeface="맑은 고딕" pitchFamily="50" charset="-127"/>
                <a:ea typeface="맑은 고딕" pitchFamily="50" charset="-127"/>
              </a:rPr>
              <a:t>CFun</a:t>
            </a:r>
            <a:r>
              <a:rPr lang="en-US" altLang="ko-KR" sz="1600" dirty="0" smtClean="0">
                <a:solidFill>
                  <a:schemeClr val="tx1"/>
                </a:solidFill>
                <a:latin typeface="맑은 고딕" pitchFamily="50" charset="-127"/>
                <a:ea typeface="맑은 고딕" pitchFamily="50" charset="-127"/>
              </a:rPr>
              <a:t> </a:t>
            </a:r>
            <a:r>
              <a:rPr lang="ko-KR" altLang="en-US" sz="1600" dirty="0" smtClean="0">
                <a:solidFill>
                  <a:schemeClr val="tx1"/>
                </a:solidFill>
                <a:latin typeface="맑은 고딕" pitchFamily="50" charset="-127"/>
                <a:ea typeface="맑은 고딕" pitchFamily="50" charset="-127"/>
              </a:rPr>
              <a:t>응용 영역</a:t>
            </a:r>
            <a:endParaRPr sz="1200" b="0" dirty="0">
              <a:solidFill>
                <a:schemeClr val="tx1"/>
              </a:solidFill>
              <a:latin typeface="맑은 고딕" pitchFamily="50" charset="-127"/>
              <a:ea typeface="맑은 고딕" pitchFamily="50" charset="-127"/>
              <a:cs typeface="Times New Roman"/>
              <a:sym typeface="Times New Roman"/>
            </a:endParaRPr>
          </a:p>
          <a:p>
            <a:pPr marL="133350" marR="590550" algn="l" defTabSz="457200">
              <a:tabLst>
                <a:tab pos="457200" algn="l"/>
                <a:tab pos="5257800" algn="r"/>
              </a:tabLst>
              <a:defRPr sz="1100" b="0">
                <a:solidFill>
                  <a:srgbClr val="374352"/>
                </a:solidFill>
                <a:latin typeface="Helvetica"/>
                <a:ea typeface="Helvetica"/>
                <a:cs typeface="Helvetica"/>
                <a:sym typeface="Helvetica"/>
              </a:defRPr>
            </a:pPr>
            <a:endParaRPr sz="1200" dirty="0">
              <a:solidFill>
                <a:schemeClr val="tx1"/>
              </a:solidFill>
              <a:latin typeface="맑은 고딕" pitchFamily="50" charset="-127"/>
              <a:ea typeface="맑은 고딕" pitchFamily="50" charset="-127"/>
              <a:cs typeface="Times New Roman"/>
              <a:sym typeface="Times New Roman"/>
            </a:endParaRPr>
          </a:p>
          <a:p>
            <a:pPr marL="133350" marR="590550" algn="l" defTabSz="457200">
              <a:tabLst>
                <a:tab pos="457200" algn="l"/>
                <a:tab pos="5257800" algn="r"/>
              </a:tabLst>
              <a:defRPr sz="1000" b="0">
                <a:solidFill>
                  <a:srgbClr val="374352"/>
                </a:solidFill>
                <a:latin typeface="Helvetica"/>
                <a:ea typeface="Helvetica"/>
                <a:cs typeface="Helvetica"/>
                <a:sym typeface="Helvetica"/>
              </a:defRPr>
            </a:pPr>
            <a:r>
              <a:rPr sz="1100" dirty="0">
                <a:solidFill>
                  <a:schemeClr val="tx1"/>
                </a:solidFill>
                <a:latin typeface="맑은 고딕" pitchFamily="50" charset="-127"/>
                <a:ea typeface="맑은 고딕" pitchFamily="50" charset="-127"/>
              </a:rPr>
              <a:t>4.1	</a:t>
            </a:r>
            <a:r>
              <a:rPr sz="1100" dirty="0" smtClean="0">
                <a:solidFill>
                  <a:schemeClr val="tx1"/>
                </a:solidFill>
                <a:latin typeface="맑은 고딕" pitchFamily="50" charset="-127"/>
                <a:ea typeface="맑은 고딕" pitchFamily="50" charset="-127"/>
              </a:rPr>
              <a:t>IP</a:t>
            </a:r>
            <a:r>
              <a:rPr lang="en-US" sz="1100" dirty="0" smtClean="0">
                <a:solidFill>
                  <a:schemeClr val="tx1"/>
                </a:solidFill>
                <a:latin typeface="맑은 고딕" pitchFamily="50" charset="-127"/>
                <a:ea typeface="맑은 고딕" pitchFamily="50" charset="-127"/>
              </a:rPr>
              <a:t> </a:t>
            </a:r>
            <a:r>
              <a:rPr lang="ko-KR" altLang="en-US" sz="1100" dirty="0" smtClean="0">
                <a:solidFill>
                  <a:schemeClr val="tx1"/>
                </a:solidFill>
                <a:latin typeface="맑은 고딕" pitchFamily="50" charset="-127"/>
                <a:ea typeface="맑은 고딕" pitchFamily="50" charset="-127"/>
              </a:rPr>
              <a:t>거래</a:t>
            </a:r>
            <a:r>
              <a:rPr sz="1100" dirty="0">
                <a:solidFill>
                  <a:schemeClr val="tx1"/>
                </a:solidFill>
                <a:latin typeface="맑은 고딕" pitchFamily="50" charset="-127"/>
                <a:ea typeface="맑은 고딕" pitchFamily="50" charset="-127"/>
              </a:rPr>
              <a:t>	</a:t>
            </a:r>
          </a:p>
          <a:p>
            <a:pPr marL="133350" marR="590550" algn="l" defTabSz="457200">
              <a:tabLst>
                <a:tab pos="457200" algn="l"/>
                <a:tab pos="5257800" algn="r"/>
              </a:tabLst>
              <a:defRPr sz="1000" b="0">
                <a:solidFill>
                  <a:srgbClr val="374352"/>
                </a:solidFill>
                <a:latin typeface="Helvetica"/>
                <a:ea typeface="Helvetica"/>
                <a:cs typeface="Helvetica"/>
                <a:sym typeface="Helvetica"/>
              </a:defRPr>
            </a:pPr>
            <a:r>
              <a:rPr sz="1100" dirty="0">
                <a:solidFill>
                  <a:schemeClr val="tx1"/>
                </a:solidFill>
                <a:latin typeface="맑은 고딕" pitchFamily="50" charset="-127"/>
                <a:ea typeface="맑은 고딕" pitchFamily="50" charset="-127"/>
              </a:rPr>
              <a:t>4.2	</a:t>
            </a:r>
            <a:r>
              <a:rPr sz="1100" dirty="0" smtClean="0">
                <a:solidFill>
                  <a:schemeClr val="tx1"/>
                </a:solidFill>
                <a:latin typeface="맑은 고딕" pitchFamily="50" charset="-127"/>
                <a:ea typeface="맑은 고딕" pitchFamily="50" charset="-127"/>
              </a:rPr>
              <a:t>VIP</a:t>
            </a:r>
            <a:r>
              <a:rPr lang="en-US" sz="1100" dirty="0" smtClean="0">
                <a:solidFill>
                  <a:schemeClr val="tx1"/>
                </a:solidFill>
                <a:latin typeface="맑은 고딕" pitchFamily="50" charset="-127"/>
                <a:ea typeface="맑은 고딕" pitchFamily="50" charset="-127"/>
              </a:rPr>
              <a:t> </a:t>
            </a:r>
            <a:r>
              <a:rPr lang="ko-KR" altLang="en-US" sz="1100" dirty="0" smtClean="0">
                <a:solidFill>
                  <a:schemeClr val="tx1"/>
                </a:solidFill>
                <a:latin typeface="맑은 고딕" pitchFamily="50" charset="-127"/>
                <a:ea typeface="맑은 고딕" pitchFamily="50" charset="-127"/>
              </a:rPr>
              <a:t>구매 및 사용</a:t>
            </a:r>
            <a:r>
              <a:rPr sz="1100" dirty="0">
                <a:solidFill>
                  <a:schemeClr val="tx1"/>
                </a:solidFill>
                <a:latin typeface="맑은 고딕" pitchFamily="50" charset="-127"/>
                <a:ea typeface="맑은 고딕" pitchFamily="50" charset="-127"/>
              </a:rPr>
              <a:t>	</a:t>
            </a:r>
          </a:p>
          <a:p>
            <a:pPr marL="133350" marR="590550" algn="l" defTabSz="457200">
              <a:tabLst>
                <a:tab pos="457200" algn="l"/>
                <a:tab pos="5257800" algn="r"/>
              </a:tabLst>
              <a:defRPr sz="1000" b="0">
                <a:solidFill>
                  <a:srgbClr val="374352"/>
                </a:solidFill>
                <a:latin typeface="Helvetica"/>
                <a:ea typeface="Helvetica"/>
                <a:cs typeface="Helvetica"/>
                <a:sym typeface="Helvetica"/>
              </a:defRPr>
            </a:pPr>
            <a:r>
              <a:rPr sz="1100" dirty="0">
                <a:solidFill>
                  <a:schemeClr val="tx1"/>
                </a:solidFill>
                <a:latin typeface="맑은 고딕" pitchFamily="50" charset="-127"/>
                <a:ea typeface="맑은 고딕" pitchFamily="50" charset="-127"/>
              </a:rPr>
              <a:t>4.3	</a:t>
            </a:r>
            <a:r>
              <a:rPr lang="ko-KR" altLang="en-US" sz="1100" dirty="0" smtClean="0">
                <a:solidFill>
                  <a:schemeClr val="tx1"/>
                </a:solidFill>
                <a:latin typeface="맑은 고딕" pitchFamily="50" charset="-127"/>
                <a:ea typeface="맑은 고딕" pitchFamily="50" charset="-127"/>
              </a:rPr>
              <a:t>유료구독</a:t>
            </a:r>
            <a:r>
              <a:rPr lang="en-US" sz="1100" dirty="0" smtClean="0">
                <a:solidFill>
                  <a:schemeClr val="tx1"/>
                </a:solidFill>
                <a:latin typeface="맑은 고딕" pitchFamily="50" charset="-127"/>
                <a:ea typeface="맑은 고딕" pitchFamily="50" charset="-127"/>
              </a:rPr>
              <a:t> </a:t>
            </a:r>
            <a:r>
              <a:rPr sz="1100" dirty="0">
                <a:solidFill>
                  <a:schemeClr val="tx1"/>
                </a:solidFill>
                <a:latin typeface="맑은 고딕" pitchFamily="50" charset="-127"/>
                <a:ea typeface="맑은 고딕" pitchFamily="50" charset="-127"/>
              </a:rPr>
              <a:t>	</a:t>
            </a:r>
          </a:p>
          <a:p>
            <a:pPr marL="133350" marR="590550" algn="l" defTabSz="457200">
              <a:tabLst>
                <a:tab pos="457200" algn="l"/>
                <a:tab pos="5257800" algn="r"/>
              </a:tabLst>
              <a:defRPr sz="1000" b="0">
                <a:solidFill>
                  <a:srgbClr val="374352"/>
                </a:solidFill>
                <a:latin typeface="Helvetica"/>
                <a:ea typeface="Helvetica"/>
                <a:cs typeface="Helvetica"/>
                <a:sym typeface="Helvetica"/>
              </a:defRPr>
            </a:pPr>
            <a:r>
              <a:rPr sz="1100" dirty="0">
                <a:solidFill>
                  <a:schemeClr val="tx1"/>
                </a:solidFill>
                <a:latin typeface="맑은 고딕" pitchFamily="50" charset="-127"/>
                <a:ea typeface="맑은 고딕" pitchFamily="50" charset="-127"/>
              </a:rPr>
              <a:t>4.4	</a:t>
            </a:r>
            <a:r>
              <a:rPr lang="ko-KR" altLang="en-US" sz="1100" dirty="0" err="1" smtClean="0">
                <a:solidFill>
                  <a:schemeClr val="tx1"/>
                </a:solidFill>
                <a:latin typeface="맑은 고딕" pitchFamily="50" charset="-127"/>
                <a:ea typeface="맑은 고딕" pitchFamily="50" charset="-127"/>
              </a:rPr>
              <a:t>콘텐츠</a:t>
            </a:r>
            <a:r>
              <a:rPr lang="ko-KR" altLang="en-US" sz="1100" dirty="0" smtClean="0">
                <a:solidFill>
                  <a:schemeClr val="tx1"/>
                </a:solidFill>
                <a:latin typeface="맑은 고딕" pitchFamily="50" charset="-127"/>
                <a:ea typeface="맑은 고딕" pitchFamily="50" charset="-127"/>
              </a:rPr>
              <a:t> 부가 서비스</a:t>
            </a:r>
            <a:r>
              <a:rPr sz="1100" dirty="0">
                <a:solidFill>
                  <a:schemeClr val="tx1"/>
                </a:solidFill>
                <a:latin typeface="맑은 고딕" pitchFamily="50" charset="-127"/>
                <a:ea typeface="맑은 고딕" pitchFamily="50" charset="-127"/>
              </a:rPr>
              <a:t>	</a:t>
            </a:r>
          </a:p>
          <a:p>
            <a:pPr marL="133350" marR="590550" algn="l" defTabSz="457200">
              <a:tabLst>
                <a:tab pos="457200" algn="l"/>
                <a:tab pos="5257800" algn="r"/>
              </a:tabLst>
              <a:defRPr sz="1000" b="0">
                <a:solidFill>
                  <a:srgbClr val="374352"/>
                </a:solidFill>
                <a:latin typeface="Helvetica"/>
                <a:ea typeface="Helvetica"/>
                <a:cs typeface="Helvetica"/>
                <a:sym typeface="Helvetica"/>
              </a:defRPr>
            </a:pPr>
            <a:r>
              <a:rPr sz="1100" dirty="0">
                <a:solidFill>
                  <a:schemeClr val="tx1"/>
                </a:solidFill>
                <a:latin typeface="맑은 고딕" pitchFamily="50" charset="-127"/>
                <a:ea typeface="맑은 고딕" pitchFamily="50" charset="-127"/>
              </a:rPr>
              <a:t>4.5	</a:t>
            </a:r>
            <a:r>
              <a:rPr lang="ko-KR" altLang="en-US" sz="1100" dirty="0" smtClean="0">
                <a:solidFill>
                  <a:schemeClr val="tx1"/>
                </a:solidFill>
                <a:latin typeface="맑은 고딕" pitchFamily="50" charset="-127"/>
                <a:ea typeface="맑은 고딕" pitchFamily="50" charset="-127"/>
              </a:rPr>
              <a:t>상금 수여 서비스</a:t>
            </a:r>
            <a:r>
              <a:rPr sz="1100" dirty="0">
                <a:solidFill>
                  <a:schemeClr val="tx1"/>
                </a:solidFill>
                <a:latin typeface="맑은 고딕" pitchFamily="50" charset="-127"/>
                <a:ea typeface="맑은 고딕" pitchFamily="50" charset="-127"/>
              </a:rPr>
              <a:t>	</a:t>
            </a:r>
          </a:p>
          <a:p>
            <a:pPr marL="133350" marR="590550" algn="l" defTabSz="457200">
              <a:tabLst>
                <a:tab pos="457200" algn="l"/>
                <a:tab pos="5257800" algn="r"/>
              </a:tabLst>
              <a:defRPr sz="1000" b="0">
                <a:solidFill>
                  <a:srgbClr val="374352"/>
                </a:solidFill>
                <a:latin typeface="Helvetica"/>
                <a:ea typeface="Helvetica"/>
                <a:cs typeface="Helvetica"/>
                <a:sym typeface="Helvetica"/>
              </a:defRPr>
            </a:pPr>
            <a:r>
              <a:rPr sz="1100" dirty="0">
                <a:solidFill>
                  <a:schemeClr val="tx1"/>
                </a:solidFill>
                <a:latin typeface="맑은 고딕" pitchFamily="50" charset="-127"/>
                <a:ea typeface="맑은 고딕" pitchFamily="50" charset="-127"/>
              </a:rPr>
              <a:t>4.6	</a:t>
            </a:r>
            <a:r>
              <a:rPr lang="ko-KR" altLang="en-US" sz="1100" dirty="0">
                <a:solidFill>
                  <a:schemeClr val="tx1"/>
                </a:solidFill>
                <a:latin typeface="맑은 고딕" pitchFamily="50" charset="-127"/>
                <a:ea typeface="맑은 고딕" pitchFamily="50" charset="-127"/>
              </a:rPr>
              <a:t>상호 알림 </a:t>
            </a:r>
            <a:r>
              <a:rPr lang="ko-KR" altLang="en-US" sz="1100" dirty="0" smtClean="0">
                <a:solidFill>
                  <a:schemeClr val="tx1"/>
                </a:solidFill>
                <a:latin typeface="맑은 고딕" pitchFamily="50" charset="-127"/>
                <a:ea typeface="맑은 고딕" pitchFamily="50" charset="-127"/>
              </a:rPr>
              <a:t>서비스</a:t>
            </a:r>
            <a:r>
              <a:rPr sz="1100" dirty="0">
                <a:solidFill>
                  <a:schemeClr val="tx1"/>
                </a:solidFill>
                <a:latin typeface="맑은 고딕" pitchFamily="50" charset="-127"/>
                <a:ea typeface="맑은 고딕" pitchFamily="50" charset="-127"/>
              </a:rPr>
              <a:t>	</a:t>
            </a:r>
          </a:p>
          <a:p>
            <a:pPr marR="457200" algn="l" defTabSz="457200">
              <a:tabLst>
                <a:tab pos="304800" algn="l"/>
                <a:tab pos="5257800" algn="r"/>
              </a:tabLst>
              <a:defRPr sz="1200">
                <a:solidFill>
                  <a:srgbClr val="374352"/>
                </a:solidFill>
                <a:latin typeface="Helvetica"/>
                <a:ea typeface="Helvetica"/>
                <a:cs typeface="Helvetica"/>
                <a:sym typeface="Helvetica"/>
              </a:defRPr>
            </a:pPr>
            <a:endParaRPr sz="1200" dirty="0">
              <a:solidFill>
                <a:schemeClr val="tx1"/>
              </a:solidFill>
              <a:latin typeface="맑은 고딕" pitchFamily="50" charset="-127"/>
              <a:ea typeface="맑은 고딕" pitchFamily="50" charset="-127"/>
            </a:endParaRPr>
          </a:p>
          <a:p>
            <a:pPr marR="457200" algn="l" defTabSz="457200">
              <a:tabLst>
                <a:tab pos="304800" algn="l"/>
                <a:tab pos="5257800" algn="r"/>
              </a:tabLst>
              <a:defRPr sz="1200">
                <a:solidFill>
                  <a:srgbClr val="374352"/>
                </a:solidFill>
                <a:latin typeface="Helvetica"/>
                <a:ea typeface="Helvetica"/>
                <a:cs typeface="Helvetica"/>
                <a:sym typeface="Helvetica"/>
              </a:defRPr>
            </a:pPr>
            <a:r>
              <a:rPr sz="1600" dirty="0">
                <a:solidFill>
                  <a:schemeClr val="tx1"/>
                </a:solidFill>
                <a:latin typeface="맑은 고딕" pitchFamily="50" charset="-127"/>
                <a:ea typeface="맑은 고딕" pitchFamily="50" charset="-127"/>
              </a:rPr>
              <a:t>5</a:t>
            </a:r>
            <a:r>
              <a:rPr sz="1200" b="0" dirty="0">
                <a:solidFill>
                  <a:schemeClr val="tx1"/>
                </a:solidFill>
                <a:latin typeface="맑은 고딕" pitchFamily="50" charset="-127"/>
                <a:ea typeface="맑은 고딕" pitchFamily="50" charset="-127"/>
                <a:cs typeface="Times New Roman"/>
                <a:sym typeface="Times New Roman"/>
              </a:rPr>
              <a:t>	</a:t>
            </a:r>
            <a:r>
              <a:rPr lang="en-US" altLang="ko-KR" sz="1600" dirty="0">
                <a:solidFill>
                  <a:schemeClr val="tx1"/>
                </a:solidFill>
                <a:latin typeface="맑은 고딕" pitchFamily="50" charset="-127"/>
                <a:ea typeface="맑은 고딕" pitchFamily="50" charset="-127"/>
              </a:rPr>
              <a:t> </a:t>
            </a:r>
            <a:r>
              <a:rPr lang="en-US" altLang="ko-KR" sz="1600" dirty="0" err="1" smtClean="0">
                <a:solidFill>
                  <a:schemeClr val="tx1"/>
                </a:solidFill>
                <a:latin typeface="맑은 고딕" pitchFamily="50" charset="-127"/>
                <a:ea typeface="맑은 고딕" pitchFamily="50" charset="-127"/>
              </a:rPr>
              <a:t>CFun</a:t>
            </a:r>
            <a:r>
              <a:rPr lang="en-US" altLang="ko-KR" sz="1600" dirty="0" smtClean="0">
                <a:solidFill>
                  <a:schemeClr val="tx1"/>
                </a:solidFill>
                <a:latin typeface="맑은 고딕" pitchFamily="50" charset="-127"/>
                <a:ea typeface="맑은 고딕" pitchFamily="50" charset="-127"/>
              </a:rPr>
              <a:t> </a:t>
            </a:r>
            <a:r>
              <a:rPr lang="ko-KR" altLang="en-US" sz="1600" dirty="0" err="1" smtClean="0">
                <a:solidFill>
                  <a:schemeClr val="tx1"/>
                </a:solidFill>
                <a:latin typeface="맑은 고딕" pitchFamily="50" charset="-127"/>
                <a:ea typeface="맑은 고딕" pitchFamily="50" charset="-127"/>
              </a:rPr>
              <a:t>앱</a:t>
            </a:r>
            <a:r>
              <a:rPr lang="ko-KR" altLang="en-US" sz="1600" dirty="0" smtClean="0">
                <a:solidFill>
                  <a:schemeClr val="tx1"/>
                </a:solidFill>
                <a:latin typeface="맑은 고딕" pitchFamily="50" charset="-127"/>
                <a:ea typeface="맑은 고딕" pitchFamily="50" charset="-127"/>
              </a:rPr>
              <a:t> 간단소개</a:t>
            </a:r>
            <a:endParaRPr sz="1200" dirty="0">
              <a:solidFill>
                <a:schemeClr val="tx1"/>
              </a:solidFill>
              <a:latin typeface="맑은 고딕" pitchFamily="50" charset="-127"/>
              <a:ea typeface="맑은 고딕" pitchFamily="50" charset="-127"/>
              <a:cs typeface="Times New Roman"/>
              <a:sym typeface="Times New Roman"/>
            </a:endParaRPr>
          </a:p>
          <a:p>
            <a:pPr marL="133350" marR="590550" algn="l" defTabSz="457200">
              <a:tabLst>
                <a:tab pos="457200" algn="l"/>
                <a:tab pos="5257800" algn="r"/>
              </a:tabLst>
              <a:defRPr sz="1000" b="0">
                <a:solidFill>
                  <a:srgbClr val="374352"/>
                </a:solidFill>
                <a:latin typeface="Helvetica"/>
                <a:ea typeface="Helvetica"/>
                <a:cs typeface="Helvetica"/>
                <a:sym typeface="Helvetica"/>
              </a:defRPr>
            </a:pPr>
            <a:endParaRPr lang="en-US" sz="1100" dirty="0" smtClean="0">
              <a:solidFill>
                <a:schemeClr val="tx1"/>
              </a:solidFill>
              <a:latin typeface="맑은 고딕" pitchFamily="50" charset="-127"/>
              <a:ea typeface="맑은 고딕" pitchFamily="50" charset="-127"/>
            </a:endParaRPr>
          </a:p>
          <a:p>
            <a:pPr marL="133350" marR="590550" algn="l" defTabSz="457200">
              <a:tabLst>
                <a:tab pos="457200" algn="l"/>
                <a:tab pos="5257800" algn="r"/>
              </a:tabLst>
              <a:defRPr sz="1000" b="0">
                <a:solidFill>
                  <a:srgbClr val="374352"/>
                </a:solidFill>
                <a:latin typeface="Helvetica"/>
                <a:ea typeface="Helvetica"/>
                <a:cs typeface="Helvetica"/>
                <a:sym typeface="Helvetica"/>
              </a:defRPr>
            </a:pPr>
            <a:r>
              <a:rPr sz="1100" dirty="0" smtClean="0">
                <a:solidFill>
                  <a:schemeClr val="tx1"/>
                </a:solidFill>
                <a:latin typeface="맑은 고딕" pitchFamily="50" charset="-127"/>
                <a:ea typeface="맑은 고딕" pitchFamily="50" charset="-127"/>
              </a:rPr>
              <a:t>5.1</a:t>
            </a:r>
            <a:r>
              <a:rPr sz="1100" dirty="0">
                <a:solidFill>
                  <a:schemeClr val="tx1"/>
                </a:solidFill>
                <a:latin typeface="맑은 고딕" pitchFamily="50" charset="-127"/>
                <a:ea typeface="맑은 고딕" pitchFamily="50" charset="-127"/>
              </a:rPr>
              <a:t>	</a:t>
            </a:r>
            <a:r>
              <a:rPr lang="en-US" altLang="ko-KR" sz="1100" dirty="0">
                <a:solidFill>
                  <a:schemeClr val="tx1"/>
                </a:solidFill>
                <a:latin typeface="맑은 고딕" pitchFamily="50" charset="-127"/>
                <a:ea typeface="맑은 고딕" pitchFamily="50" charset="-127"/>
              </a:rPr>
              <a:t> </a:t>
            </a:r>
            <a:r>
              <a:rPr lang="en-US" altLang="ko-KR" sz="1100" dirty="0" err="1" smtClean="0">
                <a:solidFill>
                  <a:schemeClr val="tx1"/>
                </a:solidFill>
                <a:latin typeface="맑은 고딕" pitchFamily="50" charset="-127"/>
                <a:ea typeface="맑은 고딕" pitchFamily="50" charset="-127"/>
              </a:rPr>
              <a:t>CFun</a:t>
            </a:r>
            <a:r>
              <a:rPr lang="en-US" altLang="ko-KR" sz="1100" dirty="0" smtClean="0">
                <a:solidFill>
                  <a:schemeClr val="tx1"/>
                </a:solidFill>
                <a:latin typeface="맑은 고딕" pitchFamily="50" charset="-127"/>
                <a:ea typeface="맑은 고딕" pitchFamily="50" charset="-127"/>
              </a:rPr>
              <a:t> </a:t>
            </a:r>
            <a:r>
              <a:rPr lang="ko-KR" altLang="en-US" sz="1100" dirty="0" err="1">
                <a:solidFill>
                  <a:schemeClr val="tx1"/>
                </a:solidFill>
                <a:latin typeface="맑은 고딕" pitchFamily="50" charset="-127"/>
                <a:ea typeface="맑은 고딕" pitchFamily="50" charset="-127"/>
              </a:rPr>
              <a:t>콘텐츠</a:t>
            </a:r>
            <a:r>
              <a:rPr lang="ko-KR" altLang="en-US" sz="1100" dirty="0">
                <a:solidFill>
                  <a:schemeClr val="tx1"/>
                </a:solidFill>
                <a:latin typeface="맑은 고딕" pitchFamily="50" charset="-127"/>
                <a:ea typeface="맑은 고딕" pitchFamily="50" charset="-127"/>
              </a:rPr>
              <a:t> 공동 창작 </a:t>
            </a:r>
            <a:r>
              <a:rPr lang="ko-KR" altLang="en-US" sz="1100" dirty="0" err="1">
                <a:solidFill>
                  <a:schemeClr val="tx1"/>
                </a:solidFill>
                <a:latin typeface="맑은 고딕" pitchFamily="50" charset="-127"/>
                <a:ea typeface="맑은 고딕" pitchFamily="50" charset="-127"/>
              </a:rPr>
              <a:t>소셜</a:t>
            </a:r>
            <a:r>
              <a:rPr lang="ko-KR" altLang="en-US" sz="1100" dirty="0">
                <a:solidFill>
                  <a:schemeClr val="tx1"/>
                </a:solidFill>
                <a:latin typeface="맑은 고딕" pitchFamily="50" charset="-127"/>
                <a:ea typeface="맑은 고딕" pitchFamily="50" charset="-127"/>
              </a:rPr>
              <a:t> 네트워크 </a:t>
            </a:r>
            <a:r>
              <a:rPr sz="1100" dirty="0">
                <a:solidFill>
                  <a:schemeClr val="tx1"/>
                </a:solidFill>
                <a:latin typeface="맑은 고딕" pitchFamily="50" charset="-127"/>
                <a:ea typeface="맑은 고딕" pitchFamily="50" charset="-127"/>
              </a:rPr>
              <a:t>	</a:t>
            </a:r>
          </a:p>
          <a:p>
            <a:pPr marL="133350" marR="590550" algn="l" defTabSz="457200">
              <a:tabLst>
                <a:tab pos="457200" algn="l"/>
                <a:tab pos="5257800" algn="r"/>
              </a:tabLst>
              <a:defRPr sz="1000" b="0">
                <a:solidFill>
                  <a:srgbClr val="374352"/>
                </a:solidFill>
                <a:latin typeface="Helvetica"/>
                <a:ea typeface="Helvetica"/>
                <a:cs typeface="Helvetica"/>
                <a:sym typeface="Helvetica"/>
              </a:defRPr>
            </a:pPr>
            <a:r>
              <a:rPr sz="1100" dirty="0">
                <a:solidFill>
                  <a:schemeClr val="tx1"/>
                </a:solidFill>
                <a:latin typeface="맑은 고딕" pitchFamily="50" charset="-127"/>
                <a:ea typeface="맑은 고딕" pitchFamily="50" charset="-127"/>
              </a:rPr>
              <a:t>5.2	</a:t>
            </a:r>
            <a:r>
              <a:rPr lang="en-US" altLang="ko-KR" sz="1100" dirty="0">
                <a:solidFill>
                  <a:schemeClr val="tx1"/>
                </a:solidFill>
                <a:latin typeface="맑은 고딕" pitchFamily="50" charset="-127"/>
                <a:ea typeface="맑은 고딕" pitchFamily="50" charset="-127"/>
              </a:rPr>
              <a:t> </a:t>
            </a:r>
            <a:r>
              <a:rPr lang="en-US" altLang="zh-CN" sz="1100" b="0" dirty="0" err="1" smtClean="0">
                <a:solidFill>
                  <a:schemeClr val="tx1"/>
                </a:solidFill>
                <a:latin typeface="맑은 고딕" pitchFamily="50" charset="-127"/>
                <a:ea typeface="맑은 고딕" pitchFamily="50" charset="-127"/>
                <a:cs typeface="Helvetica"/>
                <a:sym typeface="Helvetica"/>
              </a:rPr>
              <a:t>CFun</a:t>
            </a:r>
            <a:r>
              <a:rPr lang="en-US" altLang="zh-CN" sz="1100" b="0" dirty="0" smtClean="0">
                <a:solidFill>
                  <a:schemeClr val="tx1"/>
                </a:solidFill>
                <a:latin typeface="맑은 고딕" pitchFamily="50" charset="-127"/>
                <a:ea typeface="맑은 고딕" pitchFamily="50" charset="-127"/>
                <a:cs typeface="Helvetica"/>
                <a:sym typeface="Helvetica"/>
              </a:rPr>
              <a:t> </a:t>
            </a:r>
            <a:r>
              <a:rPr lang="ko-KR" altLang="en-US" sz="1100" b="0" dirty="0" err="1" smtClean="0">
                <a:solidFill>
                  <a:schemeClr val="tx1"/>
                </a:solidFill>
                <a:latin typeface="맑은 고딕" pitchFamily="50" charset="-127"/>
                <a:ea typeface="맑은 고딕" pitchFamily="50" charset="-127"/>
                <a:cs typeface="Helvetica"/>
                <a:sym typeface="Helvetica"/>
              </a:rPr>
              <a:t>콘텐츠</a:t>
            </a:r>
            <a:r>
              <a:rPr lang="ko-KR" altLang="en-US" sz="1100" b="0" dirty="0" smtClean="0">
                <a:solidFill>
                  <a:schemeClr val="tx1"/>
                </a:solidFill>
                <a:latin typeface="맑은 고딕" pitchFamily="50" charset="-127"/>
                <a:ea typeface="맑은 고딕" pitchFamily="50" charset="-127"/>
                <a:cs typeface="Helvetica"/>
                <a:sym typeface="Helvetica"/>
              </a:rPr>
              <a:t> </a:t>
            </a:r>
            <a:r>
              <a:rPr lang="ko-KR" altLang="en-US" sz="1100" b="0" dirty="0" err="1" smtClean="0">
                <a:solidFill>
                  <a:schemeClr val="tx1"/>
                </a:solidFill>
                <a:latin typeface="맑은 고딕" pitchFamily="50" charset="-127"/>
                <a:ea typeface="맑은 고딕" pitchFamily="50" charset="-127"/>
                <a:cs typeface="Helvetica"/>
                <a:sym typeface="Helvetica"/>
              </a:rPr>
              <a:t>소셜</a:t>
            </a:r>
            <a:r>
              <a:rPr lang="ko-KR" altLang="en-US" sz="1100" b="0" dirty="0" smtClean="0">
                <a:solidFill>
                  <a:schemeClr val="tx1"/>
                </a:solidFill>
                <a:latin typeface="맑은 고딕" pitchFamily="50" charset="-127"/>
                <a:ea typeface="맑은 고딕" pitchFamily="50" charset="-127"/>
                <a:cs typeface="Helvetica"/>
                <a:sym typeface="Helvetica"/>
              </a:rPr>
              <a:t> 네트워크에서 획득한 업적</a:t>
            </a:r>
          </a:p>
          <a:p>
            <a:pPr marR="457200" algn="l" defTabSz="457200">
              <a:tabLst>
                <a:tab pos="304800" algn="l"/>
                <a:tab pos="5257800" algn="r"/>
              </a:tabLst>
              <a:defRPr sz="1200">
                <a:solidFill>
                  <a:srgbClr val="374352"/>
                </a:solidFill>
                <a:latin typeface="Helvetica"/>
                <a:ea typeface="Helvetica"/>
                <a:cs typeface="Helvetica"/>
                <a:sym typeface="Helvetica"/>
              </a:defRPr>
            </a:pPr>
            <a:endParaRPr sz="1200" dirty="0">
              <a:solidFill>
                <a:schemeClr val="tx1"/>
              </a:solidFill>
              <a:latin typeface="맑은 고딕" pitchFamily="50" charset="-127"/>
              <a:ea typeface="맑은 고딕" pitchFamily="50" charset="-127"/>
            </a:endParaRPr>
          </a:p>
          <a:p>
            <a:pPr marR="457200" algn="l" defTabSz="457200">
              <a:tabLst>
                <a:tab pos="304800" algn="l"/>
                <a:tab pos="5257800" algn="r"/>
              </a:tabLst>
              <a:defRPr sz="1200">
                <a:solidFill>
                  <a:srgbClr val="374352"/>
                </a:solidFill>
                <a:latin typeface="Helvetica"/>
                <a:ea typeface="Helvetica"/>
                <a:cs typeface="Helvetica"/>
                <a:sym typeface="Helvetica"/>
              </a:defRPr>
            </a:pPr>
            <a:r>
              <a:rPr sz="1600" dirty="0">
                <a:solidFill>
                  <a:schemeClr val="tx1"/>
                </a:solidFill>
                <a:latin typeface="맑은 고딕" pitchFamily="50" charset="-127"/>
                <a:ea typeface="맑은 고딕" pitchFamily="50" charset="-127"/>
              </a:rPr>
              <a:t>6</a:t>
            </a:r>
            <a:r>
              <a:rPr sz="1200" b="0" dirty="0">
                <a:solidFill>
                  <a:schemeClr val="tx1"/>
                </a:solidFill>
                <a:latin typeface="맑은 고딕" pitchFamily="50" charset="-127"/>
                <a:ea typeface="맑은 고딕" pitchFamily="50" charset="-127"/>
                <a:cs typeface="Times New Roman"/>
                <a:sym typeface="Times New Roman"/>
              </a:rPr>
              <a:t>	</a:t>
            </a:r>
            <a:r>
              <a:rPr lang="ko-KR" altLang="en-US" sz="1600" dirty="0" smtClean="0">
                <a:solidFill>
                  <a:schemeClr val="tx1"/>
                </a:solidFill>
                <a:latin typeface="맑은 고딕" pitchFamily="50" charset="-127"/>
                <a:ea typeface="맑은 고딕" pitchFamily="50" charset="-127"/>
              </a:rPr>
              <a:t>발전 연대표</a:t>
            </a:r>
            <a:endParaRPr sz="1200" b="0" dirty="0">
              <a:solidFill>
                <a:schemeClr val="tx1"/>
              </a:solidFill>
              <a:latin typeface="맑은 고딕" pitchFamily="50" charset="-127"/>
              <a:ea typeface="맑은 고딕" pitchFamily="50" charset="-127"/>
              <a:cs typeface="PingFang SC Regular"/>
              <a:sym typeface="PingFang SC Regular"/>
            </a:endParaRPr>
          </a:p>
          <a:p>
            <a:pPr marR="457200" algn="l" defTabSz="457200">
              <a:tabLst>
                <a:tab pos="304800" algn="l"/>
                <a:tab pos="5257800" algn="r"/>
              </a:tabLst>
              <a:defRPr sz="1200">
                <a:solidFill>
                  <a:srgbClr val="374352"/>
                </a:solidFill>
                <a:latin typeface="Helvetica"/>
                <a:ea typeface="Helvetica"/>
                <a:cs typeface="Helvetica"/>
                <a:sym typeface="Helvetica"/>
              </a:defRPr>
            </a:pPr>
            <a:endParaRPr sz="1200" b="0" dirty="0">
              <a:solidFill>
                <a:schemeClr val="tx1"/>
              </a:solidFill>
              <a:latin typeface="맑은 고딕" pitchFamily="50" charset="-127"/>
              <a:ea typeface="맑은 고딕" pitchFamily="50" charset="-127"/>
              <a:cs typeface="Times New Roman"/>
              <a:sym typeface="Times New Roman"/>
            </a:endParaRPr>
          </a:p>
          <a:p>
            <a:pPr marR="457200" algn="l" defTabSz="457200">
              <a:tabLst>
                <a:tab pos="304800" algn="l"/>
                <a:tab pos="5257800" algn="r"/>
              </a:tabLst>
              <a:defRPr sz="1200">
                <a:solidFill>
                  <a:srgbClr val="374352"/>
                </a:solidFill>
                <a:latin typeface="Helvetica"/>
                <a:ea typeface="Helvetica"/>
                <a:cs typeface="Helvetica"/>
                <a:sym typeface="Helvetica"/>
              </a:defRPr>
            </a:pPr>
            <a:r>
              <a:rPr sz="1600" dirty="0">
                <a:solidFill>
                  <a:schemeClr val="tx1"/>
                </a:solidFill>
                <a:latin typeface="맑은 고딕" pitchFamily="50" charset="-127"/>
                <a:ea typeface="맑은 고딕" pitchFamily="50" charset="-127"/>
              </a:rPr>
              <a:t>7</a:t>
            </a:r>
            <a:r>
              <a:rPr sz="1200" b="0" dirty="0">
                <a:solidFill>
                  <a:schemeClr val="tx1"/>
                </a:solidFill>
                <a:latin typeface="맑은 고딕" pitchFamily="50" charset="-127"/>
                <a:ea typeface="맑은 고딕" pitchFamily="50" charset="-127"/>
                <a:cs typeface="Times New Roman"/>
                <a:sym typeface="Times New Roman"/>
              </a:rPr>
              <a:t>	</a:t>
            </a:r>
            <a:r>
              <a:rPr lang="en-US" altLang="ko-KR" sz="1600" dirty="0" err="1" smtClean="0">
                <a:solidFill>
                  <a:schemeClr val="tx1"/>
                </a:solidFill>
                <a:latin typeface="맑은 고딕" pitchFamily="50" charset="-127"/>
                <a:ea typeface="맑은 고딕" pitchFamily="50" charset="-127"/>
                <a:cs typeface="Helvetica"/>
                <a:sym typeface="Helvetica"/>
              </a:rPr>
              <a:t>CFun</a:t>
            </a:r>
            <a:r>
              <a:rPr lang="ko-KR" altLang="en-US" sz="1600" dirty="0" smtClean="0">
                <a:solidFill>
                  <a:schemeClr val="tx1"/>
                </a:solidFill>
                <a:latin typeface="맑은 고딕" pitchFamily="50" charset="-127"/>
                <a:ea typeface="맑은 고딕" pitchFamily="50" charset="-127"/>
                <a:cs typeface="Helvetica"/>
                <a:sym typeface="Helvetica"/>
              </a:rPr>
              <a:t>팀 팀원소개</a:t>
            </a:r>
            <a:endParaRPr lang="en-US" altLang="en-US" sz="1600" dirty="0" smtClean="0">
              <a:solidFill>
                <a:schemeClr val="tx1"/>
              </a:solidFill>
              <a:latin typeface="맑은 고딕" pitchFamily="50" charset="-127"/>
              <a:ea typeface="맑은 고딕" pitchFamily="50" charset="-127"/>
              <a:cs typeface="Helvetica"/>
              <a:sym typeface="Helvetica"/>
            </a:endParaRPr>
          </a:p>
          <a:p>
            <a:pPr marR="457200" algn="l" defTabSz="457200">
              <a:tabLst>
                <a:tab pos="304800" algn="l"/>
                <a:tab pos="5257800" algn="r"/>
              </a:tabLst>
              <a:defRPr sz="1200">
                <a:solidFill>
                  <a:srgbClr val="374352"/>
                </a:solidFill>
                <a:latin typeface="Helvetica"/>
                <a:ea typeface="Helvetica"/>
                <a:cs typeface="Helvetica"/>
                <a:sym typeface="Helvetica"/>
              </a:defRPr>
            </a:pPr>
            <a:endParaRPr sz="1200" dirty="0">
              <a:solidFill>
                <a:schemeClr val="tx1"/>
              </a:solidFill>
              <a:latin typeface="맑은 고딕" pitchFamily="50" charset="-127"/>
              <a:ea typeface="맑은 고딕" pitchFamily="50" charset="-127"/>
            </a:endParaRPr>
          </a:p>
          <a:p>
            <a:pPr marR="457200" algn="l" defTabSz="457200">
              <a:tabLst>
                <a:tab pos="304800" algn="l"/>
                <a:tab pos="5257800" algn="r"/>
              </a:tabLst>
              <a:defRPr sz="1200">
                <a:solidFill>
                  <a:srgbClr val="374352"/>
                </a:solidFill>
                <a:latin typeface="Helvetica"/>
                <a:ea typeface="Helvetica"/>
                <a:cs typeface="Helvetica"/>
                <a:sym typeface="Helvetica"/>
              </a:defRPr>
            </a:pPr>
            <a:r>
              <a:rPr sz="1600" dirty="0">
                <a:solidFill>
                  <a:schemeClr val="tx1"/>
                </a:solidFill>
                <a:latin typeface="맑은 고딕" pitchFamily="50" charset="-127"/>
                <a:ea typeface="맑은 고딕" pitchFamily="50" charset="-127"/>
              </a:rPr>
              <a:t>8</a:t>
            </a:r>
            <a:r>
              <a:rPr sz="1200" b="0" dirty="0">
                <a:solidFill>
                  <a:schemeClr val="tx1"/>
                </a:solidFill>
                <a:latin typeface="맑은 고딕" pitchFamily="50" charset="-127"/>
                <a:ea typeface="맑은 고딕" pitchFamily="50" charset="-127"/>
                <a:cs typeface="Times New Roman"/>
                <a:sym typeface="Times New Roman"/>
              </a:rPr>
              <a:t>	</a:t>
            </a:r>
            <a:r>
              <a:rPr lang="ko-KR" altLang="en-US" sz="1600" dirty="0" smtClean="0">
                <a:solidFill>
                  <a:schemeClr val="tx1"/>
                </a:solidFill>
                <a:latin typeface="맑은 고딕" pitchFamily="50" charset="-127"/>
                <a:ea typeface="맑은 고딕" pitchFamily="50" charset="-127"/>
                <a:cs typeface="Helvetica"/>
                <a:sym typeface="Helvetica"/>
              </a:rPr>
              <a:t>맺음말</a:t>
            </a:r>
            <a:endParaRPr lang="en-US" altLang="en-US" sz="1600" dirty="0" smtClean="0">
              <a:solidFill>
                <a:schemeClr val="tx1"/>
              </a:solidFill>
              <a:latin typeface="맑은 고딕" pitchFamily="50" charset="-127"/>
              <a:ea typeface="맑은 고딕" pitchFamily="50" charset="-127"/>
              <a:cs typeface="Helvetica"/>
              <a:sym typeface="Times New Roman"/>
            </a:endParaRPr>
          </a:p>
          <a:p>
            <a:pPr marR="457200" algn="l" defTabSz="457200">
              <a:tabLst>
                <a:tab pos="304800" algn="l"/>
                <a:tab pos="5257800" algn="r"/>
              </a:tabLst>
              <a:defRPr sz="1200">
                <a:solidFill>
                  <a:srgbClr val="374352"/>
                </a:solidFill>
                <a:latin typeface="Helvetica"/>
                <a:ea typeface="Helvetica"/>
                <a:cs typeface="Helvetica"/>
                <a:sym typeface="Helvetica"/>
              </a:defRPr>
            </a:pPr>
            <a:endParaRPr sz="1200" b="0" dirty="0" smtClean="0">
              <a:solidFill>
                <a:schemeClr val="tx1"/>
              </a:solidFill>
              <a:latin typeface="맑은 고딕" pitchFamily="50" charset="-127"/>
              <a:ea typeface="맑은 고딕" pitchFamily="50" charset="-127"/>
              <a:cs typeface="Times New Roman"/>
              <a:sym typeface="Times New Roman"/>
            </a:endParaRPr>
          </a:p>
          <a:p>
            <a:pPr marR="457200" algn="l" defTabSz="457200">
              <a:tabLst>
                <a:tab pos="304800" algn="l"/>
                <a:tab pos="5257800" algn="r"/>
              </a:tabLst>
              <a:defRPr sz="1200">
                <a:solidFill>
                  <a:srgbClr val="374352"/>
                </a:solidFill>
                <a:latin typeface="Helvetica"/>
                <a:ea typeface="Helvetica"/>
                <a:cs typeface="Helvetica"/>
                <a:sym typeface="Helvetica"/>
              </a:defRPr>
            </a:pPr>
            <a:r>
              <a:rPr sz="1600" dirty="0" smtClean="0">
                <a:solidFill>
                  <a:schemeClr val="tx1"/>
                </a:solidFill>
                <a:latin typeface="맑은 고딕" pitchFamily="50" charset="-127"/>
                <a:ea typeface="맑은 고딕" pitchFamily="50" charset="-127"/>
              </a:rPr>
              <a:t>9</a:t>
            </a:r>
            <a:r>
              <a:rPr sz="1200" b="0" dirty="0" smtClean="0">
                <a:solidFill>
                  <a:schemeClr val="tx1"/>
                </a:solidFill>
                <a:latin typeface="맑은 고딕" pitchFamily="50" charset="-127"/>
                <a:ea typeface="맑은 고딕" pitchFamily="50" charset="-127"/>
                <a:cs typeface="Times New Roman"/>
                <a:sym typeface="Times New Roman"/>
              </a:rPr>
              <a:t>	</a:t>
            </a:r>
            <a:r>
              <a:rPr lang="ko-KR" altLang="en-US" sz="1600" dirty="0" smtClean="0">
                <a:solidFill>
                  <a:schemeClr val="tx1"/>
                </a:solidFill>
                <a:latin typeface="맑은 고딕" pitchFamily="50" charset="-127"/>
                <a:ea typeface="맑은 고딕" pitchFamily="50" charset="-127"/>
                <a:cs typeface="Helvetica"/>
                <a:sym typeface="Helvetica"/>
              </a:rPr>
              <a:t>면책 성명</a:t>
            </a:r>
            <a:endParaRPr sz="1200" dirty="0">
              <a:solidFill>
                <a:schemeClr val="tx1"/>
              </a:solidFill>
              <a:latin typeface="맑은 고딕" pitchFamily="50" charset="-127"/>
              <a:ea typeface="맑은 고딕" pitchFamily="50" charset="-127"/>
              <a:cs typeface="Times New Roman"/>
              <a:sym typeface="Times New Roman"/>
            </a:endParaRPr>
          </a:p>
        </p:txBody>
      </p:sp>
      <p:grpSp>
        <p:nvGrpSpPr>
          <p:cNvPr id="134" name="成组"/>
          <p:cNvGrpSpPr/>
          <p:nvPr/>
        </p:nvGrpSpPr>
        <p:grpSpPr>
          <a:xfrm rot="10800000" flipH="1">
            <a:off x="6507500" y="9213574"/>
            <a:ext cx="269975" cy="350966"/>
            <a:chOff x="0" y="0"/>
            <a:chExt cx="269974" cy="350964"/>
          </a:xfrm>
        </p:grpSpPr>
        <p:sp>
          <p:nvSpPr>
            <p:cNvPr id="132" name="形状"/>
            <p:cNvSpPr/>
            <p:nvPr/>
          </p:nvSpPr>
          <p:spPr>
            <a:xfrm>
              <a:off x="0" y="101239"/>
              <a:ext cx="269975" cy="249726"/>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21600" y="15354"/>
                    <a:pt x="21600" y="0"/>
                    <a:pt x="21600" y="0"/>
                  </a:cubicBezTo>
                  <a:cubicBezTo>
                    <a:pt x="0" y="0"/>
                    <a:pt x="0" y="0"/>
                    <a:pt x="0" y="0"/>
                  </a:cubicBezTo>
                  <a:cubicBezTo>
                    <a:pt x="0" y="0"/>
                    <a:pt x="0" y="15354"/>
                    <a:pt x="10800" y="21600"/>
                  </a:cubicBezTo>
                  <a:close/>
                </a:path>
              </a:pathLst>
            </a:custGeom>
            <a:solidFill>
              <a:srgbClr val="78D8E4"/>
            </a:solidFill>
            <a:ln w="3175" cap="flat">
              <a:noFill/>
              <a:miter lim="400000"/>
            </a:ln>
            <a:effectLst/>
          </p:spPr>
          <p:txBody>
            <a:bodyPr wrap="square" lIns="45719" tIns="45719" rIns="45719" bIns="45719" numCol="1" anchor="t">
              <a:noAutofit/>
            </a:bodyPr>
            <a:lstStyle/>
            <a:p>
              <a:pPr algn="l" defTabSz="685754">
                <a:defRPr sz="1300" b="0">
                  <a:latin typeface="Arial"/>
                  <a:ea typeface="Arial"/>
                  <a:cs typeface="Arial"/>
                  <a:sym typeface="Arial"/>
                </a:defRPr>
              </a:pPr>
              <a:endParaRPr>
                <a:solidFill>
                  <a:schemeClr val="tx1"/>
                </a:solidFill>
                <a:latin typeface="맑은 고딕" pitchFamily="50" charset="-127"/>
                <a:ea typeface="맑은 고딕" pitchFamily="50" charset="-127"/>
              </a:endParaRPr>
            </a:p>
          </p:txBody>
        </p:sp>
        <p:sp>
          <p:nvSpPr>
            <p:cNvPr id="133" name="形状"/>
            <p:cNvSpPr/>
            <p:nvPr/>
          </p:nvSpPr>
          <p:spPr>
            <a:xfrm>
              <a:off x="0" y="0"/>
              <a:ext cx="269975" cy="85492"/>
            </a:xfrm>
            <a:custGeom>
              <a:avLst/>
              <a:gdLst/>
              <a:ahLst/>
              <a:cxnLst>
                <a:cxn ang="0">
                  <a:pos x="wd2" y="hd2"/>
                </a:cxn>
                <a:cxn ang="5400000">
                  <a:pos x="wd2" y="hd2"/>
                </a:cxn>
                <a:cxn ang="10800000">
                  <a:pos x="wd2" y="hd2"/>
                </a:cxn>
                <a:cxn ang="16200000">
                  <a:pos x="wd2" y="hd2"/>
                </a:cxn>
              </a:cxnLst>
              <a:rect l="0" t="0" r="r" b="b"/>
              <a:pathLst>
                <a:path w="21600" h="21600" extrusionOk="0">
                  <a:moveTo>
                    <a:pt x="20160" y="0"/>
                  </a:moveTo>
                  <a:cubicBezTo>
                    <a:pt x="20160" y="6703"/>
                    <a:pt x="18480" y="11917"/>
                    <a:pt x="16320" y="11917"/>
                  </a:cubicBezTo>
                  <a:cubicBezTo>
                    <a:pt x="14160" y="11917"/>
                    <a:pt x="12480" y="6703"/>
                    <a:pt x="12480" y="0"/>
                  </a:cubicBezTo>
                  <a:cubicBezTo>
                    <a:pt x="9360" y="0"/>
                    <a:pt x="9360" y="0"/>
                    <a:pt x="9360" y="0"/>
                  </a:cubicBezTo>
                  <a:cubicBezTo>
                    <a:pt x="9360" y="6703"/>
                    <a:pt x="7680" y="11917"/>
                    <a:pt x="5520" y="11917"/>
                  </a:cubicBezTo>
                  <a:cubicBezTo>
                    <a:pt x="3360" y="11917"/>
                    <a:pt x="1680" y="6703"/>
                    <a:pt x="1680" y="0"/>
                  </a:cubicBezTo>
                  <a:cubicBezTo>
                    <a:pt x="0" y="0"/>
                    <a:pt x="0" y="0"/>
                    <a:pt x="0" y="0"/>
                  </a:cubicBezTo>
                  <a:cubicBezTo>
                    <a:pt x="0" y="21600"/>
                    <a:pt x="0" y="21600"/>
                    <a:pt x="0" y="21600"/>
                  </a:cubicBezTo>
                  <a:cubicBezTo>
                    <a:pt x="21600" y="21600"/>
                    <a:pt x="21600" y="21600"/>
                    <a:pt x="21600" y="21600"/>
                  </a:cubicBezTo>
                  <a:cubicBezTo>
                    <a:pt x="21600" y="0"/>
                    <a:pt x="21600" y="0"/>
                    <a:pt x="21600" y="0"/>
                  </a:cubicBezTo>
                  <a:lnTo>
                    <a:pt x="20160" y="0"/>
                  </a:lnTo>
                  <a:close/>
                </a:path>
              </a:pathLst>
            </a:custGeom>
            <a:solidFill>
              <a:srgbClr val="78D8E4"/>
            </a:solidFill>
            <a:ln w="3175" cap="flat">
              <a:noFill/>
              <a:miter lim="400000"/>
            </a:ln>
            <a:effectLst/>
          </p:spPr>
          <p:txBody>
            <a:bodyPr wrap="square" lIns="45719" tIns="45719" rIns="45719" bIns="45719" numCol="1" anchor="t">
              <a:noAutofit/>
            </a:bodyPr>
            <a:lstStyle/>
            <a:p>
              <a:pPr algn="l" defTabSz="685754">
                <a:defRPr sz="1300" b="0">
                  <a:latin typeface="Arial"/>
                  <a:ea typeface="Arial"/>
                  <a:cs typeface="Arial"/>
                  <a:sym typeface="Arial"/>
                </a:defRPr>
              </a:pPr>
              <a:endParaRPr>
                <a:solidFill>
                  <a:schemeClr val="tx1"/>
                </a:solidFill>
                <a:latin typeface="맑은 고딕" pitchFamily="50" charset="-127"/>
                <a:ea typeface="맑은 고딕" pitchFamily="50" charset="-127"/>
              </a:endParaRPr>
            </a:p>
          </p:txBody>
        </p:sp>
      </p:grpSp>
      <p:pic>
        <p:nvPicPr>
          <p:cNvPr id="135" name="图片-5.png" descr="图片-5.png"/>
          <p:cNvPicPr>
            <a:picLocks noChangeAspect="1"/>
          </p:cNvPicPr>
          <p:nvPr/>
        </p:nvPicPr>
        <p:blipFill>
          <a:blip r:embed="rId2" cstate="print">
            <a:extLst/>
          </a:blip>
          <a:stretch>
            <a:fillRect/>
          </a:stretch>
        </p:blipFill>
        <p:spPr>
          <a:xfrm>
            <a:off x="-13140" y="10097874"/>
            <a:ext cx="7740000" cy="728045"/>
          </a:xfrm>
          <a:prstGeom prst="rect">
            <a:avLst/>
          </a:prstGeom>
          <a:ln w="3175">
            <a:miter lim="400000"/>
          </a:ln>
        </p:spPr>
      </p:pic>
      <p:sp>
        <p:nvSpPr>
          <p:cNvPr id="2" name="矩形 1"/>
          <p:cNvSpPr/>
          <p:nvPr/>
        </p:nvSpPr>
        <p:spPr>
          <a:xfrm>
            <a:off x="5823307" y="2374802"/>
            <a:ext cx="1233403" cy="6341416"/>
          </a:xfrm>
          <a:prstGeom prst="rect">
            <a:avLst/>
          </a:prstGeom>
        </p:spPr>
        <p:txBody>
          <a:bodyPr wrap="square">
            <a:spAutoFit/>
          </a:bodyPr>
          <a:lstStyle/>
          <a:p>
            <a:pPr marL="133350" marR="590550" algn="r" defTabSz="457200">
              <a:tabLst>
                <a:tab pos="457200" algn="l"/>
                <a:tab pos="5257800" algn="r"/>
              </a:tabLst>
              <a:defRPr sz="1000" b="0">
                <a:solidFill>
                  <a:srgbClr val="374352"/>
                </a:solidFill>
                <a:latin typeface="Helvetica"/>
                <a:ea typeface="Helvetica"/>
                <a:cs typeface="Helvetica"/>
                <a:sym typeface="Helvetica"/>
              </a:defRPr>
            </a:pPr>
            <a:r>
              <a:rPr lang="en-US" altLang="zh-CN" sz="1200" dirty="0" smtClean="0">
                <a:solidFill>
                  <a:schemeClr val="tx1"/>
                </a:solidFill>
                <a:latin typeface="맑은 고딕" pitchFamily="50" charset="-127"/>
                <a:ea typeface="맑은 고딕" pitchFamily="50" charset="-127"/>
              </a:rPr>
              <a:t>5</a:t>
            </a:r>
          </a:p>
          <a:p>
            <a:pPr marL="133350" marR="590550" algn="r" defTabSz="457200">
              <a:tabLst>
                <a:tab pos="457200" algn="l"/>
                <a:tab pos="5257800" algn="r"/>
              </a:tabLst>
              <a:defRPr sz="1000" b="0">
                <a:solidFill>
                  <a:srgbClr val="374352"/>
                </a:solidFill>
                <a:latin typeface="Helvetica"/>
                <a:ea typeface="Helvetica"/>
                <a:cs typeface="Helvetica"/>
                <a:sym typeface="Helvetica"/>
              </a:defRPr>
            </a:pPr>
            <a:r>
              <a:rPr lang="en-US" altLang="zh-CN" sz="1200" dirty="0" smtClean="0">
                <a:solidFill>
                  <a:schemeClr val="tx1"/>
                </a:solidFill>
                <a:latin typeface="맑은 고딕" pitchFamily="50" charset="-127"/>
                <a:ea typeface="맑은 고딕" pitchFamily="50" charset="-127"/>
              </a:rPr>
              <a:t>6</a:t>
            </a:r>
          </a:p>
          <a:p>
            <a:pPr marL="133350" marR="590550" algn="r" defTabSz="457200">
              <a:tabLst>
                <a:tab pos="457200" algn="l"/>
                <a:tab pos="5257800" algn="r"/>
              </a:tabLst>
              <a:defRPr sz="1000" b="0">
                <a:solidFill>
                  <a:srgbClr val="374352"/>
                </a:solidFill>
                <a:latin typeface="Helvetica"/>
                <a:ea typeface="Helvetica"/>
                <a:cs typeface="Helvetica"/>
                <a:sym typeface="Helvetica"/>
              </a:defRPr>
            </a:pPr>
            <a:r>
              <a:rPr lang="en-US" altLang="zh-CN" sz="1200" dirty="0" smtClean="0">
                <a:solidFill>
                  <a:schemeClr val="tx1"/>
                </a:solidFill>
                <a:latin typeface="맑은 고딕" pitchFamily="50" charset="-127"/>
                <a:ea typeface="맑은 고딕" pitchFamily="50" charset="-127"/>
              </a:rPr>
              <a:t>8</a:t>
            </a:r>
          </a:p>
          <a:p>
            <a:pPr marL="133350" marR="590550" algn="r" defTabSz="457200">
              <a:tabLst>
                <a:tab pos="457200" algn="l"/>
                <a:tab pos="5257800" algn="r"/>
              </a:tabLst>
              <a:defRPr sz="1000" b="0">
                <a:solidFill>
                  <a:srgbClr val="374352"/>
                </a:solidFill>
                <a:latin typeface="Helvetica"/>
                <a:ea typeface="Helvetica"/>
                <a:cs typeface="Helvetica"/>
                <a:sym typeface="Helvetica"/>
              </a:defRPr>
            </a:pPr>
            <a:r>
              <a:rPr lang="en-US" altLang="zh-CN" sz="1200" dirty="0" smtClean="0">
                <a:solidFill>
                  <a:schemeClr val="tx1"/>
                </a:solidFill>
                <a:latin typeface="맑은 고딕" pitchFamily="50" charset="-127"/>
                <a:ea typeface="맑은 고딕" pitchFamily="50" charset="-127"/>
              </a:rPr>
              <a:t>12</a:t>
            </a:r>
          </a:p>
          <a:p>
            <a:pPr marL="133350" marR="590550" algn="r" defTabSz="457200">
              <a:tabLst>
                <a:tab pos="457200" algn="l"/>
                <a:tab pos="5257800" algn="r"/>
              </a:tabLst>
              <a:defRPr sz="1000" b="0">
                <a:solidFill>
                  <a:srgbClr val="374352"/>
                </a:solidFill>
                <a:latin typeface="Helvetica"/>
                <a:ea typeface="Helvetica"/>
                <a:cs typeface="Helvetica"/>
                <a:sym typeface="Helvetica"/>
              </a:defRPr>
            </a:pPr>
            <a:r>
              <a:rPr lang="en-US" altLang="zh-CN" sz="1200" dirty="0" smtClean="0">
                <a:solidFill>
                  <a:schemeClr val="tx1"/>
                </a:solidFill>
                <a:latin typeface="맑은 고딕" pitchFamily="50" charset="-127"/>
                <a:ea typeface="맑은 고딕" pitchFamily="50" charset="-127"/>
              </a:rPr>
              <a:t>13</a:t>
            </a:r>
          </a:p>
          <a:p>
            <a:pPr marL="133350" marR="590550" algn="r" defTabSz="457200">
              <a:tabLst>
                <a:tab pos="457200" algn="l"/>
                <a:tab pos="5257800" algn="r"/>
              </a:tabLst>
              <a:defRPr sz="1000" b="0">
                <a:solidFill>
                  <a:srgbClr val="374352"/>
                </a:solidFill>
                <a:latin typeface="Helvetica"/>
                <a:ea typeface="Helvetica"/>
                <a:cs typeface="Helvetica"/>
                <a:sym typeface="Helvetica"/>
              </a:defRPr>
            </a:pPr>
            <a:endParaRPr lang="en-US" altLang="zh-CN" sz="1200" dirty="0">
              <a:solidFill>
                <a:schemeClr val="tx1"/>
              </a:solidFill>
              <a:latin typeface="맑은 고딕" pitchFamily="50" charset="-127"/>
              <a:ea typeface="맑은 고딕" pitchFamily="50" charset="-127"/>
            </a:endParaRPr>
          </a:p>
          <a:p>
            <a:pPr marL="133350" marR="590550" algn="r" defTabSz="457200">
              <a:lnSpc>
                <a:spcPct val="130000"/>
              </a:lnSpc>
              <a:tabLst>
                <a:tab pos="457200" algn="l"/>
                <a:tab pos="5257800" algn="r"/>
              </a:tabLst>
              <a:defRPr sz="1000" b="0">
                <a:solidFill>
                  <a:srgbClr val="374352"/>
                </a:solidFill>
                <a:latin typeface="Helvetica"/>
                <a:ea typeface="Helvetica"/>
                <a:cs typeface="Helvetica"/>
                <a:sym typeface="Helvetica"/>
              </a:defRPr>
            </a:pPr>
            <a:endParaRPr lang="en-US" altLang="zh-CN" sz="1200" dirty="0">
              <a:solidFill>
                <a:schemeClr val="tx1"/>
              </a:solidFill>
              <a:latin typeface="맑은 고딕" pitchFamily="50" charset="-127"/>
              <a:ea typeface="맑은 고딕" pitchFamily="50" charset="-127"/>
            </a:endParaRPr>
          </a:p>
          <a:p>
            <a:pPr marL="133350" marR="590550" algn="r" defTabSz="457200">
              <a:tabLst>
                <a:tab pos="457200" algn="l"/>
                <a:tab pos="5257800" algn="r"/>
              </a:tabLst>
              <a:defRPr sz="1000" b="0">
                <a:solidFill>
                  <a:srgbClr val="374352"/>
                </a:solidFill>
                <a:latin typeface="Helvetica"/>
                <a:ea typeface="Helvetica"/>
                <a:cs typeface="Helvetica"/>
                <a:sym typeface="Helvetica"/>
              </a:defRPr>
            </a:pPr>
            <a:endParaRPr lang="en-US" altLang="zh-CN" sz="1200" dirty="0" smtClean="0">
              <a:solidFill>
                <a:schemeClr val="tx1"/>
              </a:solidFill>
              <a:latin typeface="맑은 고딕" pitchFamily="50" charset="-127"/>
              <a:ea typeface="맑은 고딕" pitchFamily="50" charset="-127"/>
            </a:endParaRPr>
          </a:p>
          <a:p>
            <a:pPr marL="133350" marR="590550" algn="r" defTabSz="457200">
              <a:tabLst>
                <a:tab pos="457200" algn="l"/>
                <a:tab pos="5257800" algn="r"/>
              </a:tabLst>
              <a:defRPr sz="1000" b="0">
                <a:solidFill>
                  <a:srgbClr val="374352"/>
                </a:solidFill>
                <a:latin typeface="Helvetica"/>
                <a:ea typeface="Helvetica"/>
                <a:cs typeface="Helvetica"/>
                <a:sym typeface="Helvetica"/>
              </a:defRPr>
            </a:pPr>
            <a:r>
              <a:rPr lang="en-US" altLang="zh-CN" sz="1200" dirty="0" smtClean="0">
                <a:solidFill>
                  <a:schemeClr val="tx1"/>
                </a:solidFill>
                <a:latin typeface="맑은 고딕" pitchFamily="50" charset="-127"/>
                <a:ea typeface="맑은 고딕" pitchFamily="50" charset="-127"/>
              </a:rPr>
              <a:t>15</a:t>
            </a:r>
          </a:p>
          <a:p>
            <a:pPr marL="133350" marR="590550" algn="r" defTabSz="457200">
              <a:tabLst>
                <a:tab pos="457200" algn="l"/>
                <a:tab pos="5257800" algn="r"/>
              </a:tabLst>
              <a:defRPr sz="1000" b="0">
                <a:solidFill>
                  <a:srgbClr val="374352"/>
                </a:solidFill>
                <a:latin typeface="Helvetica"/>
                <a:ea typeface="Helvetica"/>
                <a:cs typeface="Helvetica"/>
                <a:sym typeface="Helvetica"/>
              </a:defRPr>
            </a:pPr>
            <a:r>
              <a:rPr lang="en-US" altLang="zh-CN" sz="1200" dirty="0" smtClean="0">
                <a:solidFill>
                  <a:schemeClr val="tx1"/>
                </a:solidFill>
                <a:latin typeface="맑은 고딕" pitchFamily="50" charset="-127"/>
                <a:ea typeface="맑은 고딕" pitchFamily="50" charset="-127"/>
              </a:rPr>
              <a:t>15</a:t>
            </a:r>
          </a:p>
          <a:p>
            <a:pPr marL="133350" marR="590550" algn="r" defTabSz="457200">
              <a:tabLst>
                <a:tab pos="457200" algn="l"/>
                <a:tab pos="5257800" algn="r"/>
              </a:tabLst>
              <a:defRPr sz="1000" b="0">
                <a:solidFill>
                  <a:srgbClr val="374352"/>
                </a:solidFill>
                <a:latin typeface="Helvetica"/>
                <a:ea typeface="Helvetica"/>
                <a:cs typeface="Helvetica"/>
                <a:sym typeface="Helvetica"/>
              </a:defRPr>
            </a:pPr>
            <a:r>
              <a:rPr lang="en-US" altLang="zh-CN" sz="1200" dirty="0" smtClean="0">
                <a:solidFill>
                  <a:schemeClr val="tx1"/>
                </a:solidFill>
                <a:latin typeface="맑은 고딕" pitchFamily="50" charset="-127"/>
                <a:ea typeface="맑은 고딕" pitchFamily="50" charset="-127"/>
              </a:rPr>
              <a:t>16</a:t>
            </a:r>
          </a:p>
          <a:p>
            <a:pPr marL="133350" marR="590550" algn="r" defTabSz="457200">
              <a:lnSpc>
                <a:spcPct val="110000"/>
              </a:lnSpc>
              <a:tabLst>
                <a:tab pos="457200" algn="l"/>
                <a:tab pos="5257800" algn="r"/>
              </a:tabLst>
              <a:defRPr sz="1000" b="0">
                <a:solidFill>
                  <a:srgbClr val="374352"/>
                </a:solidFill>
                <a:latin typeface="Helvetica"/>
                <a:ea typeface="Helvetica"/>
                <a:cs typeface="Helvetica"/>
                <a:sym typeface="Helvetica"/>
              </a:defRPr>
            </a:pPr>
            <a:endParaRPr lang="en-US" altLang="zh-CN" sz="1200" dirty="0">
              <a:solidFill>
                <a:schemeClr val="tx1"/>
              </a:solidFill>
              <a:latin typeface="맑은 고딕" pitchFamily="50" charset="-127"/>
              <a:ea typeface="맑은 고딕" pitchFamily="50" charset="-127"/>
            </a:endParaRPr>
          </a:p>
          <a:p>
            <a:pPr marL="133350" marR="590550" algn="r" defTabSz="457200">
              <a:tabLst>
                <a:tab pos="457200" algn="l"/>
                <a:tab pos="5257800" algn="r"/>
              </a:tabLst>
              <a:defRPr sz="1000" b="0">
                <a:solidFill>
                  <a:srgbClr val="374352"/>
                </a:solidFill>
                <a:latin typeface="Helvetica"/>
                <a:ea typeface="Helvetica"/>
                <a:cs typeface="Helvetica"/>
                <a:sym typeface="Helvetica"/>
              </a:defRPr>
            </a:pPr>
            <a:endParaRPr lang="en-US" altLang="zh-CN" sz="1200" dirty="0" smtClean="0">
              <a:solidFill>
                <a:schemeClr val="tx1"/>
              </a:solidFill>
              <a:latin typeface="맑은 고딕" pitchFamily="50" charset="-127"/>
              <a:ea typeface="맑은 고딕" pitchFamily="50" charset="-127"/>
            </a:endParaRPr>
          </a:p>
          <a:p>
            <a:pPr marL="133350" marR="590550" algn="r" defTabSz="457200">
              <a:tabLst>
                <a:tab pos="457200" algn="l"/>
                <a:tab pos="5257800" algn="r"/>
              </a:tabLst>
              <a:defRPr sz="1000" b="0">
                <a:solidFill>
                  <a:srgbClr val="374352"/>
                </a:solidFill>
                <a:latin typeface="Helvetica"/>
                <a:ea typeface="Helvetica"/>
                <a:cs typeface="Helvetica"/>
                <a:sym typeface="Helvetica"/>
              </a:defRPr>
            </a:pPr>
            <a:endParaRPr lang="en-US" altLang="zh-CN" sz="1200" dirty="0">
              <a:solidFill>
                <a:schemeClr val="tx1"/>
              </a:solidFill>
              <a:latin typeface="맑은 고딕" pitchFamily="50" charset="-127"/>
              <a:ea typeface="맑은 고딕" pitchFamily="50" charset="-127"/>
            </a:endParaRPr>
          </a:p>
          <a:p>
            <a:pPr marL="133350" marR="590550" algn="r" defTabSz="457200">
              <a:tabLst>
                <a:tab pos="457200" algn="l"/>
                <a:tab pos="5257800" algn="r"/>
              </a:tabLst>
              <a:defRPr sz="1000" b="0">
                <a:solidFill>
                  <a:srgbClr val="374352"/>
                </a:solidFill>
                <a:latin typeface="Helvetica"/>
                <a:ea typeface="Helvetica"/>
                <a:cs typeface="Helvetica"/>
                <a:sym typeface="Helvetica"/>
              </a:defRPr>
            </a:pPr>
            <a:r>
              <a:rPr lang="en-US" altLang="zh-CN" sz="1200" dirty="0" smtClean="0">
                <a:solidFill>
                  <a:schemeClr val="tx1"/>
                </a:solidFill>
                <a:latin typeface="맑은 고딕" pitchFamily="50" charset="-127"/>
                <a:ea typeface="맑은 고딕" pitchFamily="50" charset="-127"/>
              </a:rPr>
              <a:t>17</a:t>
            </a:r>
          </a:p>
          <a:p>
            <a:pPr marL="133350" marR="590550" algn="r" defTabSz="457200">
              <a:tabLst>
                <a:tab pos="457200" algn="l"/>
                <a:tab pos="5257800" algn="r"/>
              </a:tabLst>
              <a:defRPr sz="1000" b="0">
                <a:solidFill>
                  <a:srgbClr val="374352"/>
                </a:solidFill>
                <a:latin typeface="Helvetica"/>
                <a:ea typeface="Helvetica"/>
                <a:cs typeface="Helvetica"/>
                <a:sym typeface="Helvetica"/>
              </a:defRPr>
            </a:pPr>
            <a:r>
              <a:rPr lang="en-US" altLang="zh-CN" sz="1200" dirty="0" smtClean="0">
                <a:solidFill>
                  <a:schemeClr val="tx1"/>
                </a:solidFill>
                <a:latin typeface="맑은 고딕" pitchFamily="50" charset="-127"/>
                <a:ea typeface="맑은 고딕" pitchFamily="50" charset="-127"/>
              </a:rPr>
              <a:t>17</a:t>
            </a:r>
          </a:p>
          <a:p>
            <a:pPr marL="133350" marR="590550" algn="r" defTabSz="457200">
              <a:tabLst>
                <a:tab pos="457200" algn="l"/>
                <a:tab pos="5257800" algn="r"/>
              </a:tabLst>
              <a:defRPr sz="1000" b="0">
                <a:solidFill>
                  <a:srgbClr val="374352"/>
                </a:solidFill>
                <a:latin typeface="Helvetica"/>
                <a:ea typeface="Helvetica"/>
                <a:cs typeface="Helvetica"/>
                <a:sym typeface="Helvetica"/>
              </a:defRPr>
            </a:pPr>
            <a:r>
              <a:rPr lang="en-US" altLang="zh-CN" sz="1200" dirty="0" smtClean="0">
                <a:solidFill>
                  <a:schemeClr val="tx1"/>
                </a:solidFill>
                <a:latin typeface="맑은 고딕" pitchFamily="50" charset="-127"/>
                <a:ea typeface="맑은 고딕" pitchFamily="50" charset="-127"/>
              </a:rPr>
              <a:t>17</a:t>
            </a:r>
          </a:p>
          <a:p>
            <a:pPr marL="133350" marR="590550" algn="r" defTabSz="457200">
              <a:tabLst>
                <a:tab pos="457200" algn="l"/>
                <a:tab pos="5257800" algn="r"/>
              </a:tabLst>
              <a:defRPr sz="1000" b="0">
                <a:solidFill>
                  <a:srgbClr val="374352"/>
                </a:solidFill>
                <a:latin typeface="Helvetica"/>
                <a:ea typeface="Helvetica"/>
                <a:cs typeface="Helvetica"/>
                <a:sym typeface="Helvetica"/>
              </a:defRPr>
            </a:pPr>
            <a:r>
              <a:rPr lang="en-US" altLang="zh-CN" sz="1200" dirty="0" smtClean="0">
                <a:solidFill>
                  <a:schemeClr val="tx1"/>
                </a:solidFill>
                <a:latin typeface="맑은 고딕" pitchFamily="50" charset="-127"/>
                <a:ea typeface="맑은 고딕" pitchFamily="50" charset="-127"/>
              </a:rPr>
              <a:t>17</a:t>
            </a:r>
          </a:p>
          <a:p>
            <a:pPr marL="133350" marR="590550" algn="r" defTabSz="457200">
              <a:tabLst>
                <a:tab pos="457200" algn="l"/>
                <a:tab pos="5257800" algn="r"/>
              </a:tabLst>
              <a:defRPr sz="1000" b="0">
                <a:solidFill>
                  <a:srgbClr val="374352"/>
                </a:solidFill>
                <a:latin typeface="Helvetica"/>
                <a:ea typeface="Helvetica"/>
                <a:cs typeface="Helvetica"/>
                <a:sym typeface="Helvetica"/>
              </a:defRPr>
            </a:pPr>
            <a:r>
              <a:rPr lang="en-US" altLang="zh-CN" sz="1200" dirty="0" smtClean="0">
                <a:solidFill>
                  <a:schemeClr val="tx1"/>
                </a:solidFill>
                <a:latin typeface="맑은 고딕" pitchFamily="50" charset="-127"/>
                <a:ea typeface="맑은 고딕" pitchFamily="50" charset="-127"/>
              </a:rPr>
              <a:t>17</a:t>
            </a:r>
          </a:p>
          <a:p>
            <a:pPr marL="133350" marR="590550" algn="r" defTabSz="457200">
              <a:tabLst>
                <a:tab pos="457200" algn="l"/>
                <a:tab pos="5257800" algn="r"/>
              </a:tabLst>
              <a:defRPr sz="1000" b="0">
                <a:solidFill>
                  <a:srgbClr val="374352"/>
                </a:solidFill>
                <a:latin typeface="Helvetica"/>
                <a:ea typeface="Helvetica"/>
                <a:cs typeface="Helvetica"/>
                <a:sym typeface="Helvetica"/>
              </a:defRPr>
            </a:pPr>
            <a:r>
              <a:rPr lang="en-US" altLang="zh-CN" sz="1200" dirty="0" smtClean="0">
                <a:solidFill>
                  <a:schemeClr val="tx1"/>
                </a:solidFill>
                <a:latin typeface="맑은 고딕" pitchFamily="50" charset="-127"/>
                <a:ea typeface="맑은 고딕" pitchFamily="50" charset="-127"/>
              </a:rPr>
              <a:t>17</a:t>
            </a:r>
          </a:p>
          <a:p>
            <a:pPr marL="133350" marR="590550" algn="r" defTabSz="457200">
              <a:lnSpc>
                <a:spcPct val="130000"/>
              </a:lnSpc>
              <a:tabLst>
                <a:tab pos="457200" algn="l"/>
                <a:tab pos="5257800" algn="r"/>
              </a:tabLst>
              <a:defRPr sz="1000" b="0">
                <a:solidFill>
                  <a:srgbClr val="374352"/>
                </a:solidFill>
                <a:latin typeface="Helvetica"/>
                <a:ea typeface="Helvetica"/>
                <a:cs typeface="Helvetica"/>
                <a:sym typeface="Helvetica"/>
              </a:defRPr>
            </a:pPr>
            <a:endParaRPr lang="en-US" altLang="zh-CN" sz="1200" dirty="0">
              <a:solidFill>
                <a:schemeClr val="tx1"/>
              </a:solidFill>
              <a:latin typeface="맑은 고딕" pitchFamily="50" charset="-127"/>
              <a:ea typeface="맑은 고딕" pitchFamily="50" charset="-127"/>
            </a:endParaRPr>
          </a:p>
          <a:p>
            <a:pPr marL="133350" marR="590550" algn="r" defTabSz="457200">
              <a:lnSpc>
                <a:spcPct val="140000"/>
              </a:lnSpc>
              <a:tabLst>
                <a:tab pos="457200" algn="l"/>
                <a:tab pos="5257800" algn="r"/>
              </a:tabLst>
              <a:defRPr sz="1000" b="0">
                <a:solidFill>
                  <a:srgbClr val="374352"/>
                </a:solidFill>
                <a:latin typeface="Helvetica"/>
                <a:ea typeface="Helvetica"/>
                <a:cs typeface="Helvetica"/>
                <a:sym typeface="Helvetica"/>
              </a:defRPr>
            </a:pPr>
            <a:endParaRPr lang="en-US" altLang="zh-CN" sz="1200" dirty="0" smtClean="0">
              <a:solidFill>
                <a:schemeClr val="tx1"/>
              </a:solidFill>
              <a:latin typeface="맑은 고딕" pitchFamily="50" charset="-127"/>
              <a:ea typeface="맑은 고딕" pitchFamily="50" charset="-127"/>
            </a:endParaRPr>
          </a:p>
          <a:p>
            <a:pPr marL="133350" marR="590550" algn="r" defTabSz="457200">
              <a:tabLst>
                <a:tab pos="457200" algn="l"/>
                <a:tab pos="5257800" algn="r"/>
              </a:tabLst>
              <a:defRPr sz="1000" b="0">
                <a:solidFill>
                  <a:srgbClr val="374352"/>
                </a:solidFill>
                <a:latin typeface="Helvetica"/>
                <a:ea typeface="Helvetica"/>
                <a:cs typeface="Helvetica"/>
                <a:sym typeface="Helvetica"/>
              </a:defRPr>
            </a:pPr>
            <a:r>
              <a:rPr lang="en-US" altLang="zh-CN" sz="1200" dirty="0" smtClean="0">
                <a:solidFill>
                  <a:schemeClr val="tx1"/>
                </a:solidFill>
                <a:latin typeface="맑은 고딕" pitchFamily="50" charset="-127"/>
                <a:ea typeface="맑은 고딕" pitchFamily="50" charset="-127"/>
              </a:rPr>
              <a:t>18</a:t>
            </a:r>
          </a:p>
          <a:p>
            <a:pPr marL="133350" marR="590550" algn="r" defTabSz="457200">
              <a:tabLst>
                <a:tab pos="457200" algn="l"/>
                <a:tab pos="5257800" algn="r"/>
              </a:tabLst>
              <a:defRPr sz="1000" b="0">
                <a:solidFill>
                  <a:srgbClr val="374352"/>
                </a:solidFill>
                <a:latin typeface="Helvetica"/>
                <a:ea typeface="Helvetica"/>
                <a:cs typeface="Helvetica"/>
                <a:sym typeface="Helvetica"/>
              </a:defRPr>
            </a:pPr>
            <a:r>
              <a:rPr lang="en-US" altLang="zh-CN" sz="1200" dirty="0" smtClean="0">
                <a:solidFill>
                  <a:schemeClr val="tx1"/>
                </a:solidFill>
                <a:latin typeface="맑은 고딕" pitchFamily="50" charset="-127"/>
                <a:ea typeface="맑은 고딕" pitchFamily="50" charset="-127"/>
              </a:rPr>
              <a:t>19</a:t>
            </a:r>
          </a:p>
          <a:p>
            <a:pPr marL="133350" marR="590550" algn="r" defTabSz="457200">
              <a:lnSpc>
                <a:spcPct val="120000"/>
              </a:lnSpc>
              <a:tabLst>
                <a:tab pos="457200" algn="l"/>
                <a:tab pos="5257800" algn="r"/>
              </a:tabLst>
              <a:defRPr sz="1000" b="0">
                <a:solidFill>
                  <a:srgbClr val="374352"/>
                </a:solidFill>
                <a:latin typeface="Helvetica"/>
                <a:ea typeface="Helvetica"/>
                <a:cs typeface="Helvetica"/>
                <a:sym typeface="Helvetica"/>
              </a:defRPr>
            </a:pPr>
            <a:endParaRPr lang="en-US" altLang="zh-CN" sz="1200" dirty="0">
              <a:solidFill>
                <a:schemeClr val="tx1"/>
              </a:solidFill>
              <a:latin typeface="맑은 고딕" pitchFamily="50" charset="-127"/>
              <a:ea typeface="맑은 고딕" pitchFamily="50" charset="-127"/>
            </a:endParaRPr>
          </a:p>
          <a:p>
            <a:pPr marL="133350" marR="590550" algn="r" defTabSz="457200">
              <a:tabLst>
                <a:tab pos="457200" algn="l"/>
                <a:tab pos="5257800" algn="r"/>
              </a:tabLst>
              <a:defRPr sz="1000" b="0">
                <a:solidFill>
                  <a:srgbClr val="374352"/>
                </a:solidFill>
                <a:latin typeface="Helvetica"/>
                <a:ea typeface="Helvetica"/>
                <a:cs typeface="Helvetica"/>
                <a:sym typeface="Helvetica"/>
              </a:defRPr>
            </a:pPr>
            <a:r>
              <a:rPr lang="en-US" altLang="zh-CN" sz="1200" dirty="0" smtClean="0">
                <a:solidFill>
                  <a:schemeClr val="tx1"/>
                </a:solidFill>
                <a:latin typeface="맑은 고딕" pitchFamily="50" charset="-127"/>
                <a:ea typeface="맑은 고딕" pitchFamily="50" charset="-127"/>
              </a:rPr>
              <a:t>23</a:t>
            </a:r>
          </a:p>
          <a:p>
            <a:pPr marL="133350" marR="590550" algn="r" defTabSz="457200">
              <a:lnSpc>
                <a:spcPct val="125000"/>
              </a:lnSpc>
              <a:tabLst>
                <a:tab pos="457200" algn="l"/>
                <a:tab pos="5257800" algn="r"/>
              </a:tabLst>
              <a:defRPr sz="1000" b="0">
                <a:solidFill>
                  <a:srgbClr val="374352"/>
                </a:solidFill>
                <a:latin typeface="Helvetica"/>
                <a:ea typeface="Helvetica"/>
                <a:cs typeface="Helvetica"/>
                <a:sym typeface="Helvetica"/>
              </a:defRPr>
            </a:pPr>
            <a:endParaRPr lang="en-US" altLang="zh-CN" sz="1200" dirty="0">
              <a:solidFill>
                <a:schemeClr val="tx1"/>
              </a:solidFill>
              <a:latin typeface="맑은 고딕" pitchFamily="50" charset="-127"/>
              <a:ea typeface="맑은 고딕" pitchFamily="50" charset="-127"/>
            </a:endParaRPr>
          </a:p>
          <a:p>
            <a:pPr marL="133350" marR="590550" algn="r" defTabSz="457200">
              <a:tabLst>
                <a:tab pos="457200" algn="l"/>
                <a:tab pos="5257800" algn="r"/>
              </a:tabLst>
              <a:defRPr sz="1000" b="0">
                <a:solidFill>
                  <a:srgbClr val="374352"/>
                </a:solidFill>
                <a:latin typeface="Helvetica"/>
                <a:ea typeface="Helvetica"/>
                <a:cs typeface="Helvetica"/>
                <a:sym typeface="Helvetica"/>
              </a:defRPr>
            </a:pPr>
            <a:r>
              <a:rPr lang="en-US" altLang="zh-CN" sz="1200" dirty="0" smtClean="0">
                <a:solidFill>
                  <a:schemeClr val="tx1"/>
                </a:solidFill>
                <a:latin typeface="맑은 고딕" pitchFamily="50" charset="-127"/>
                <a:ea typeface="맑은 고딕" pitchFamily="50" charset="-127"/>
              </a:rPr>
              <a:t>24</a:t>
            </a:r>
          </a:p>
          <a:p>
            <a:pPr marL="133350" marR="590550" algn="r" defTabSz="457200">
              <a:lnSpc>
                <a:spcPct val="125000"/>
              </a:lnSpc>
              <a:tabLst>
                <a:tab pos="457200" algn="l"/>
                <a:tab pos="5257800" algn="r"/>
              </a:tabLst>
              <a:defRPr sz="1000" b="0">
                <a:solidFill>
                  <a:srgbClr val="374352"/>
                </a:solidFill>
                <a:latin typeface="Helvetica"/>
                <a:ea typeface="Helvetica"/>
                <a:cs typeface="Helvetica"/>
                <a:sym typeface="Helvetica"/>
              </a:defRPr>
            </a:pPr>
            <a:endParaRPr lang="en-US" altLang="zh-CN" sz="1200" dirty="0" smtClean="0">
              <a:solidFill>
                <a:schemeClr val="tx1"/>
              </a:solidFill>
              <a:latin typeface="맑은 고딕" pitchFamily="50" charset="-127"/>
              <a:ea typeface="맑은 고딕" pitchFamily="50" charset="-127"/>
            </a:endParaRPr>
          </a:p>
          <a:p>
            <a:pPr marL="133350" marR="590550" algn="r" defTabSz="457200">
              <a:tabLst>
                <a:tab pos="457200" algn="l"/>
                <a:tab pos="5257800" algn="r"/>
              </a:tabLst>
              <a:defRPr sz="1000" b="0">
                <a:solidFill>
                  <a:srgbClr val="374352"/>
                </a:solidFill>
                <a:latin typeface="Helvetica"/>
                <a:ea typeface="Helvetica"/>
                <a:cs typeface="Helvetica"/>
                <a:sym typeface="Helvetica"/>
              </a:defRPr>
            </a:pPr>
            <a:r>
              <a:rPr lang="en-US" altLang="zh-CN" sz="1200" dirty="0" smtClean="0">
                <a:solidFill>
                  <a:schemeClr val="tx1"/>
                </a:solidFill>
                <a:latin typeface="맑은 고딕" pitchFamily="50" charset="-127"/>
                <a:ea typeface="맑은 고딕" pitchFamily="50" charset="-127"/>
              </a:rPr>
              <a:t>26</a:t>
            </a:r>
          </a:p>
          <a:p>
            <a:pPr marL="133350" marR="590550" algn="r" defTabSz="457200">
              <a:lnSpc>
                <a:spcPct val="125000"/>
              </a:lnSpc>
              <a:tabLst>
                <a:tab pos="457200" algn="l"/>
                <a:tab pos="5257800" algn="r"/>
              </a:tabLst>
              <a:defRPr sz="1000" b="0">
                <a:solidFill>
                  <a:srgbClr val="374352"/>
                </a:solidFill>
                <a:latin typeface="Helvetica"/>
                <a:ea typeface="Helvetica"/>
                <a:cs typeface="Helvetica"/>
                <a:sym typeface="Helvetica"/>
              </a:defRPr>
            </a:pPr>
            <a:endParaRPr lang="en-US" altLang="zh-CN" sz="1200" dirty="0">
              <a:solidFill>
                <a:schemeClr val="tx1"/>
              </a:solidFill>
              <a:latin typeface="맑은 고딕" pitchFamily="50" charset="-127"/>
              <a:ea typeface="맑은 고딕" pitchFamily="50" charset="-127"/>
            </a:endParaRPr>
          </a:p>
          <a:p>
            <a:pPr marL="133350" marR="590550" algn="r" defTabSz="457200">
              <a:tabLst>
                <a:tab pos="457200" algn="l"/>
                <a:tab pos="5257800" algn="r"/>
              </a:tabLst>
              <a:defRPr sz="1000" b="0">
                <a:solidFill>
                  <a:srgbClr val="374352"/>
                </a:solidFill>
                <a:latin typeface="Helvetica"/>
                <a:ea typeface="Helvetica"/>
                <a:cs typeface="Helvetica"/>
                <a:sym typeface="Helvetica"/>
              </a:defRPr>
            </a:pPr>
            <a:r>
              <a:rPr lang="en-US" altLang="zh-CN" sz="1200" dirty="0" smtClean="0">
                <a:solidFill>
                  <a:schemeClr val="tx1"/>
                </a:solidFill>
                <a:latin typeface="맑은 고딕" pitchFamily="50" charset="-127"/>
                <a:ea typeface="맑은 고딕" pitchFamily="50" charset="-127"/>
              </a:rPr>
              <a:t>27</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 name="屏幕快照 2017-10-27 下午4.22.57.png" descr="屏幕快照 2017-10-27 下午4.22.57.png"/>
          <p:cNvPicPr>
            <a:picLocks noChangeAspect="1"/>
          </p:cNvPicPr>
          <p:nvPr/>
        </p:nvPicPr>
        <p:blipFill>
          <a:blip r:embed="rId2" cstate="print">
            <a:extLst/>
          </a:blip>
          <a:stretch>
            <a:fillRect/>
          </a:stretch>
        </p:blipFill>
        <p:spPr>
          <a:xfrm>
            <a:off x="0" y="0"/>
            <a:ext cx="7633510" cy="10802378"/>
          </a:xfrm>
          <a:prstGeom prst="rect">
            <a:avLst/>
          </a:prstGeom>
          <a:ln w="3175">
            <a:miter lim="400000"/>
          </a:ln>
        </p:spPr>
      </p:pic>
      <p:pic>
        <p:nvPicPr>
          <p:cNvPr id="288" name="图片-2.png" descr="图片-2.png"/>
          <p:cNvPicPr>
            <a:picLocks noChangeAspect="1"/>
          </p:cNvPicPr>
          <p:nvPr/>
        </p:nvPicPr>
        <p:blipFill>
          <a:blip r:embed="rId3" cstate="print">
            <a:extLst/>
          </a:blip>
          <a:stretch>
            <a:fillRect/>
          </a:stretch>
        </p:blipFill>
        <p:spPr>
          <a:xfrm>
            <a:off x="70792" y="10093706"/>
            <a:ext cx="7562313" cy="711333"/>
          </a:xfrm>
          <a:prstGeom prst="rect">
            <a:avLst/>
          </a:prstGeom>
          <a:ln w="3175">
            <a:miter lim="400000"/>
          </a:ln>
        </p:spPr>
      </p:pic>
      <p:sp>
        <p:nvSpPr>
          <p:cNvPr id="289" name="5.2  语戏内容合作案例…"/>
          <p:cNvSpPr txBox="1"/>
          <p:nvPr/>
        </p:nvSpPr>
        <p:spPr>
          <a:xfrm>
            <a:off x="1296070" y="795339"/>
            <a:ext cx="6336630" cy="1800200"/>
          </a:xfrm>
          <a:prstGeom prst="rect">
            <a:avLst/>
          </a:prstGeom>
          <a:ln w="3175">
            <a:miter lim="400000"/>
          </a:ln>
          <a:extLst>
            <a:ext uri="{C572A759-6A51-4108-AA02-DFA0A04FC94B}">
              <ma14:wrappingTextBoxFlag xmlns:ma14="http://schemas.microsoft.com/office/mac/drawingml/2011/main" xmlns="" val="1"/>
            </a:ext>
          </a:extLst>
        </p:spPr>
        <p:txBody>
          <a:bodyPr lIns="50800" tIns="50800" rIns="50800" bIns="50800"/>
          <a:lstStyle/>
          <a:p>
            <a:pPr marR="457200" algn="l" defTabSz="457200">
              <a:defRPr sz="1100">
                <a:solidFill>
                  <a:srgbClr val="FFFFFF"/>
                </a:solidFill>
                <a:latin typeface="Helvetica"/>
                <a:ea typeface="Helvetica"/>
                <a:cs typeface="Helvetica"/>
                <a:sym typeface="Helvetica"/>
              </a:defRPr>
            </a:pPr>
            <a:r>
              <a:rPr lang="en-US" altLang="zh-CN" sz="1400" b="0" dirty="0" smtClean="0">
                <a:solidFill>
                  <a:schemeClr val="bg1"/>
                </a:solidFill>
                <a:latin typeface="맑은 고딕" pitchFamily="50" charset="-127"/>
                <a:ea typeface="맑은 고딕" pitchFamily="50" charset="-127"/>
              </a:rPr>
              <a:t>	5.2 </a:t>
            </a:r>
            <a:r>
              <a:rPr lang="en-US" altLang="zh-CN" sz="1400" b="0" dirty="0" err="1" smtClean="0">
                <a:solidFill>
                  <a:schemeClr val="bg1"/>
                </a:solidFill>
                <a:latin typeface="맑은 고딕" pitchFamily="50" charset="-127"/>
                <a:ea typeface="맑은 고딕" pitchFamily="50" charset="-127"/>
              </a:rPr>
              <a:t>CFun</a:t>
            </a:r>
            <a:r>
              <a:rPr lang="en-US" altLang="zh-CN" sz="1400" b="0" dirty="0" smtClean="0">
                <a:solidFill>
                  <a:schemeClr val="bg1"/>
                </a:solidFill>
                <a:latin typeface="맑은 고딕" pitchFamily="50" charset="-127"/>
                <a:ea typeface="맑은 고딕" pitchFamily="50" charset="-127"/>
              </a:rPr>
              <a:t> </a:t>
            </a:r>
            <a:r>
              <a:rPr lang="ko-KR" altLang="en-US" sz="1400" b="0" dirty="0" err="1">
                <a:solidFill>
                  <a:schemeClr val="bg1"/>
                </a:solidFill>
                <a:latin typeface="맑은 고딕" pitchFamily="50" charset="-127"/>
                <a:ea typeface="맑은 고딕" pitchFamily="50" charset="-127"/>
              </a:rPr>
              <a:t>콘텐츠</a:t>
            </a:r>
            <a:r>
              <a:rPr lang="ko-KR" altLang="en-US" sz="1400" b="0" dirty="0">
                <a:solidFill>
                  <a:schemeClr val="bg1"/>
                </a:solidFill>
                <a:latin typeface="맑은 고딕" pitchFamily="50" charset="-127"/>
                <a:ea typeface="맑은 고딕" pitchFamily="50" charset="-127"/>
              </a:rPr>
              <a:t> </a:t>
            </a:r>
            <a:r>
              <a:rPr lang="ko-KR" altLang="en-US" sz="1400" b="0" dirty="0" err="1">
                <a:solidFill>
                  <a:schemeClr val="bg1"/>
                </a:solidFill>
                <a:latin typeface="맑은 고딕" pitchFamily="50" charset="-127"/>
                <a:ea typeface="맑은 고딕" pitchFamily="50" charset="-127"/>
              </a:rPr>
              <a:t>소셜</a:t>
            </a:r>
            <a:r>
              <a:rPr lang="ko-KR" altLang="en-US" sz="1400" b="0" dirty="0">
                <a:solidFill>
                  <a:schemeClr val="bg1"/>
                </a:solidFill>
                <a:latin typeface="맑은 고딕" pitchFamily="50" charset="-127"/>
                <a:ea typeface="맑은 고딕" pitchFamily="50" charset="-127"/>
              </a:rPr>
              <a:t> 네트워크에서 획득한 </a:t>
            </a:r>
            <a:r>
              <a:rPr lang="ko-KR" altLang="en-US" sz="1400" b="0" dirty="0" smtClean="0">
                <a:solidFill>
                  <a:schemeClr val="bg1"/>
                </a:solidFill>
                <a:latin typeface="맑은 고딕" pitchFamily="50" charset="-127"/>
                <a:ea typeface="맑은 고딕" pitchFamily="50" charset="-127"/>
              </a:rPr>
              <a:t>업적</a:t>
            </a:r>
            <a:endParaRPr lang="en-US" altLang="ko-KR" sz="1400" b="0" dirty="0" smtClean="0">
              <a:solidFill>
                <a:schemeClr val="bg1"/>
              </a:solidFill>
              <a:latin typeface="맑은 고딕" pitchFamily="50" charset="-127"/>
              <a:ea typeface="맑은 고딕" pitchFamily="50" charset="-127"/>
              <a:cs typeface="Times New Roman"/>
              <a:sym typeface="Times New Roman"/>
            </a:endParaRPr>
          </a:p>
          <a:p>
            <a:pPr marR="457200" algn="l" defTabSz="457200">
              <a:defRPr sz="1100">
                <a:solidFill>
                  <a:srgbClr val="FFFFFF"/>
                </a:solidFill>
                <a:latin typeface="Helvetica"/>
                <a:ea typeface="Helvetica"/>
                <a:cs typeface="Helvetica"/>
                <a:sym typeface="Helvetica"/>
              </a:defRPr>
            </a:pPr>
            <a:r>
              <a:rPr lang="en-US" altLang="zh-CN" sz="1400" b="0" dirty="0" smtClean="0">
                <a:solidFill>
                  <a:schemeClr val="bg1"/>
                </a:solidFill>
                <a:latin typeface="맑은 고딕" pitchFamily="50" charset="-127"/>
                <a:ea typeface="맑은 고딕" pitchFamily="50" charset="-127"/>
                <a:cs typeface="Times New Roman"/>
                <a:sym typeface="Times New Roman"/>
              </a:rPr>
              <a:t>	</a:t>
            </a:r>
            <a:r>
              <a:rPr lang="en-US" altLang="zh-CN" sz="1200" b="0" dirty="0" err="1" smtClean="0">
                <a:solidFill>
                  <a:schemeClr val="bg1"/>
                </a:solidFill>
                <a:latin typeface="맑은 고딕" pitchFamily="50" charset="-127"/>
                <a:ea typeface="맑은 고딕" pitchFamily="50" charset="-127"/>
              </a:rPr>
              <a:t>CFun</a:t>
            </a:r>
            <a:r>
              <a:rPr lang="ko-KR" altLang="en-US" sz="1200" b="0" dirty="0" smtClean="0">
                <a:solidFill>
                  <a:schemeClr val="bg1"/>
                </a:solidFill>
                <a:latin typeface="맑은 고딕" pitchFamily="50" charset="-127"/>
                <a:ea typeface="맑은 고딕" pitchFamily="50" charset="-127"/>
              </a:rPr>
              <a:t>은 </a:t>
            </a:r>
            <a:r>
              <a:rPr lang="ko-KR" altLang="en-US" sz="1200" b="0" dirty="0">
                <a:solidFill>
                  <a:schemeClr val="bg1"/>
                </a:solidFill>
                <a:latin typeface="맑은 고딕" pitchFamily="50" charset="-127"/>
                <a:ea typeface="맑은 고딕" pitchFamily="50" charset="-127"/>
              </a:rPr>
              <a:t>다년간 콘텐츠를 축적했으며</a:t>
            </a:r>
            <a:r>
              <a:rPr lang="en-US" altLang="ko-KR" sz="1200" b="0" dirty="0">
                <a:solidFill>
                  <a:schemeClr val="bg1"/>
                </a:solidFill>
                <a:latin typeface="맑은 고딕" pitchFamily="50" charset="-127"/>
                <a:ea typeface="맑은 고딕" pitchFamily="50" charset="-127"/>
              </a:rPr>
              <a:t>, </a:t>
            </a:r>
            <a:r>
              <a:rPr lang="ko-KR" altLang="en-US" sz="1200" b="0" dirty="0" err="1">
                <a:solidFill>
                  <a:schemeClr val="bg1"/>
                </a:solidFill>
                <a:latin typeface="맑은 고딕" pitchFamily="50" charset="-127"/>
                <a:ea typeface="맑은 고딕" pitchFamily="50" charset="-127"/>
              </a:rPr>
              <a:t>콘텐츠</a:t>
            </a:r>
            <a:r>
              <a:rPr lang="ko-KR" altLang="en-US" sz="1200" b="0" dirty="0">
                <a:solidFill>
                  <a:schemeClr val="bg1"/>
                </a:solidFill>
                <a:latin typeface="맑은 고딕" pitchFamily="50" charset="-127"/>
                <a:ea typeface="맑은 고딕" pitchFamily="50" charset="-127"/>
              </a:rPr>
              <a:t> </a:t>
            </a:r>
            <a:r>
              <a:rPr lang="ko-KR" altLang="en-US" sz="1200" b="0" dirty="0" err="1" smtClean="0">
                <a:solidFill>
                  <a:schemeClr val="bg1"/>
                </a:solidFill>
                <a:latin typeface="맑은 고딕" pitchFamily="50" charset="-127"/>
                <a:ea typeface="맑은 고딕" pitchFamily="50" charset="-127"/>
                <a:cs typeface="Helvetica"/>
                <a:sym typeface="Helvetica"/>
              </a:rPr>
              <a:t>크리에이터</a:t>
            </a:r>
            <a:r>
              <a:rPr lang="ko-KR" altLang="en-US" sz="1200" b="0" dirty="0" err="1" smtClean="0">
                <a:solidFill>
                  <a:schemeClr val="bg1"/>
                </a:solidFill>
                <a:latin typeface="맑은 고딕" pitchFamily="50" charset="-127"/>
                <a:ea typeface="맑은 고딕" pitchFamily="50" charset="-127"/>
              </a:rPr>
              <a:t>의</a:t>
            </a:r>
            <a:r>
              <a:rPr lang="ko-KR" altLang="en-US"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cs typeface="Helvetica"/>
                <a:sym typeface="Helvetica"/>
              </a:rPr>
              <a:t>가치 보호 및 전달을 실현하기 위해</a:t>
            </a:r>
            <a:r>
              <a:rPr lang="en-US" altLang="ko-KR" sz="1200" b="0" dirty="0" smtClean="0">
                <a:solidFill>
                  <a:schemeClr val="bg1"/>
                </a:solidFill>
                <a:latin typeface="맑은 고딕" pitchFamily="50" charset="-127"/>
                <a:ea typeface="맑은 고딕" pitchFamily="50" charset="-127"/>
              </a:rPr>
              <a:t>, </a:t>
            </a:r>
            <a:r>
              <a:rPr lang="en-US" altLang="zh-CN" sz="1200" b="0" dirty="0" err="1" smtClean="0">
                <a:solidFill>
                  <a:schemeClr val="bg1"/>
                </a:solidFill>
                <a:latin typeface="맑은 고딕" pitchFamily="50" charset="-127"/>
                <a:ea typeface="맑은 고딕" pitchFamily="50" charset="-127"/>
              </a:rPr>
              <a:t>CFun</a:t>
            </a:r>
            <a:r>
              <a:rPr lang="ko-KR" altLang="en-US" sz="1200" b="0" dirty="0" smtClean="0">
                <a:solidFill>
                  <a:schemeClr val="bg1"/>
                </a:solidFill>
                <a:latin typeface="맑은 고딕" pitchFamily="50" charset="-127"/>
                <a:ea typeface="맑은 고딕" pitchFamily="50" charset="-127"/>
              </a:rPr>
              <a:t>은 </a:t>
            </a:r>
            <a:r>
              <a:rPr lang="en-US" altLang="ko-KR" sz="1200" b="0" dirty="0">
                <a:solidFill>
                  <a:schemeClr val="bg1"/>
                </a:solidFill>
                <a:latin typeface="맑은 고딕" pitchFamily="50" charset="-127"/>
                <a:ea typeface="맑은 고딕" pitchFamily="50" charset="-127"/>
              </a:rPr>
              <a:t>2016</a:t>
            </a:r>
            <a:r>
              <a:rPr lang="ko-KR" altLang="en-US" sz="1200" b="0" dirty="0">
                <a:solidFill>
                  <a:schemeClr val="bg1"/>
                </a:solidFill>
                <a:latin typeface="맑은 고딕" pitchFamily="50" charset="-127"/>
                <a:ea typeface="맑은 고딕" pitchFamily="50" charset="-127"/>
              </a:rPr>
              <a:t>년부터 다양한 영역의 </a:t>
            </a:r>
            <a:r>
              <a:rPr lang="ko-KR" altLang="en-US" sz="1200" b="0" dirty="0" err="1">
                <a:solidFill>
                  <a:schemeClr val="bg1"/>
                </a:solidFill>
                <a:latin typeface="맑은 고딕" pitchFamily="50" charset="-127"/>
                <a:ea typeface="맑은 고딕" pitchFamily="50" charset="-127"/>
              </a:rPr>
              <a:t>콘텐츠</a:t>
            </a:r>
            <a:r>
              <a:rPr lang="ko-KR" altLang="en-US" sz="1200" b="0" dirty="0">
                <a:solidFill>
                  <a:schemeClr val="bg1"/>
                </a:solidFill>
                <a:latin typeface="맑은 고딕" pitchFamily="50" charset="-127"/>
                <a:ea typeface="맑은 고딕" pitchFamily="50" charset="-127"/>
              </a:rPr>
              <a:t> 수요에 대한 연구를 </a:t>
            </a:r>
            <a:r>
              <a:rPr lang="ko-KR" altLang="en-US" sz="1200" b="0" dirty="0" smtClean="0">
                <a:solidFill>
                  <a:schemeClr val="bg1"/>
                </a:solidFill>
                <a:latin typeface="맑은 고딕" pitchFamily="50" charset="-127"/>
                <a:ea typeface="맑은 고딕" pitchFamily="50" charset="-127"/>
              </a:rPr>
              <a:t>진행했</a:t>
            </a:r>
            <a:r>
              <a:rPr lang="ko-KR" altLang="en-US" sz="1200" b="0" dirty="0" smtClean="0">
                <a:solidFill>
                  <a:schemeClr val="bg1"/>
                </a:solidFill>
                <a:latin typeface="맑은 고딕" pitchFamily="50" charset="-127"/>
                <a:ea typeface="맑은 고딕" pitchFamily="50" charset="-127"/>
                <a:cs typeface="Helvetica"/>
                <a:sym typeface="Helvetica"/>
              </a:rPr>
              <a:t>습니</a:t>
            </a:r>
            <a:r>
              <a:rPr lang="ko-KR" altLang="en-US" sz="1200" b="0" dirty="0" smtClean="0">
                <a:solidFill>
                  <a:schemeClr val="bg1"/>
                </a:solidFill>
                <a:latin typeface="맑은 고딕" pitchFamily="50" charset="-127"/>
                <a:ea typeface="맑은 고딕" pitchFamily="50" charset="-127"/>
              </a:rPr>
              <a:t>다</a:t>
            </a:r>
            <a:r>
              <a:rPr lang="en-US" altLang="ko-KR" sz="1200" b="0" dirty="0">
                <a:solidFill>
                  <a:schemeClr val="bg1"/>
                </a:solidFill>
                <a:latin typeface="맑은 고딕" pitchFamily="50" charset="-127"/>
                <a:ea typeface="맑은 고딕" pitchFamily="50" charset="-127"/>
              </a:rPr>
              <a:t>.</a:t>
            </a:r>
          </a:p>
          <a:p>
            <a:pPr marR="457200" indent="304800" algn="l" defTabSz="457200">
              <a:spcBef>
                <a:spcPts val="300"/>
              </a:spcBef>
              <a:defRPr sz="1200" b="0">
                <a:solidFill>
                  <a:srgbClr val="FFFFFF"/>
                </a:solidFill>
                <a:latin typeface="Helvetica"/>
                <a:ea typeface="Helvetica"/>
                <a:cs typeface="Helvetica"/>
                <a:sym typeface="Helvetica"/>
              </a:defRPr>
            </a:pPr>
            <a:endParaRPr lang="en-US" sz="1200" b="0" dirty="0" smtClean="0">
              <a:solidFill>
                <a:schemeClr val="bg1"/>
              </a:solidFill>
              <a:latin typeface="맑은 고딕" pitchFamily="50" charset="-127"/>
              <a:ea typeface="맑은 고딕" pitchFamily="50" charset="-127"/>
            </a:endParaRPr>
          </a:p>
          <a:p>
            <a:pPr marR="457200" indent="304800" algn="l" defTabSz="457200">
              <a:spcBef>
                <a:spcPts val="300"/>
              </a:spcBef>
              <a:defRPr sz="1200" b="0">
                <a:solidFill>
                  <a:srgbClr val="FFFFFF"/>
                </a:solidFill>
                <a:latin typeface="Helvetica"/>
                <a:ea typeface="Helvetica"/>
                <a:cs typeface="Helvetica"/>
                <a:sym typeface="Helvetica"/>
              </a:defRPr>
            </a:pPr>
            <a:r>
              <a:rPr sz="1200" b="0" dirty="0" smtClean="0">
                <a:solidFill>
                  <a:schemeClr val="bg1"/>
                </a:solidFill>
                <a:latin typeface="맑은 고딕" pitchFamily="50" charset="-127"/>
                <a:ea typeface="맑은 고딕" pitchFamily="50" charset="-127"/>
              </a:rPr>
              <a:t>5.2.1</a:t>
            </a:r>
            <a:r>
              <a:rPr lang="en-US" sz="1200" b="0" dirty="0" smtClean="0">
                <a:solidFill>
                  <a:schemeClr val="bg1"/>
                </a:solidFill>
                <a:latin typeface="맑은 고딕" pitchFamily="50" charset="-127"/>
                <a:ea typeface="맑은 고딕" pitchFamily="50" charset="-127"/>
              </a:rPr>
              <a:t> </a:t>
            </a:r>
            <a:r>
              <a:rPr lang="en-US" sz="1200" b="0" dirty="0" err="1" smtClean="0">
                <a:solidFill>
                  <a:schemeClr val="bg1"/>
                </a:solidFill>
                <a:latin typeface="맑은 고딕" pitchFamily="50" charset="-127"/>
                <a:ea typeface="맑은 고딕" pitchFamily="50" charset="-127"/>
              </a:rPr>
              <a:t>CFun</a:t>
            </a:r>
            <a:r>
              <a:rPr lang="ko-KR" altLang="en-US" sz="1200" b="0" dirty="0" smtClean="0">
                <a:solidFill>
                  <a:schemeClr val="bg1"/>
                </a:solidFill>
                <a:latin typeface="맑은 고딕" pitchFamily="50" charset="-127"/>
                <a:ea typeface="맑은 고딕" pitchFamily="50" charset="-127"/>
              </a:rPr>
              <a:t>의 </a:t>
            </a:r>
            <a:r>
              <a:rPr sz="1200" b="0" dirty="0" smtClean="0">
                <a:solidFill>
                  <a:schemeClr val="bg1"/>
                </a:solidFill>
                <a:latin typeface="맑은 고딕" pitchFamily="50" charset="-127"/>
                <a:ea typeface="맑은 고딕" pitchFamily="50" charset="-127"/>
              </a:rPr>
              <a:t>IP</a:t>
            </a:r>
            <a:r>
              <a:rPr lang="ko-KR" altLang="en-US" sz="1200" b="0" dirty="0" err="1" smtClean="0">
                <a:solidFill>
                  <a:schemeClr val="bg1"/>
                </a:solidFill>
                <a:latin typeface="맑은 고딕" pitchFamily="50" charset="-127"/>
                <a:ea typeface="맑은 고딕" pitchFamily="50" charset="-127"/>
              </a:rPr>
              <a:t>로</a:t>
            </a:r>
            <a:r>
              <a:rPr lang="ko-KR" altLang="en-US"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cs typeface="Helvetica"/>
                <a:sym typeface="Helvetica"/>
              </a:rPr>
              <a:t>제작한</a:t>
            </a:r>
            <a:r>
              <a:rPr lang="ko-KR" altLang="en-US" sz="1200" b="0" dirty="0" smtClean="0">
                <a:solidFill>
                  <a:schemeClr val="bg1"/>
                </a:solidFill>
                <a:latin typeface="맑은 고딕" pitchFamily="50" charset="-127"/>
                <a:ea typeface="맑은 고딕" pitchFamily="50" charset="-127"/>
              </a:rPr>
              <a:t> 작품</a:t>
            </a:r>
            <a:r>
              <a:rPr lang="en-US" altLang="ko-KR" sz="1200" b="0" dirty="0" smtClean="0">
                <a:solidFill>
                  <a:schemeClr val="bg1"/>
                </a:solidFill>
                <a:latin typeface="맑은 고딕" pitchFamily="50" charset="-127"/>
                <a:ea typeface="맑은 고딕" pitchFamily="50" charset="-127"/>
              </a:rPr>
              <a:t>:</a:t>
            </a:r>
            <a:endParaRPr sz="1200" b="0" dirty="0">
              <a:solidFill>
                <a:schemeClr val="bg1"/>
              </a:solidFill>
              <a:latin typeface="맑은 고딕" pitchFamily="50" charset="-127"/>
              <a:ea typeface="맑은 고딕" pitchFamily="50" charset="-127"/>
            </a:endParaRPr>
          </a:p>
          <a:p>
            <a:pPr marR="457200" algn="l" defTabSz="457200">
              <a:defRPr sz="1200" b="0">
                <a:solidFill>
                  <a:srgbClr val="FFFFFF"/>
                </a:solidFill>
                <a:latin typeface="Helvetica"/>
                <a:ea typeface="Helvetica"/>
                <a:cs typeface="Helvetica"/>
                <a:sym typeface="Helvetica"/>
              </a:defRPr>
            </a:pPr>
            <a:r>
              <a:rPr sz="1200" b="0" dirty="0">
                <a:solidFill>
                  <a:schemeClr val="bg1"/>
                </a:solidFill>
                <a:latin typeface="맑은 고딕" pitchFamily="50" charset="-127"/>
                <a:ea typeface="맑은 고딕" pitchFamily="50" charset="-127"/>
              </a:rPr>
              <a:t>     </a:t>
            </a:r>
            <a:r>
              <a:rPr lang="en-US" sz="1200" b="0" dirty="0" smtClean="0">
                <a:solidFill>
                  <a:schemeClr val="bg1"/>
                </a:solidFill>
                <a:latin typeface="맑은 고딕" pitchFamily="50" charset="-127"/>
                <a:ea typeface="맑은 고딕" pitchFamily="50" charset="-127"/>
              </a:rPr>
              <a:t>(1) </a:t>
            </a:r>
            <a:r>
              <a:rPr sz="1200" b="0" dirty="0" smtClean="0">
                <a:solidFill>
                  <a:schemeClr val="bg1"/>
                </a:solidFill>
                <a:latin typeface="맑은 고딕" pitchFamily="50" charset="-127"/>
                <a:ea typeface="맑은 고딕" pitchFamily="50" charset="-127"/>
              </a:rPr>
              <a:t>44</a:t>
            </a:r>
            <a:r>
              <a:rPr lang="ko-KR" altLang="en-US" sz="1200" b="0" dirty="0" smtClean="0">
                <a:solidFill>
                  <a:schemeClr val="bg1"/>
                </a:solidFill>
                <a:latin typeface="맑은 고딕" pitchFamily="50" charset="-127"/>
                <a:ea typeface="맑은 고딕" pitchFamily="50" charset="-127"/>
              </a:rPr>
              <a:t>명의</a:t>
            </a:r>
            <a:r>
              <a:rPr lang="ko-KR" altLang="en-US" sz="1200" b="0" dirty="0">
                <a:solidFill>
                  <a:schemeClr val="bg1"/>
                </a:solidFill>
                <a:latin typeface="맑은 고딕" pitchFamily="50" charset="-127"/>
                <a:ea typeface="맑은 고딕" pitchFamily="50" charset="-127"/>
              </a:rPr>
              <a:t> </a:t>
            </a:r>
            <a:r>
              <a:rPr lang="en-US" altLang="ko-KR" sz="1200" b="0" dirty="0" err="1" smtClean="0">
                <a:solidFill>
                  <a:schemeClr val="bg1"/>
                </a:solidFill>
                <a:latin typeface="맑은 고딕" pitchFamily="50" charset="-127"/>
                <a:ea typeface="맑은 고딕" pitchFamily="50" charset="-127"/>
              </a:rPr>
              <a:t>CFun</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cs typeface="Helvetica"/>
                <a:sym typeface="Helvetica"/>
              </a:rPr>
              <a:t>유저</a:t>
            </a:r>
            <a:r>
              <a:rPr lang="ko-KR" altLang="en-US" sz="1200" b="0" dirty="0" smtClean="0">
                <a:solidFill>
                  <a:schemeClr val="bg1"/>
                </a:solidFill>
                <a:latin typeface="맑은 고딕" pitchFamily="50" charset="-127"/>
                <a:ea typeface="맑은 고딕" pitchFamily="50" charset="-127"/>
              </a:rPr>
              <a:t>가 공</a:t>
            </a:r>
            <a:r>
              <a:rPr lang="ko-KR" altLang="en-US" sz="1200" b="0" dirty="0">
                <a:solidFill>
                  <a:schemeClr val="bg1"/>
                </a:solidFill>
                <a:latin typeface="맑은 고딕" pitchFamily="50" charset="-127"/>
                <a:ea typeface="맑은 고딕" pitchFamily="50" charset="-127"/>
              </a:rPr>
              <a:t>동</a:t>
            </a:r>
            <a:r>
              <a:rPr lang="ko-KR" altLang="en-US" sz="1200" b="0" dirty="0" smtClean="0">
                <a:solidFill>
                  <a:schemeClr val="bg1"/>
                </a:solidFill>
                <a:latin typeface="맑은 고딕" pitchFamily="50" charset="-127"/>
                <a:ea typeface="맑은 고딕" pitchFamily="50" charset="-127"/>
              </a:rPr>
              <a:t>으로 창작한 코스플레이 분야 첫 번째 희극 전집</a:t>
            </a:r>
            <a:r>
              <a:rPr sz="1200" b="0" dirty="0" smtClean="0">
                <a:solidFill>
                  <a:schemeClr val="bg1"/>
                </a:solidFill>
                <a:latin typeface="맑은 고딕" pitchFamily="50" charset="-127"/>
                <a:ea typeface="맑은 고딕" pitchFamily="50" charset="-127"/>
              </a:rPr>
              <a:t>《</a:t>
            </a:r>
            <a:r>
              <a:rPr lang="en-US" sz="1200" b="0" dirty="0" smtClean="0">
                <a:solidFill>
                  <a:schemeClr val="bg1"/>
                </a:solidFill>
                <a:latin typeface="맑은 고딕" pitchFamily="50" charset="-127"/>
                <a:ea typeface="맑은 고딕" pitchFamily="50" charset="-127"/>
              </a:rPr>
              <a:t>MARV</a:t>
            </a:r>
            <a:r>
              <a:rPr sz="1200" b="0" dirty="0" smtClean="0">
                <a:solidFill>
                  <a:schemeClr val="bg1"/>
                </a:solidFill>
                <a:latin typeface="맑은 고딕" pitchFamily="50" charset="-127"/>
                <a:ea typeface="맑은 고딕" pitchFamily="50" charset="-127"/>
              </a:rPr>
              <a:t>》</a:t>
            </a:r>
            <a:r>
              <a:rPr lang="ko-KR" altLang="en-US" sz="1200" b="0" dirty="0" smtClean="0">
                <a:solidFill>
                  <a:schemeClr val="bg1"/>
                </a:solidFill>
                <a:latin typeface="맑은 고딕" pitchFamily="50" charset="-127"/>
                <a:ea typeface="맑은 고딕" pitchFamily="50" charset="-127"/>
              </a:rPr>
              <a:t>을 출판했</a:t>
            </a:r>
            <a:r>
              <a:rPr lang="ko-KR" altLang="en-US" sz="1200" b="0" dirty="0" smtClean="0">
                <a:solidFill>
                  <a:schemeClr val="bg1"/>
                </a:solidFill>
                <a:latin typeface="맑은 고딕" pitchFamily="50" charset="-127"/>
                <a:ea typeface="맑은 고딕" pitchFamily="50" charset="-127"/>
                <a:cs typeface="Helvetica"/>
                <a:sym typeface="Helvetica"/>
              </a:rPr>
              <a:t>습니</a:t>
            </a:r>
            <a:r>
              <a:rPr lang="ko-KR" altLang="en-US" sz="1200" b="0" dirty="0" smtClean="0">
                <a:solidFill>
                  <a:schemeClr val="bg1"/>
                </a:solidFill>
                <a:latin typeface="맑은 고딕" pitchFamily="50" charset="-127"/>
                <a:ea typeface="맑은 고딕" pitchFamily="50" charset="-127"/>
              </a:rPr>
              <a:t>다</a:t>
            </a:r>
            <a:r>
              <a:rPr lang="en-US" altLang="ko-KR" sz="1200" b="0" dirty="0" smtClean="0">
                <a:solidFill>
                  <a:schemeClr val="bg1"/>
                </a:solidFill>
                <a:latin typeface="맑은 고딕" pitchFamily="50" charset="-127"/>
                <a:ea typeface="맑은 고딕" pitchFamily="50" charset="-127"/>
              </a:rPr>
              <a:t>. </a:t>
            </a:r>
          </a:p>
          <a:p>
            <a:pPr marR="457200" algn="l" defTabSz="457200">
              <a:defRPr sz="1200" b="0">
                <a:solidFill>
                  <a:srgbClr val="FFFFFF"/>
                </a:solidFill>
                <a:latin typeface="Helvetica"/>
                <a:ea typeface="Helvetica"/>
                <a:cs typeface="Helvetica"/>
                <a:sym typeface="Helvetica"/>
              </a:defRPr>
            </a:pPr>
            <a:endParaRPr sz="1200" b="0" dirty="0">
              <a:solidFill>
                <a:schemeClr val="bg1"/>
              </a:solidFill>
              <a:latin typeface="맑은 고딕" pitchFamily="50" charset="-127"/>
              <a:ea typeface="맑은 고딕" pitchFamily="50" charset="-127"/>
            </a:endParaRPr>
          </a:p>
        </p:txBody>
      </p:sp>
      <p:pic>
        <p:nvPicPr>
          <p:cNvPr id="290" name="图像" descr="图像"/>
          <p:cNvPicPr>
            <a:picLocks noChangeAspect="1"/>
          </p:cNvPicPr>
          <p:nvPr/>
        </p:nvPicPr>
        <p:blipFill>
          <a:blip r:embed="rId4" cstate="print">
            <a:extLst/>
          </a:blip>
          <a:stretch>
            <a:fillRect/>
          </a:stretch>
        </p:blipFill>
        <p:spPr>
          <a:xfrm>
            <a:off x="2880246" y="2726836"/>
            <a:ext cx="1528844" cy="2316974"/>
          </a:xfrm>
          <a:prstGeom prst="rect">
            <a:avLst/>
          </a:prstGeom>
          <a:ln w="3175">
            <a:miter lim="400000"/>
          </a:ln>
        </p:spPr>
      </p:pic>
      <p:sp>
        <p:nvSpPr>
          <p:cNvPr id="291" name="（2）用户自主印制的小说集：《UNDECIMBER DUODECEMBER》"/>
          <p:cNvSpPr txBox="1"/>
          <p:nvPr/>
        </p:nvSpPr>
        <p:spPr>
          <a:xfrm>
            <a:off x="1296070" y="5763890"/>
            <a:ext cx="6337440" cy="504056"/>
          </a:xfrm>
          <a:prstGeom prst="rect">
            <a:avLst/>
          </a:prstGeom>
          <a:ln w="3175">
            <a:miter lim="400000"/>
          </a:ln>
          <a:extLst>
            <a:ext uri="{C572A759-6A51-4108-AA02-DFA0A04FC94B}">
              <ma14:wrappingTextBoxFlag xmlns:ma14="http://schemas.microsoft.com/office/mac/drawingml/2011/main" xmlns="" val="1"/>
            </a:ext>
          </a:extLst>
        </p:spPr>
        <p:txBody>
          <a:bodyPr lIns="50800" tIns="50800" rIns="50800" bIns="50800"/>
          <a:lstStyle/>
          <a:p>
            <a:pPr marR="457200" indent="269875" algn="l" defTabSz="457200">
              <a:spcBef>
                <a:spcPts val="100"/>
              </a:spcBef>
              <a:defRPr sz="1200" b="0">
                <a:solidFill>
                  <a:srgbClr val="FFFFFF"/>
                </a:solidFill>
                <a:latin typeface="Helvetica"/>
                <a:ea typeface="Helvetica"/>
                <a:cs typeface="Helvetica"/>
                <a:sym typeface="Helvetica"/>
              </a:defRPr>
            </a:pPr>
            <a:r>
              <a:rPr lang="en-US" altLang="ko-KR" sz="1200" dirty="0" smtClean="0">
                <a:solidFill>
                  <a:schemeClr val="bg1"/>
                </a:solidFill>
                <a:latin typeface="맑은 고딕" pitchFamily="50" charset="-127"/>
                <a:ea typeface="맑은 고딕" pitchFamily="50" charset="-127"/>
              </a:rPr>
              <a:t>(2) </a:t>
            </a:r>
            <a:r>
              <a:rPr lang="ko-KR" altLang="en-US" sz="1200" dirty="0" smtClean="0">
                <a:solidFill>
                  <a:schemeClr val="bg1"/>
                </a:solidFill>
                <a:latin typeface="맑은 고딕" pitchFamily="50" charset="-127"/>
                <a:ea typeface="맑은 고딕" pitchFamily="50" charset="-127"/>
              </a:rPr>
              <a:t>유저</a:t>
            </a:r>
            <a:r>
              <a:rPr lang="ko-KR" altLang="en-US" sz="1200" b="0" dirty="0" smtClean="0">
                <a:solidFill>
                  <a:schemeClr val="bg1"/>
                </a:solidFill>
                <a:latin typeface="맑은 고딕" pitchFamily="50" charset="-127"/>
                <a:ea typeface="맑은 고딕" pitchFamily="50" charset="-127"/>
                <a:cs typeface="Helvetica"/>
                <a:sym typeface="Helvetica"/>
              </a:rPr>
              <a:t>가</a:t>
            </a:r>
            <a:r>
              <a:rPr lang="ko-KR" altLang="en-US" sz="1200" dirty="0" smtClean="0">
                <a:solidFill>
                  <a:schemeClr val="bg1"/>
                </a:solidFill>
                <a:latin typeface="맑은 고딕" pitchFamily="50" charset="-127"/>
                <a:ea typeface="맑은 고딕" pitchFamily="50" charset="-127"/>
              </a:rPr>
              <a:t> 스스로 </a:t>
            </a:r>
            <a:r>
              <a:rPr lang="ko-KR" altLang="en-US" sz="1200" b="0" dirty="0" smtClean="0">
                <a:solidFill>
                  <a:schemeClr val="bg1"/>
                </a:solidFill>
                <a:latin typeface="맑은 고딕" pitchFamily="50" charset="-127"/>
                <a:ea typeface="맑은 고딕" pitchFamily="50" charset="-127"/>
                <a:cs typeface="Helvetica"/>
                <a:sym typeface="Helvetica"/>
              </a:rPr>
              <a:t>자신의 소설집 </a:t>
            </a:r>
            <a:r>
              <a:rPr lang="en-US" altLang="ko-KR" sz="1200" dirty="0" smtClean="0">
                <a:solidFill>
                  <a:schemeClr val="bg1"/>
                </a:solidFill>
                <a:latin typeface="맑은 고딕" pitchFamily="50" charset="-127"/>
                <a:ea typeface="맑은 고딕" pitchFamily="50" charset="-127"/>
              </a:rPr>
              <a:t>《UNDECIMBER DUODECEMBER》</a:t>
            </a:r>
            <a:r>
              <a:rPr lang="ko-KR" altLang="en-US" sz="1200" dirty="0" smtClean="0">
                <a:solidFill>
                  <a:schemeClr val="bg1"/>
                </a:solidFill>
                <a:latin typeface="맑은 고딕" pitchFamily="50" charset="-127"/>
                <a:ea typeface="맑은 고딕" pitchFamily="50" charset="-127"/>
              </a:rPr>
              <a:t>을 출판했습니다</a:t>
            </a:r>
            <a:r>
              <a:rPr lang="en-US" altLang="ko-KR" sz="1200" dirty="0" smtClean="0">
                <a:solidFill>
                  <a:schemeClr val="bg1"/>
                </a:solidFill>
                <a:latin typeface="맑은 고딕" pitchFamily="50" charset="-127"/>
                <a:ea typeface="맑은 고딕" pitchFamily="50" charset="-127"/>
              </a:rPr>
              <a:t>.</a:t>
            </a:r>
            <a:endParaRPr sz="1200" dirty="0">
              <a:solidFill>
                <a:schemeClr val="bg1"/>
              </a:solidFill>
              <a:latin typeface="맑은 고딕" pitchFamily="50" charset="-127"/>
              <a:ea typeface="맑은 고딕" pitchFamily="50" charset="-127"/>
            </a:endParaRPr>
          </a:p>
        </p:txBody>
      </p:sp>
      <p:pic>
        <p:nvPicPr>
          <p:cNvPr id="292" name="图像" descr="图像"/>
          <p:cNvPicPr>
            <a:picLocks noChangeAspect="1"/>
          </p:cNvPicPr>
          <p:nvPr/>
        </p:nvPicPr>
        <p:blipFill>
          <a:blip r:embed="rId5" cstate="print">
            <a:extLst/>
          </a:blip>
          <a:stretch>
            <a:fillRect/>
          </a:stretch>
        </p:blipFill>
        <p:spPr>
          <a:xfrm>
            <a:off x="2880246" y="6444517"/>
            <a:ext cx="1616825" cy="2055677"/>
          </a:xfrm>
          <a:prstGeom prst="rect">
            <a:avLst/>
          </a:prstGeom>
          <a:ln w="3175">
            <a:miter lim="400000"/>
          </a:ln>
        </p:spPr>
      </p:pic>
      <p:sp>
        <p:nvSpPr>
          <p:cNvPr id="293" name="《UNDECIMBER DUODECEMBER》"/>
          <p:cNvSpPr txBox="1"/>
          <p:nvPr/>
        </p:nvSpPr>
        <p:spPr>
          <a:xfrm>
            <a:off x="2016150" y="8677621"/>
            <a:ext cx="3582049" cy="326629"/>
          </a:xfrm>
          <a:prstGeom prst="rect">
            <a:avLst/>
          </a:prstGeom>
          <a:ln w="3175">
            <a:miter lim="400000"/>
          </a:ln>
          <a:extLst>
            <a:ext uri="{C572A759-6A51-4108-AA02-DFA0A04FC94B}">
              <ma14:wrappingTextBoxFlag xmlns:ma14="http://schemas.microsoft.com/office/mac/drawingml/2011/main" xmlns="" val="1"/>
            </a:ext>
          </a:extLst>
        </p:spPr>
        <p:txBody>
          <a:bodyPr lIns="50800" tIns="50800" rIns="50800" bIns="50800"/>
          <a:lstStyle/>
          <a:p>
            <a:pPr marR="457200" indent="269875" defTabSz="457200">
              <a:spcBef>
                <a:spcPts val="100"/>
              </a:spcBef>
              <a:defRPr sz="900" b="0">
                <a:solidFill>
                  <a:srgbClr val="FFFFFF"/>
                </a:solidFill>
                <a:latin typeface="Helvetica"/>
                <a:ea typeface="Helvetica"/>
                <a:cs typeface="Helvetica"/>
                <a:sym typeface="Helvetica"/>
              </a:defRPr>
            </a:pPr>
            <a:r>
              <a:rPr sz="1200" dirty="0">
                <a:solidFill>
                  <a:schemeClr val="bg1"/>
                </a:solidFill>
                <a:latin typeface="맑은 고딕" pitchFamily="50" charset="-127"/>
                <a:ea typeface="맑은 고딕" pitchFamily="50" charset="-127"/>
              </a:rPr>
              <a:t>《UNDECIMBER DUODECEMBER》</a:t>
            </a:r>
          </a:p>
          <a:p>
            <a:pPr marR="457200" defTabSz="457200">
              <a:spcBef>
                <a:spcPts val="100"/>
              </a:spcBef>
              <a:defRPr sz="900" b="0">
                <a:solidFill>
                  <a:srgbClr val="FFFFFF"/>
                </a:solidFill>
                <a:latin typeface="Helvetica"/>
                <a:ea typeface="Helvetica"/>
                <a:cs typeface="Helvetica"/>
                <a:sym typeface="Helvetica"/>
              </a:defRPr>
            </a:pPr>
            <a:endParaRPr sz="1200" dirty="0">
              <a:solidFill>
                <a:schemeClr val="bg1"/>
              </a:solidFill>
              <a:latin typeface="맑은 고딕" pitchFamily="50" charset="-127"/>
              <a:ea typeface="맑은 고딕" pitchFamily="50" charset="-127"/>
            </a:endParaRP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3）语戏自有IP漫画《幸运喵咖啡》，《狄俄尼索斯的挽歌》。其中《幸运喵咖啡》在快看漫画平台共有6986万阅读，20923条评论。"/>
          <p:cNvSpPr txBox="1"/>
          <p:nvPr/>
        </p:nvSpPr>
        <p:spPr>
          <a:xfrm>
            <a:off x="1368078" y="291282"/>
            <a:ext cx="6264622" cy="1080120"/>
          </a:xfrm>
          <a:prstGeom prst="rect">
            <a:avLst/>
          </a:prstGeom>
          <a:ln w="3175">
            <a:miter lim="400000"/>
          </a:ln>
          <a:extLst>
            <a:ext uri="{C572A759-6A51-4108-AA02-DFA0A04FC94B}">
              <ma14:wrappingTextBoxFlag xmlns:ma14="http://schemas.microsoft.com/office/mac/drawingml/2011/main" xmlns="" val="1"/>
            </a:ext>
          </a:extLst>
        </p:spPr>
        <p:txBody>
          <a:bodyPr lIns="50800" tIns="50800" rIns="50800" bIns="50800"/>
          <a:lstStyle/>
          <a:p>
            <a:pPr marR="457200" algn="l" defTabSz="457200">
              <a:defRPr sz="1100" b="0">
                <a:solidFill>
                  <a:srgbClr val="FFFFFF"/>
                </a:solidFill>
                <a:latin typeface="Helvetica"/>
                <a:ea typeface="Helvetica"/>
                <a:cs typeface="Helvetica"/>
                <a:sym typeface="Helvetica"/>
              </a:defRPr>
            </a:pPr>
            <a:r>
              <a:rPr lang="en-US" sz="1200" b="0" dirty="0">
                <a:solidFill>
                  <a:schemeClr val="bg1"/>
                </a:solidFill>
                <a:latin typeface="맑은 고딕" pitchFamily="50" charset="-127"/>
                <a:ea typeface="맑은 고딕" pitchFamily="50" charset="-127"/>
              </a:rPr>
              <a:t>	</a:t>
            </a:r>
            <a:r>
              <a:rPr lang="en-US" sz="1200" b="0" dirty="0" smtClean="0">
                <a:solidFill>
                  <a:schemeClr val="bg1"/>
                </a:solidFill>
                <a:latin typeface="맑은 고딕" pitchFamily="50" charset="-127"/>
                <a:ea typeface="맑은 고딕" pitchFamily="50" charset="-127"/>
              </a:rPr>
              <a:t>(3) </a:t>
            </a:r>
            <a:r>
              <a:rPr lang="en-US" sz="1200" b="0" dirty="0" err="1" smtClean="0">
                <a:solidFill>
                  <a:schemeClr val="bg1"/>
                </a:solidFill>
                <a:latin typeface="맑은 고딕" pitchFamily="50" charset="-127"/>
                <a:ea typeface="맑은 고딕" pitchFamily="50" charset="-127"/>
              </a:rPr>
              <a:t>CFun</a:t>
            </a:r>
            <a:r>
              <a:rPr lang="en-US" sz="1200" b="0" dirty="0" smtClean="0">
                <a:solidFill>
                  <a:schemeClr val="bg1"/>
                </a:solidFill>
                <a:latin typeface="맑은 고딕" pitchFamily="50" charset="-127"/>
                <a:ea typeface="맑은 고딕" pitchFamily="50" charset="-127"/>
              </a:rPr>
              <a:t> </a:t>
            </a:r>
            <a:r>
              <a:rPr lang="ko-KR" altLang="en-US" sz="1200" b="0" dirty="0" err="1" smtClean="0">
                <a:solidFill>
                  <a:schemeClr val="bg1"/>
                </a:solidFill>
                <a:latin typeface="맑은 고딕" pitchFamily="50" charset="-127"/>
                <a:ea typeface="맑은 고딕" pitchFamily="50" charset="-127"/>
              </a:rPr>
              <a:t>콘텐츠</a:t>
            </a:r>
            <a:r>
              <a:rPr lang="ko-KR" altLang="en-US" sz="1200" b="0" dirty="0" smtClean="0">
                <a:solidFill>
                  <a:schemeClr val="bg1"/>
                </a:solidFill>
                <a:latin typeface="맑은 고딕" pitchFamily="50" charset="-127"/>
                <a:ea typeface="맑은 고딕" pitchFamily="50" charset="-127"/>
              </a:rPr>
              <a:t> 플랫폼 자체 </a:t>
            </a:r>
            <a:r>
              <a:rPr lang="ko-KR" altLang="en-US" sz="1200" b="0" dirty="0" smtClean="0">
                <a:solidFill>
                  <a:schemeClr val="bg1"/>
                </a:solidFill>
                <a:latin typeface="맑은 고딕" pitchFamily="50" charset="-127"/>
                <a:ea typeface="맑은 고딕" pitchFamily="50" charset="-127"/>
                <a:cs typeface="Helvetica"/>
                <a:sym typeface="Helvetica"/>
              </a:rPr>
              <a:t>제작</a:t>
            </a:r>
            <a:r>
              <a:rPr lang="en-US"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만화 </a:t>
            </a:r>
            <a:r>
              <a:rPr lang="ko-KR" altLang="en-US" sz="1200" b="0" dirty="0" smtClean="0">
                <a:solidFill>
                  <a:schemeClr val="bg1"/>
                </a:solidFill>
                <a:latin typeface="맑은 고딕" pitchFamily="50" charset="-127"/>
                <a:ea typeface="맑은 고딕" pitchFamily="50" charset="-127"/>
                <a:cs typeface="Helvetica"/>
                <a:sym typeface="Helvetica"/>
              </a:rPr>
              <a:t>《행복한 고양이 커피</a:t>
            </a:r>
            <a:r>
              <a:rPr lang="en-US" altLang="ko-KR" sz="1200" b="0" dirty="0" smtClean="0">
                <a:solidFill>
                  <a:schemeClr val="bg1"/>
                </a:solidFill>
                <a:latin typeface="맑은 고딕" pitchFamily="50" charset="-127"/>
                <a:ea typeface="맑은 고딕" pitchFamily="50" charset="-127"/>
                <a:cs typeface="Helvetica"/>
                <a:sym typeface="Helvetica"/>
              </a:rPr>
              <a:t>(</a:t>
            </a:r>
            <a:r>
              <a:rPr lang="zh-CN" altLang="en-US" sz="1200" b="0" dirty="0" smtClean="0">
                <a:solidFill>
                  <a:schemeClr val="bg1"/>
                </a:solidFill>
                <a:latin typeface="맑은 고딕" pitchFamily="50" charset="-127"/>
                <a:ea typeface="맑은 고딕" pitchFamily="50" charset="-127"/>
                <a:cs typeface="Helvetica"/>
                <a:sym typeface="Helvetica"/>
              </a:rPr>
              <a:t>幸运喵咖啡</a:t>
            </a:r>
            <a:r>
              <a:rPr lang="en-US" altLang="zh-CN" sz="1200" b="0" dirty="0" smtClean="0">
                <a:solidFill>
                  <a:schemeClr val="bg1"/>
                </a:solidFill>
                <a:latin typeface="맑은 고딕" pitchFamily="50" charset="-127"/>
                <a:ea typeface="맑은 고딕" pitchFamily="50" charset="-127"/>
                <a:cs typeface="Helvetica"/>
                <a:sym typeface="Helvetica"/>
              </a:rPr>
              <a:t>)</a:t>
            </a:r>
            <a:r>
              <a:rPr lang="ko-KR" altLang="en-US" sz="1200" b="0" dirty="0" smtClean="0">
                <a:solidFill>
                  <a:schemeClr val="bg1"/>
                </a:solidFill>
                <a:latin typeface="맑은 고딕" pitchFamily="50" charset="-127"/>
                <a:ea typeface="맑은 고딕" pitchFamily="50" charset="-127"/>
                <a:cs typeface="Helvetica"/>
                <a:sym typeface="Helvetica"/>
              </a:rPr>
              <a:t>》</a:t>
            </a:r>
            <a:r>
              <a:rPr lang="en-US"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cs typeface="Helvetica"/>
                <a:sym typeface="Helvetica"/>
              </a:rPr>
              <a:t>《디오니소스의 애도가</a:t>
            </a:r>
            <a:r>
              <a:rPr lang="en-US" altLang="ko-KR" sz="1200" b="0" dirty="0" smtClean="0">
                <a:solidFill>
                  <a:schemeClr val="bg1"/>
                </a:solidFill>
                <a:latin typeface="맑은 고딕" pitchFamily="50" charset="-127"/>
                <a:ea typeface="맑은 고딕" pitchFamily="50" charset="-127"/>
                <a:cs typeface="Helvetica"/>
                <a:sym typeface="Helvetica"/>
              </a:rPr>
              <a:t>(</a:t>
            </a:r>
            <a:r>
              <a:rPr lang="ko-KR" altLang="en-US" sz="1200" b="0" dirty="0" err="1" smtClean="0">
                <a:solidFill>
                  <a:schemeClr val="bg1"/>
                </a:solidFill>
                <a:latin typeface="맑은 고딕" pitchFamily="50" charset="-127"/>
                <a:ea typeface="맑은 고딕" pitchFamily="50" charset="-127"/>
                <a:cs typeface="Helvetica"/>
                <a:sym typeface="Helvetica"/>
              </a:rPr>
              <a:t>狄俄尼索斯的挽歌</a:t>
            </a:r>
            <a:r>
              <a:rPr lang="en-US" altLang="ko-KR" sz="1200" b="0" dirty="0" smtClean="0">
                <a:solidFill>
                  <a:schemeClr val="bg1"/>
                </a:solidFill>
                <a:latin typeface="맑은 고딕" pitchFamily="50" charset="-127"/>
                <a:ea typeface="맑은 고딕" pitchFamily="50" charset="-127"/>
                <a:cs typeface="Helvetica"/>
                <a:sym typeface="Helvetica"/>
              </a:rPr>
              <a:t>)</a:t>
            </a:r>
            <a:r>
              <a:rPr lang="ko-KR" altLang="en-US" sz="1200" b="0" dirty="0" smtClean="0">
                <a:solidFill>
                  <a:schemeClr val="bg1"/>
                </a:solidFill>
                <a:latin typeface="맑은 고딕" pitchFamily="50" charset="-127"/>
                <a:ea typeface="맑은 고딕" pitchFamily="50" charset="-127"/>
                <a:cs typeface="Helvetica"/>
                <a:sym typeface="Helvetica"/>
              </a:rPr>
              <a:t>》</a:t>
            </a:r>
            <a:r>
              <a:rPr lang="en-US" sz="1200" b="0" dirty="0" smtClean="0">
                <a:solidFill>
                  <a:schemeClr val="bg1"/>
                </a:solidFill>
                <a:latin typeface="맑은 고딕" pitchFamily="50" charset="-127"/>
                <a:ea typeface="맑은 고딕" pitchFamily="50" charset="-127"/>
              </a:rPr>
              <a:t> IP</a:t>
            </a:r>
            <a:r>
              <a:rPr lang="ko-KR" altLang="en-US" sz="1200" b="0" dirty="0" smtClean="0">
                <a:solidFill>
                  <a:schemeClr val="bg1"/>
                </a:solidFill>
                <a:latin typeface="맑은 고딕" pitchFamily="50" charset="-127"/>
                <a:ea typeface="맑은 고딕" pitchFamily="50" charset="-127"/>
              </a:rPr>
              <a:t>가 있</a:t>
            </a:r>
            <a:r>
              <a:rPr lang="ko-KR" altLang="en-US" sz="1200" b="0" dirty="0" smtClean="0">
                <a:solidFill>
                  <a:schemeClr val="bg1"/>
                </a:solidFill>
                <a:latin typeface="맑은 고딕" pitchFamily="50" charset="-127"/>
                <a:ea typeface="맑은 고딕" pitchFamily="50" charset="-127"/>
                <a:cs typeface="Helvetica"/>
                <a:sym typeface="Helvetica"/>
              </a:rPr>
              <a:t>습니</a:t>
            </a:r>
            <a:r>
              <a:rPr lang="ko-KR" altLang="en-US" sz="1200" b="0" dirty="0" smtClean="0">
                <a:solidFill>
                  <a:schemeClr val="bg1"/>
                </a:solidFill>
                <a:latin typeface="맑은 고딕" pitchFamily="50" charset="-127"/>
                <a:ea typeface="맑은 고딕" pitchFamily="50" charset="-127"/>
              </a:rPr>
              <a:t>다</a:t>
            </a:r>
            <a:r>
              <a:rPr lang="en-US" altLang="ko-KR" sz="1200" b="0" dirty="0" smtClean="0">
                <a:solidFill>
                  <a:schemeClr val="bg1"/>
                </a:solidFill>
                <a:latin typeface="맑은 고딕" pitchFamily="50" charset="-127"/>
                <a:ea typeface="맑은 고딕" pitchFamily="50" charset="-127"/>
              </a:rPr>
              <a:t>.</a:t>
            </a:r>
            <a:r>
              <a:rPr lang="ko-KR" altLang="en-US"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cs typeface="Helvetica"/>
                <a:sym typeface="Helvetica"/>
              </a:rPr>
              <a:t>《행복한 고양이 커피</a:t>
            </a:r>
            <a:r>
              <a:rPr lang="en-US" altLang="ko-KR" sz="1200" b="0" dirty="0" smtClean="0">
                <a:solidFill>
                  <a:schemeClr val="bg1"/>
                </a:solidFill>
                <a:latin typeface="맑은 고딕" pitchFamily="50" charset="-127"/>
                <a:ea typeface="맑은 고딕" pitchFamily="50" charset="-127"/>
                <a:cs typeface="Helvetica"/>
                <a:sym typeface="Helvetica"/>
              </a:rPr>
              <a:t>(</a:t>
            </a:r>
            <a:r>
              <a:rPr lang="zh-CN" altLang="en-US" sz="1200" b="0" dirty="0" smtClean="0">
                <a:solidFill>
                  <a:schemeClr val="bg1"/>
                </a:solidFill>
                <a:latin typeface="맑은 고딕" pitchFamily="50" charset="-127"/>
                <a:ea typeface="맑은 고딕" pitchFamily="50" charset="-127"/>
                <a:cs typeface="Helvetica"/>
                <a:sym typeface="Helvetica"/>
              </a:rPr>
              <a:t>幸运喵咖啡</a:t>
            </a:r>
            <a:r>
              <a:rPr lang="en-US" altLang="zh-CN" sz="1200" b="0" dirty="0" smtClean="0">
                <a:solidFill>
                  <a:schemeClr val="bg1"/>
                </a:solidFill>
                <a:latin typeface="맑은 고딕" pitchFamily="50" charset="-127"/>
                <a:ea typeface="맑은 고딕" pitchFamily="50" charset="-127"/>
                <a:cs typeface="Helvetica"/>
                <a:sym typeface="Helvetica"/>
              </a:rPr>
              <a:t>)</a:t>
            </a:r>
            <a:r>
              <a:rPr lang="ko-KR" altLang="en-US" sz="1200" b="0" dirty="0" smtClean="0">
                <a:solidFill>
                  <a:schemeClr val="bg1"/>
                </a:solidFill>
                <a:latin typeface="맑은 고딕" pitchFamily="50" charset="-127"/>
                <a:ea typeface="맑은 고딕" pitchFamily="50" charset="-127"/>
                <a:cs typeface="Helvetica"/>
                <a:sym typeface="Helvetica"/>
              </a:rPr>
              <a:t>》</a:t>
            </a:r>
            <a:r>
              <a:rPr lang="ko-KR" altLang="en-US" sz="1200" b="0" dirty="0" smtClean="0">
                <a:solidFill>
                  <a:schemeClr val="bg1"/>
                </a:solidFill>
                <a:latin typeface="맑은 고딕" pitchFamily="50" charset="-127"/>
                <a:ea typeface="맑은 고딕" pitchFamily="50" charset="-127"/>
              </a:rPr>
              <a:t>는 </a:t>
            </a:r>
            <a:r>
              <a:rPr lang="ko-KR" altLang="en-US" sz="1200" b="0" dirty="0" err="1" smtClean="0">
                <a:solidFill>
                  <a:schemeClr val="bg1"/>
                </a:solidFill>
                <a:latin typeface="맑은 고딕" pitchFamily="50" charset="-127"/>
                <a:ea typeface="맑은 고딕" pitchFamily="50" charset="-127"/>
                <a:cs typeface="Helvetica"/>
                <a:sym typeface="Helvetica"/>
              </a:rPr>
              <a:t>웹툰</a:t>
            </a:r>
            <a:r>
              <a:rPr lang="ko-KR" altLang="en-US" sz="1200" b="0" dirty="0" smtClean="0">
                <a:solidFill>
                  <a:schemeClr val="bg1"/>
                </a:solidFill>
                <a:latin typeface="맑은 고딕" pitchFamily="50" charset="-127"/>
                <a:ea typeface="맑은 고딕" pitchFamily="50" charset="-127"/>
                <a:cs typeface="Helvetica"/>
                <a:sym typeface="Helvetica"/>
              </a:rPr>
              <a:t> </a:t>
            </a:r>
            <a:r>
              <a:rPr lang="ko-KR" altLang="en-US" sz="1200" b="0" dirty="0" err="1" smtClean="0">
                <a:solidFill>
                  <a:schemeClr val="bg1"/>
                </a:solidFill>
                <a:latin typeface="맑은 고딕" pitchFamily="50" charset="-127"/>
                <a:ea typeface="맑은 고딕" pitchFamily="50" charset="-127"/>
                <a:cs typeface="Helvetica"/>
                <a:sym typeface="Helvetica"/>
              </a:rPr>
              <a:t>앱</a:t>
            </a:r>
            <a:r>
              <a:rPr lang="ko-KR" altLang="en-US" sz="1200" b="0" dirty="0" smtClean="0">
                <a:solidFill>
                  <a:schemeClr val="bg1"/>
                </a:solidFill>
                <a:latin typeface="맑은 고딕" pitchFamily="50" charset="-127"/>
                <a:ea typeface="맑은 고딕" pitchFamily="50" charset="-127"/>
                <a:cs typeface="Helvetica"/>
                <a:sym typeface="Helvetica"/>
              </a:rPr>
              <a:t> </a:t>
            </a:r>
            <a:r>
              <a:rPr lang="ko-KR" altLang="en-US" sz="1200" b="0" dirty="0" err="1" smtClean="0">
                <a:solidFill>
                  <a:schemeClr val="bg1"/>
                </a:solidFill>
                <a:latin typeface="맑은 고딕" pitchFamily="50" charset="-127"/>
                <a:ea typeface="맑은 고딕" pitchFamily="50" charset="-127"/>
                <a:cs typeface="Helvetica"/>
                <a:sym typeface="Helvetica"/>
              </a:rPr>
              <a:t>콰이칸만화</a:t>
            </a:r>
            <a:r>
              <a:rPr lang="en-US" altLang="ko-KR" sz="1200" b="0" dirty="0" smtClean="0">
                <a:solidFill>
                  <a:schemeClr val="bg1"/>
                </a:solidFill>
                <a:latin typeface="맑은 고딕" pitchFamily="50" charset="-127"/>
                <a:ea typeface="맑은 고딕" pitchFamily="50" charset="-127"/>
                <a:cs typeface="Helvetica"/>
                <a:sym typeface="Helvetica"/>
              </a:rPr>
              <a:t>(</a:t>
            </a:r>
            <a:r>
              <a:rPr lang="zh-CN" altLang="en-US" sz="1200" b="0" dirty="0" smtClean="0">
                <a:solidFill>
                  <a:schemeClr val="bg1"/>
                </a:solidFill>
                <a:latin typeface="맑은 고딕" pitchFamily="50" charset="-127"/>
                <a:ea typeface="맑은 고딕" pitchFamily="50" charset="-127"/>
                <a:cs typeface="Helvetica"/>
                <a:sym typeface="Helvetica"/>
              </a:rPr>
              <a:t>快看漫画</a:t>
            </a:r>
            <a:r>
              <a:rPr lang="en-US" altLang="zh-CN" sz="1200" b="0" dirty="0" smtClean="0">
                <a:solidFill>
                  <a:schemeClr val="bg1"/>
                </a:solidFill>
                <a:latin typeface="맑은 고딕" pitchFamily="50" charset="-127"/>
                <a:ea typeface="맑은 고딕" pitchFamily="50" charset="-127"/>
                <a:cs typeface="Helvetica"/>
                <a:sym typeface="Helvetica"/>
              </a:rPr>
              <a:t>)</a:t>
            </a:r>
            <a:r>
              <a:rPr lang="ko-KR" altLang="en-US" sz="1200" b="0" dirty="0" smtClean="0">
                <a:solidFill>
                  <a:schemeClr val="bg1"/>
                </a:solidFill>
                <a:latin typeface="맑은 고딕" pitchFamily="50" charset="-127"/>
                <a:ea typeface="맑은 고딕" pitchFamily="50" charset="-127"/>
              </a:rPr>
              <a:t>에서 이미 </a:t>
            </a:r>
            <a:r>
              <a:rPr lang="en-US" altLang="ko-KR" sz="1200" b="0" dirty="0" smtClean="0">
                <a:solidFill>
                  <a:schemeClr val="bg1"/>
                </a:solidFill>
                <a:latin typeface="맑은 고딕" pitchFamily="50" charset="-127"/>
                <a:ea typeface="맑은 고딕" pitchFamily="50" charset="-127"/>
              </a:rPr>
              <a:t>6986</a:t>
            </a:r>
            <a:r>
              <a:rPr lang="ko-KR" altLang="en-US" sz="1200" b="0" dirty="0" smtClean="0">
                <a:solidFill>
                  <a:schemeClr val="bg1"/>
                </a:solidFill>
                <a:latin typeface="맑은 고딕" pitchFamily="50" charset="-127"/>
                <a:ea typeface="맑은 고딕" pitchFamily="50" charset="-127"/>
              </a:rPr>
              <a:t>만</a:t>
            </a:r>
            <a:r>
              <a:rPr lang="ko-KR" altLang="en-US" sz="1200" b="0" dirty="0" smtClean="0">
                <a:solidFill>
                  <a:schemeClr val="bg1"/>
                </a:solidFill>
                <a:latin typeface="맑은 고딕" pitchFamily="50" charset="-127"/>
                <a:ea typeface="맑은 고딕" pitchFamily="50" charset="-127"/>
                <a:cs typeface="Helvetica"/>
                <a:sym typeface="Helvetica"/>
              </a:rPr>
              <a:t> 번의 </a:t>
            </a:r>
            <a:r>
              <a:rPr lang="ko-KR" altLang="en-US" sz="1200" b="0" dirty="0" smtClean="0">
                <a:solidFill>
                  <a:schemeClr val="bg1"/>
                </a:solidFill>
                <a:latin typeface="맑은 고딕" pitchFamily="50" charset="-127"/>
                <a:ea typeface="맑은 고딕" pitchFamily="50" charset="-127"/>
              </a:rPr>
              <a:t>구독</a:t>
            </a:r>
            <a:r>
              <a:rPr lang="ko-KR" altLang="en-US" sz="1200" b="0" dirty="0" smtClean="0">
                <a:solidFill>
                  <a:schemeClr val="bg1"/>
                </a:solidFill>
                <a:latin typeface="맑은 고딕" pitchFamily="50" charset="-127"/>
                <a:ea typeface="맑은 고딕" pitchFamily="50" charset="-127"/>
                <a:cs typeface="Helvetica"/>
                <a:sym typeface="Helvetica"/>
              </a:rPr>
              <a:t>과</a:t>
            </a:r>
            <a:r>
              <a:rPr lang="en-US" altLang="ko-KR" sz="1200" b="0" dirty="0" smtClean="0">
                <a:solidFill>
                  <a:schemeClr val="bg1"/>
                </a:solidFill>
                <a:latin typeface="맑은 고딕" pitchFamily="50" charset="-127"/>
                <a:ea typeface="맑은 고딕" pitchFamily="50" charset="-127"/>
              </a:rPr>
              <a:t> 20923</a:t>
            </a:r>
            <a:r>
              <a:rPr lang="ko-KR" altLang="en-US" sz="1200" b="0" dirty="0" smtClean="0">
                <a:solidFill>
                  <a:schemeClr val="bg1"/>
                </a:solidFill>
                <a:latin typeface="맑은 고딕" pitchFamily="50" charset="-127"/>
                <a:ea typeface="맑은 고딕" pitchFamily="50" charset="-127"/>
              </a:rPr>
              <a:t>개의 </a:t>
            </a:r>
            <a:r>
              <a:rPr lang="ko-KR" altLang="en-US" sz="1200" b="0" dirty="0" smtClean="0">
                <a:solidFill>
                  <a:schemeClr val="bg1"/>
                </a:solidFill>
                <a:latin typeface="맑은 고딕" pitchFamily="50" charset="-127"/>
                <a:ea typeface="맑은 고딕" pitchFamily="50" charset="-127"/>
                <a:cs typeface="Helvetica"/>
                <a:sym typeface="Helvetica"/>
              </a:rPr>
              <a:t>평론</a:t>
            </a:r>
            <a:r>
              <a:rPr lang="ko-KR" altLang="en-US" sz="1200" b="0" dirty="0" smtClean="0">
                <a:solidFill>
                  <a:schemeClr val="bg1"/>
                </a:solidFill>
                <a:latin typeface="맑은 고딕" pitchFamily="50" charset="-127"/>
                <a:ea typeface="맑은 고딕" pitchFamily="50" charset="-127"/>
              </a:rPr>
              <a:t>이 </a:t>
            </a:r>
            <a:r>
              <a:rPr lang="ko-KR" altLang="en-US" sz="1200" b="0" dirty="0" smtClean="0">
                <a:solidFill>
                  <a:schemeClr val="bg1"/>
                </a:solidFill>
                <a:latin typeface="맑은 고딕" pitchFamily="50" charset="-127"/>
                <a:ea typeface="맑은 고딕" pitchFamily="50" charset="-127"/>
                <a:cs typeface="Helvetica"/>
                <a:sym typeface="Helvetica"/>
              </a:rPr>
              <a:t>있습니</a:t>
            </a:r>
            <a:r>
              <a:rPr lang="ko-KR" altLang="en-US" sz="1200" b="0" dirty="0" smtClean="0">
                <a:solidFill>
                  <a:schemeClr val="bg1"/>
                </a:solidFill>
                <a:latin typeface="맑은 고딕" pitchFamily="50" charset="-127"/>
                <a:ea typeface="맑은 고딕" pitchFamily="50" charset="-127"/>
              </a:rPr>
              <a:t>다</a:t>
            </a:r>
            <a:r>
              <a:rPr lang="en-US" altLang="ko-KR" sz="1200" b="0" dirty="0" smtClean="0">
                <a:solidFill>
                  <a:schemeClr val="bg1"/>
                </a:solidFill>
                <a:latin typeface="맑은 고딕" pitchFamily="50" charset="-127"/>
                <a:ea typeface="맑은 고딕" pitchFamily="50" charset="-127"/>
              </a:rPr>
              <a:t>.</a:t>
            </a:r>
            <a:endParaRPr sz="1200" b="0" dirty="0">
              <a:solidFill>
                <a:schemeClr val="bg1"/>
              </a:solidFill>
              <a:latin typeface="맑은 고딕" pitchFamily="50" charset="-127"/>
              <a:ea typeface="맑은 고딕" pitchFamily="50" charset="-127"/>
            </a:endParaRPr>
          </a:p>
        </p:txBody>
      </p:sp>
      <p:pic>
        <p:nvPicPr>
          <p:cNvPr id="297" name="图像" descr="图像"/>
          <p:cNvPicPr>
            <a:picLocks noChangeAspect="1"/>
          </p:cNvPicPr>
          <p:nvPr/>
        </p:nvPicPr>
        <p:blipFill>
          <a:blip r:embed="rId2" cstate="print">
            <a:extLst/>
          </a:blip>
          <a:stretch>
            <a:fillRect/>
          </a:stretch>
        </p:blipFill>
        <p:spPr>
          <a:xfrm>
            <a:off x="2185402" y="1371402"/>
            <a:ext cx="3566203" cy="3192452"/>
          </a:xfrm>
          <a:prstGeom prst="rect">
            <a:avLst/>
          </a:prstGeom>
          <a:ln w="3175">
            <a:miter lim="400000"/>
          </a:ln>
        </p:spPr>
      </p:pic>
      <p:sp>
        <p:nvSpPr>
          <p:cNvPr id="298" name="《幸运喵咖啡》"/>
          <p:cNvSpPr txBox="1"/>
          <p:nvPr/>
        </p:nvSpPr>
        <p:spPr>
          <a:xfrm>
            <a:off x="1029714" y="4696711"/>
            <a:ext cx="5877579" cy="419107"/>
          </a:xfrm>
          <a:prstGeom prst="rect">
            <a:avLst/>
          </a:prstGeom>
          <a:ln w="3175">
            <a:miter lim="400000"/>
          </a:ln>
          <a:extLst>
            <a:ext uri="{C572A759-6A51-4108-AA02-DFA0A04FC94B}">
              <ma14:wrappingTextBoxFlag xmlns:ma14="http://schemas.microsoft.com/office/mac/drawingml/2011/main" xmlns="" val="1"/>
            </a:ext>
          </a:extLst>
        </p:spPr>
        <p:txBody>
          <a:bodyPr lIns="50800" tIns="50800" rIns="50800" bIns="50800"/>
          <a:lstStyle/>
          <a:p>
            <a:pPr marL="584200" marR="457200" defTabSz="457200">
              <a:defRPr sz="950" b="0">
                <a:solidFill>
                  <a:srgbClr val="FFFFFF"/>
                </a:solidFill>
                <a:latin typeface="Helvetica"/>
                <a:ea typeface="Helvetica"/>
                <a:cs typeface="Helvetica"/>
                <a:sym typeface="Helvetica"/>
              </a:defRPr>
            </a:pPr>
            <a:r>
              <a:rPr lang="ko-KR" altLang="en-US" sz="1000" b="0" dirty="0" smtClean="0">
                <a:solidFill>
                  <a:schemeClr val="bg1"/>
                </a:solidFill>
                <a:latin typeface="맑은 고딕" pitchFamily="50" charset="-127"/>
                <a:ea typeface="맑은 고딕" pitchFamily="50" charset="-127"/>
                <a:cs typeface="Helvetica"/>
                <a:sym typeface="Helvetica"/>
              </a:rPr>
              <a:t>《행복한 고양이 커피</a:t>
            </a:r>
            <a:r>
              <a:rPr lang="en-US" altLang="ko-KR" sz="1000" b="0" dirty="0" smtClean="0">
                <a:solidFill>
                  <a:schemeClr val="bg1"/>
                </a:solidFill>
                <a:latin typeface="맑은 고딕" pitchFamily="50" charset="-127"/>
                <a:ea typeface="맑은 고딕" pitchFamily="50" charset="-127"/>
                <a:cs typeface="Helvetica"/>
                <a:sym typeface="Helvetica"/>
              </a:rPr>
              <a:t>(</a:t>
            </a:r>
            <a:r>
              <a:rPr lang="zh-CN" altLang="en-US" sz="1000" b="0" dirty="0" smtClean="0">
                <a:solidFill>
                  <a:schemeClr val="bg1"/>
                </a:solidFill>
                <a:latin typeface="맑은 고딕" pitchFamily="50" charset="-127"/>
                <a:ea typeface="맑은 고딕" pitchFamily="50" charset="-127"/>
                <a:cs typeface="Helvetica"/>
                <a:sym typeface="Helvetica"/>
              </a:rPr>
              <a:t>幸运喵咖啡</a:t>
            </a:r>
            <a:r>
              <a:rPr lang="en-US" altLang="zh-CN" sz="1000" b="0" dirty="0" smtClean="0">
                <a:solidFill>
                  <a:schemeClr val="bg1"/>
                </a:solidFill>
                <a:latin typeface="맑은 고딕" pitchFamily="50" charset="-127"/>
                <a:ea typeface="맑은 고딕" pitchFamily="50" charset="-127"/>
                <a:cs typeface="Helvetica"/>
                <a:sym typeface="Helvetica"/>
              </a:rPr>
              <a:t>)</a:t>
            </a:r>
            <a:r>
              <a:rPr lang="ko-KR" altLang="en-US" sz="1000" b="0" dirty="0" smtClean="0">
                <a:solidFill>
                  <a:schemeClr val="bg1"/>
                </a:solidFill>
                <a:latin typeface="맑은 고딕" pitchFamily="50" charset="-127"/>
                <a:ea typeface="맑은 고딕" pitchFamily="50" charset="-127"/>
                <a:cs typeface="Helvetica"/>
                <a:sym typeface="Helvetica"/>
              </a:rPr>
              <a:t>》</a:t>
            </a:r>
            <a:endParaRPr sz="1000" b="0" dirty="0">
              <a:solidFill>
                <a:schemeClr val="bg1"/>
              </a:solidFill>
              <a:latin typeface="맑은 고딕" pitchFamily="50" charset="-127"/>
              <a:ea typeface="맑은 고딕" pitchFamily="50" charset="-127"/>
            </a:endParaRPr>
          </a:p>
        </p:txBody>
      </p:sp>
      <p:sp>
        <p:nvSpPr>
          <p:cNvPr id="299" name="5.2.2直播剧/短视频拍摄…"/>
          <p:cNvSpPr txBox="1"/>
          <p:nvPr/>
        </p:nvSpPr>
        <p:spPr>
          <a:xfrm>
            <a:off x="1368078" y="5547866"/>
            <a:ext cx="6264622" cy="1152128"/>
          </a:xfrm>
          <a:prstGeom prst="rect">
            <a:avLst/>
          </a:prstGeom>
          <a:ln w="3175">
            <a:miter lim="400000"/>
          </a:ln>
          <a:extLst>
            <a:ext uri="{C572A759-6A51-4108-AA02-DFA0A04FC94B}">
              <ma14:wrappingTextBoxFlag xmlns:ma14="http://schemas.microsoft.com/office/mac/drawingml/2011/main" xmlns="" val="1"/>
            </a:ext>
          </a:extLst>
        </p:spPr>
        <p:txBody>
          <a:bodyPr lIns="50800" tIns="50800" rIns="50800" bIns="50800"/>
          <a:lstStyle/>
          <a:p>
            <a:pPr marR="457200" algn="l" defTabSz="457200">
              <a:spcBef>
                <a:spcPts val="300"/>
              </a:spcBef>
              <a:defRPr sz="1100">
                <a:solidFill>
                  <a:srgbClr val="FFFFFF"/>
                </a:solidFill>
                <a:latin typeface="Helvetica"/>
                <a:ea typeface="Helvetica"/>
                <a:cs typeface="Helvetica"/>
                <a:sym typeface="Helvetica"/>
              </a:defRPr>
            </a:pPr>
            <a:r>
              <a:rPr lang="en-US" sz="1200" b="0" dirty="0" smtClean="0">
                <a:solidFill>
                  <a:schemeClr val="bg1"/>
                </a:solidFill>
                <a:latin typeface="맑은 고딕" pitchFamily="50" charset="-127"/>
                <a:ea typeface="맑은 고딕" pitchFamily="50" charset="-127"/>
              </a:rPr>
              <a:t>	5.2.2 </a:t>
            </a:r>
            <a:r>
              <a:rPr lang="ko-KR" altLang="en-US" sz="1200" b="0" dirty="0" smtClean="0">
                <a:solidFill>
                  <a:schemeClr val="bg1"/>
                </a:solidFill>
                <a:latin typeface="맑은 고딕" pitchFamily="50" charset="-127"/>
                <a:ea typeface="맑은 고딕" pitchFamily="50" charset="-127"/>
              </a:rPr>
              <a:t>인터넷 방송</a:t>
            </a:r>
            <a:r>
              <a:rPr lang="en-US" altLang="ko-KR"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단막극 촬영</a:t>
            </a:r>
            <a:endParaRPr lang="en-US" altLang="ko-KR" sz="1200" b="0" dirty="0" smtClean="0">
              <a:solidFill>
                <a:schemeClr val="bg1"/>
              </a:solidFill>
              <a:latin typeface="맑은 고딕" pitchFamily="50" charset="-127"/>
              <a:ea typeface="맑은 고딕" pitchFamily="50" charset="-127"/>
            </a:endParaRPr>
          </a:p>
          <a:p>
            <a:pPr marR="457200" algn="l" defTabSz="457200">
              <a:spcBef>
                <a:spcPts val="300"/>
              </a:spcBef>
              <a:defRPr sz="1100">
                <a:solidFill>
                  <a:srgbClr val="FFFFFF"/>
                </a:solidFill>
                <a:latin typeface="Helvetica"/>
                <a:ea typeface="Helvetica"/>
                <a:cs typeface="Helvetica"/>
                <a:sym typeface="Helvetica"/>
              </a:defRPr>
            </a:pPr>
            <a:r>
              <a:rPr lang="en-US" sz="1200" b="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rPr>
              <a:t>중국</a:t>
            </a:r>
            <a:r>
              <a:rPr lang="en-US" altLang="ko-KR" sz="1200" b="0" dirty="0" smtClean="0">
                <a:solidFill>
                  <a:schemeClr val="bg1"/>
                </a:solidFill>
                <a:latin typeface="맑은 고딕" pitchFamily="50" charset="-127"/>
                <a:ea typeface="맑은 고딕" pitchFamily="50" charset="-127"/>
                <a:sym typeface="Helvetica"/>
              </a:rPr>
              <a:t> </a:t>
            </a:r>
            <a:r>
              <a:rPr lang="en-US" altLang="ko-KR" sz="1200" b="0" dirty="0" err="1" smtClean="0">
                <a:solidFill>
                  <a:schemeClr val="bg1"/>
                </a:solidFill>
                <a:latin typeface="맑은 고딕" pitchFamily="50" charset="-127"/>
                <a:ea typeface="맑은 고딕" pitchFamily="50" charset="-127"/>
                <a:sym typeface="Helvetica"/>
              </a:rPr>
              <a:t>ELong</a:t>
            </a:r>
            <a:r>
              <a:rPr lang="en-US" altLang="ko-KR" sz="1200" b="0" dirty="0" smtClean="0">
                <a:solidFill>
                  <a:schemeClr val="bg1"/>
                </a:solidFill>
                <a:latin typeface="맑은 고딕" pitchFamily="50" charset="-127"/>
                <a:ea typeface="맑은 고딕" pitchFamily="50" charset="-127"/>
                <a:sym typeface="Helvetica"/>
              </a:rPr>
              <a:t>(</a:t>
            </a:r>
            <a:r>
              <a:rPr lang="zh-CN" altLang="en-US" sz="1200" b="0" dirty="0" smtClean="0">
                <a:solidFill>
                  <a:schemeClr val="bg1"/>
                </a:solidFill>
                <a:latin typeface="맑은 고딕" pitchFamily="50" charset="-127"/>
                <a:ea typeface="맑은 고딕" pitchFamily="50" charset="-127"/>
                <a:sym typeface="Helvetica"/>
              </a:rPr>
              <a:t>艺龙</a:t>
            </a:r>
            <a:r>
              <a:rPr lang="en-US" altLang="zh-CN" sz="1200" b="0" dirty="0" smtClean="0">
                <a:solidFill>
                  <a:schemeClr val="bg1"/>
                </a:solidFill>
                <a:latin typeface="맑은 고딕" pitchFamily="50" charset="-127"/>
                <a:ea typeface="맑은 고딕" pitchFamily="50" charset="-127"/>
                <a:sym typeface="Helvetica"/>
              </a:rPr>
              <a:t>, </a:t>
            </a:r>
            <a:r>
              <a:rPr lang="ko-KR" altLang="ko-KR" sz="1200" b="0" dirty="0" smtClean="0">
                <a:solidFill>
                  <a:schemeClr val="bg1"/>
                </a:solidFill>
                <a:latin typeface="맑은 고딕" pitchFamily="50" charset="-127"/>
                <a:ea typeface="맑은 고딕" pitchFamily="50" charset="-127"/>
                <a:sym typeface="Helvetica"/>
              </a:rPr>
              <a:t>중국 온라인 여행</a:t>
            </a:r>
            <a:r>
              <a:rPr lang="ko-KR" altLang="en-US" sz="1200" b="0" dirty="0" smtClean="0">
                <a:solidFill>
                  <a:schemeClr val="bg1"/>
                </a:solidFill>
                <a:latin typeface="맑은 고딕" pitchFamily="50" charset="-127"/>
                <a:ea typeface="맑은 고딕" pitchFamily="50" charset="-127"/>
                <a:sym typeface="Helvetica"/>
              </a:rPr>
              <a:t>사</a:t>
            </a:r>
            <a:r>
              <a:rPr lang="en-US" altLang="ko-KR" sz="1200" b="0" dirty="0" smtClean="0">
                <a:solidFill>
                  <a:schemeClr val="bg1"/>
                </a:solidFill>
                <a:latin typeface="맑은 고딕" pitchFamily="50" charset="-127"/>
                <a:ea typeface="맑은 고딕" pitchFamily="50" charset="-127"/>
                <a:sym typeface="Helvetica"/>
              </a:rPr>
              <a:t>), </a:t>
            </a:r>
            <a:r>
              <a:rPr lang="en-US" altLang="ko-KR" sz="1200" b="0" dirty="0" err="1" smtClean="0">
                <a:solidFill>
                  <a:schemeClr val="bg1"/>
                </a:solidFill>
                <a:latin typeface="맑은 고딕" pitchFamily="50" charset="-127"/>
                <a:ea typeface="맑은 고딕" pitchFamily="50" charset="-127"/>
                <a:sym typeface="Helvetica"/>
              </a:rPr>
              <a:t>Xtep</a:t>
            </a:r>
            <a:r>
              <a:rPr lang="en-US" altLang="ko-KR" sz="1200" b="0" dirty="0" smtClean="0">
                <a:solidFill>
                  <a:schemeClr val="bg1"/>
                </a:solidFill>
                <a:latin typeface="맑은 고딕" pitchFamily="50" charset="-127"/>
                <a:ea typeface="맑은 고딕" pitchFamily="50" charset="-127"/>
                <a:sym typeface="Helvetica"/>
              </a:rPr>
              <a:t>(</a:t>
            </a:r>
            <a:r>
              <a:rPr lang="zh-CN" altLang="en-US" sz="1200" b="0" dirty="0" smtClean="0">
                <a:solidFill>
                  <a:schemeClr val="bg1"/>
                </a:solidFill>
                <a:latin typeface="맑은 고딕" pitchFamily="50" charset="-127"/>
                <a:ea typeface="맑은 고딕" pitchFamily="50" charset="-127"/>
                <a:sym typeface="Helvetica"/>
              </a:rPr>
              <a:t>特步</a:t>
            </a:r>
            <a:r>
              <a:rPr lang="en-US" altLang="zh-CN" sz="1200" b="0" dirty="0" smtClean="0">
                <a:solidFill>
                  <a:schemeClr val="bg1"/>
                </a:solidFill>
                <a:latin typeface="맑은 고딕" pitchFamily="50" charset="-127"/>
                <a:ea typeface="맑은 고딕" pitchFamily="50" charset="-127"/>
                <a:sym typeface="Helvetica"/>
              </a:rPr>
              <a:t>, </a:t>
            </a:r>
            <a:r>
              <a:rPr lang="ko-KR" altLang="ko-KR" sz="1200" b="0" dirty="0" smtClean="0">
                <a:solidFill>
                  <a:schemeClr val="bg1"/>
                </a:solidFill>
                <a:latin typeface="맑은 고딕" pitchFamily="50" charset="-127"/>
                <a:ea typeface="맑은 고딕" pitchFamily="50" charset="-127"/>
                <a:sym typeface="Helvetica"/>
              </a:rPr>
              <a:t>중국 유명 스포츠 브랜드</a:t>
            </a:r>
            <a:r>
              <a:rPr lang="en-US" altLang="ko-KR" sz="1200" b="0" dirty="0" smtClean="0">
                <a:solidFill>
                  <a:schemeClr val="bg1"/>
                </a:solidFill>
                <a:latin typeface="맑은 고딕" pitchFamily="50" charset="-127"/>
                <a:ea typeface="맑은 고딕" pitchFamily="50" charset="-127"/>
                <a:sym typeface="Helvetica"/>
              </a:rPr>
              <a:t>), </a:t>
            </a:r>
            <a:r>
              <a:rPr lang="en-US" altLang="ko-KR" sz="1200" b="0" dirty="0" err="1" smtClean="0">
                <a:solidFill>
                  <a:schemeClr val="bg1"/>
                </a:solidFill>
                <a:latin typeface="맑은 고딕" pitchFamily="50" charset="-127"/>
                <a:ea typeface="맑은 고딕" pitchFamily="50" charset="-127"/>
                <a:sym typeface="Helvetica"/>
              </a:rPr>
              <a:t>HaoBaShi</a:t>
            </a:r>
            <a:r>
              <a:rPr lang="en-US" altLang="ko-KR" sz="1200" b="0" dirty="0" smtClean="0">
                <a:solidFill>
                  <a:schemeClr val="bg1"/>
                </a:solidFill>
                <a:latin typeface="맑은 고딕" pitchFamily="50" charset="-127"/>
                <a:ea typeface="맑은 고딕" pitchFamily="50" charset="-127"/>
                <a:sym typeface="Helvetica"/>
              </a:rPr>
              <a:t>(</a:t>
            </a:r>
            <a:r>
              <a:rPr lang="zh-CN" altLang="en-US" sz="1200" b="0" dirty="0" smtClean="0">
                <a:solidFill>
                  <a:schemeClr val="bg1"/>
                </a:solidFill>
                <a:latin typeface="맑은 고딕" pitchFamily="50" charset="-127"/>
                <a:ea typeface="맑은 고딕" pitchFamily="50" charset="-127"/>
                <a:sym typeface="Helvetica"/>
              </a:rPr>
              <a:t>好巴食</a:t>
            </a:r>
            <a:r>
              <a:rPr lang="en-US" altLang="zh-CN" sz="1200" b="0" dirty="0" smtClean="0">
                <a:solidFill>
                  <a:schemeClr val="bg1"/>
                </a:solidFill>
                <a:latin typeface="맑은 고딕" pitchFamily="50" charset="-127"/>
                <a:ea typeface="맑은 고딕" pitchFamily="50" charset="-127"/>
                <a:sym typeface="Helvetica"/>
              </a:rPr>
              <a:t>, </a:t>
            </a:r>
            <a:r>
              <a:rPr lang="ko-KR" altLang="ko-KR" sz="1200" b="0" dirty="0" smtClean="0">
                <a:solidFill>
                  <a:schemeClr val="bg1"/>
                </a:solidFill>
                <a:latin typeface="맑은 고딕" pitchFamily="50" charset="-127"/>
                <a:ea typeface="맑은 고딕" pitchFamily="50" charset="-127"/>
                <a:sym typeface="Helvetica"/>
              </a:rPr>
              <a:t>중국 스낵 브랜드</a:t>
            </a:r>
            <a:r>
              <a:rPr lang="en-US" altLang="ko-KR" sz="1200" b="0" dirty="0" smtClean="0">
                <a:solidFill>
                  <a:schemeClr val="bg1"/>
                </a:solidFill>
                <a:latin typeface="맑은 고딕" pitchFamily="50" charset="-127"/>
                <a:ea typeface="맑은 고딕" pitchFamily="50" charset="-127"/>
                <a:sym typeface="Helvetica"/>
              </a:rPr>
              <a:t>) </a:t>
            </a:r>
            <a:r>
              <a:rPr lang="ko-KR" altLang="ko-KR" sz="1200" b="0" dirty="0" smtClean="0">
                <a:solidFill>
                  <a:schemeClr val="bg1"/>
                </a:solidFill>
                <a:latin typeface="맑은 고딕" pitchFamily="50" charset="-127"/>
                <a:ea typeface="맑은 고딕" pitchFamily="50" charset="-127"/>
                <a:sym typeface="Helvetica"/>
              </a:rPr>
              <a:t>브랜드</a:t>
            </a:r>
            <a:r>
              <a:rPr lang="ko-KR" altLang="en-US" sz="1200" b="0" dirty="0" smtClean="0">
                <a:solidFill>
                  <a:schemeClr val="bg1"/>
                </a:solidFill>
                <a:latin typeface="맑은 고딕" pitchFamily="50" charset="-127"/>
                <a:ea typeface="맑은 고딕" pitchFamily="50" charset="-127"/>
                <a:cs typeface="Helvetica"/>
                <a:sym typeface="Helvetica"/>
              </a:rPr>
              <a:t>와</a:t>
            </a:r>
            <a:r>
              <a:rPr lang="ko-KR" altLang="ko-KR" sz="1200" b="0" dirty="0" smtClean="0">
                <a:solidFill>
                  <a:schemeClr val="bg1"/>
                </a:solidFill>
                <a:latin typeface="맑은 고딕" pitchFamily="50" charset="-127"/>
                <a:ea typeface="맑은 고딕" pitchFamily="50" charset="-127"/>
                <a:sym typeface="Helvetica"/>
              </a:rPr>
              <a:t> </a:t>
            </a:r>
            <a:r>
              <a:rPr lang="ko-KR" altLang="en-US" sz="1200" b="0" dirty="0" smtClean="0">
                <a:solidFill>
                  <a:schemeClr val="bg1"/>
                </a:solidFill>
                <a:latin typeface="맑은 고딕" pitchFamily="50" charset="-127"/>
                <a:ea typeface="맑은 고딕" pitchFamily="50" charset="-127"/>
                <a:cs typeface="Helvetica"/>
                <a:sym typeface="Helvetica"/>
              </a:rPr>
              <a:t>협력하여</a:t>
            </a:r>
            <a:r>
              <a:rPr lang="ko-KR" altLang="ko-KR" sz="1200" b="0" dirty="0" smtClean="0">
                <a:solidFill>
                  <a:schemeClr val="bg1"/>
                </a:solidFill>
                <a:latin typeface="맑은 고딕" pitchFamily="50" charset="-127"/>
                <a:ea typeface="맑은 고딕" pitchFamily="50" charset="-127"/>
                <a:sym typeface="Helvetica"/>
              </a:rPr>
              <a:t> 기업이 원하는 </a:t>
            </a:r>
            <a:r>
              <a:rPr lang="ko-KR" altLang="en-US" sz="1200" b="0" dirty="0" smtClean="0">
                <a:solidFill>
                  <a:schemeClr val="bg1"/>
                </a:solidFill>
                <a:latin typeface="맑은 고딕" pitchFamily="50" charset="-127"/>
                <a:ea typeface="맑은 고딕" pitchFamily="50" charset="-127"/>
                <a:cs typeface="Helvetica"/>
                <a:sym typeface="Helvetica"/>
              </a:rPr>
              <a:t>주제와 방향</a:t>
            </a:r>
            <a:r>
              <a:rPr lang="ko-KR" altLang="ko-KR" sz="1200" b="0" dirty="0" smtClean="0">
                <a:solidFill>
                  <a:schemeClr val="bg1"/>
                </a:solidFill>
                <a:latin typeface="맑은 고딕" pitchFamily="50" charset="-127"/>
                <a:ea typeface="맑은 고딕" pitchFamily="50" charset="-127"/>
                <a:sym typeface="Helvetica"/>
              </a:rPr>
              <a:t>으로 </a:t>
            </a:r>
            <a:r>
              <a:rPr lang="ko-KR" altLang="en-US" sz="1200" b="0" dirty="0" smtClean="0">
                <a:solidFill>
                  <a:schemeClr val="bg1"/>
                </a:solidFill>
                <a:latin typeface="맑은 고딕" pitchFamily="50" charset="-127"/>
                <a:ea typeface="맑은 고딕" pitchFamily="50" charset="-127"/>
                <a:cs typeface="Helvetica"/>
                <a:sym typeface="Helvetica"/>
              </a:rPr>
              <a:t>영상을 촬영하며</a:t>
            </a:r>
            <a:r>
              <a:rPr lang="en-US" altLang="ko-KR" sz="1200" b="0" dirty="0" smtClean="0">
                <a:solidFill>
                  <a:schemeClr val="bg1"/>
                </a:solidFill>
                <a:latin typeface="맑은 고딕" pitchFamily="50" charset="-127"/>
                <a:ea typeface="맑은 고딕" pitchFamily="50" charset="-127"/>
                <a:cs typeface="Helvetica"/>
                <a:sym typeface="Helvetica"/>
              </a:rPr>
              <a:t> </a:t>
            </a:r>
            <a:r>
              <a:rPr lang="ko-KR" altLang="ko-KR" sz="1200" b="0" dirty="0" smtClean="0">
                <a:solidFill>
                  <a:schemeClr val="bg1"/>
                </a:solidFill>
                <a:latin typeface="맑은 고딕" pitchFamily="50" charset="-127"/>
                <a:ea typeface="맑은 고딕" pitchFamily="50" charset="-127"/>
                <a:sym typeface="Helvetica"/>
              </a:rPr>
              <a:t>참신한 </a:t>
            </a:r>
            <a:r>
              <a:rPr lang="ko-KR" altLang="ko-KR" sz="1200" b="0" dirty="0" err="1" smtClean="0">
                <a:solidFill>
                  <a:schemeClr val="bg1"/>
                </a:solidFill>
                <a:latin typeface="맑은 고딕" pitchFamily="50" charset="-127"/>
                <a:ea typeface="맑은 고딕" pitchFamily="50" charset="-127"/>
                <a:sym typeface="Helvetica"/>
              </a:rPr>
              <a:t>콘텐츠</a:t>
            </a:r>
            <a:r>
              <a:rPr lang="ko-KR" altLang="ko-KR" sz="1200" b="0" dirty="0" smtClean="0">
                <a:solidFill>
                  <a:schemeClr val="bg1"/>
                </a:solidFill>
                <a:latin typeface="맑은 고딕" pitchFamily="50" charset="-127"/>
                <a:ea typeface="맑은 고딕" pitchFamily="50" charset="-127"/>
                <a:sym typeface="Helvetica"/>
              </a:rPr>
              <a:t> 표현 방식을 선보</a:t>
            </a:r>
            <a:r>
              <a:rPr lang="ko-KR" altLang="ko-KR" sz="1200" b="0" dirty="0" smtClean="0">
                <a:solidFill>
                  <a:schemeClr val="bg1"/>
                </a:solidFill>
                <a:latin typeface="맑은 고딕" pitchFamily="50" charset="-127"/>
                <a:ea typeface="맑은 고딕" pitchFamily="50" charset="-127"/>
                <a:cs typeface="Helvetica"/>
                <a:sym typeface="Helvetica"/>
              </a:rPr>
              <a:t>였</a:t>
            </a:r>
            <a:r>
              <a:rPr lang="ko-KR" altLang="en-US" sz="1200" b="0" dirty="0" smtClean="0">
                <a:solidFill>
                  <a:schemeClr val="bg1"/>
                </a:solidFill>
                <a:latin typeface="맑은 고딕" pitchFamily="50" charset="-127"/>
                <a:ea typeface="맑은 고딕" pitchFamily="50" charset="-127"/>
                <a:cs typeface="Helvetica"/>
                <a:sym typeface="Helvetica"/>
              </a:rPr>
              <a:t>습니</a:t>
            </a:r>
            <a:r>
              <a:rPr lang="ko-KR" altLang="ko-KR" sz="1200" b="0" dirty="0" smtClean="0">
                <a:solidFill>
                  <a:schemeClr val="bg1"/>
                </a:solidFill>
                <a:latin typeface="맑은 고딕" pitchFamily="50" charset="-127"/>
                <a:ea typeface="맑은 고딕" pitchFamily="50" charset="-127"/>
                <a:cs typeface="Helvetica"/>
                <a:sym typeface="Helvetica"/>
              </a:rPr>
              <a:t>다</a:t>
            </a:r>
            <a:r>
              <a:rPr lang="en-US" altLang="ko-KR" sz="1200" b="0" dirty="0" smtClean="0">
                <a:solidFill>
                  <a:schemeClr val="bg1"/>
                </a:solidFill>
                <a:latin typeface="맑은 고딕" pitchFamily="50" charset="-127"/>
                <a:ea typeface="맑은 고딕" pitchFamily="50" charset="-127"/>
                <a:cs typeface="Helvetica"/>
                <a:sym typeface="Helvetica"/>
              </a:rPr>
              <a:t>.</a:t>
            </a:r>
            <a:endParaRPr lang="en-US" altLang="en-US" sz="1200" b="0" dirty="0" smtClean="0">
              <a:solidFill>
                <a:schemeClr val="bg1"/>
              </a:solidFill>
              <a:latin typeface="맑은 고딕" pitchFamily="50" charset="-127"/>
              <a:ea typeface="맑은 고딕" pitchFamily="50" charset="-127"/>
              <a:cs typeface="Helvetica"/>
              <a:sym typeface="Helvetica"/>
            </a:endParaRPr>
          </a:p>
        </p:txBody>
      </p:sp>
      <p:pic>
        <p:nvPicPr>
          <p:cNvPr id="300" name="图像" descr="图像"/>
          <p:cNvPicPr>
            <a:picLocks noChangeAspect="1"/>
          </p:cNvPicPr>
          <p:nvPr/>
        </p:nvPicPr>
        <p:blipFill>
          <a:blip r:embed="rId3" cstate="print">
            <a:extLst/>
          </a:blip>
          <a:stretch>
            <a:fillRect/>
          </a:stretch>
        </p:blipFill>
        <p:spPr>
          <a:xfrm>
            <a:off x="4253414" y="6988026"/>
            <a:ext cx="1579160" cy="2306501"/>
          </a:xfrm>
          <a:prstGeom prst="rect">
            <a:avLst/>
          </a:prstGeom>
          <a:ln w="3175">
            <a:miter lim="400000"/>
          </a:ln>
        </p:spPr>
      </p:pic>
      <p:pic>
        <p:nvPicPr>
          <p:cNvPr id="301" name="图像" descr="图像"/>
          <p:cNvPicPr>
            <a:picLocks noChangeAspect="1"/>
          </p:cNvPicPr>
          <p:nvPr/>
        </p:nvPicPr>
        <p:blipFill>
          <a:blip r:embed="rId4" cstate="print">
            <a:extLst/>
          </a:blip>
          <a:stretch>
            <a:fillRect/>
          </a:stretch>
        </p:blipFill>
        <p:spPr>
          <a:xfrm>
            <a:off x="2304182" y="6988026"/>
            <a:ext cx="1405868" cy="2306501"/>
          </a:xfrm>
          <a:prstGeom prst="rect">
            <a:avLst/>
          </a:prstGeom>
          <a:ln w="3175">
            <a:miter lim="400000"/>
          </a:ln>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 name="图片-2.png" descr="图片-2.png"/>
          <p:cNvPicPr>
            <a:picLocks noChangeAspect="1"/>
          </p:cNvPicPr>
          <p:nvPr/>
        </p:nvPicPr>
        <p:blipFill>
          <a:blip r:embed="rId2" cstate="print">
            <a:extLst/>
          </a:blip>
          <a:stretch>
            <a:fillRect/>
          </a:stretch>
        </p:blipFill>
        <p:spPr>
          <a:xfrm>
            <a:off x="70792" y="10093706"/>
            <a:ext cx="7562313" cy="711333"/>
          </a:xfrm>
          <a:prstGeom prst="rect">
            <a:avLst/>
          </a:prstGeom>
          <a:ln w="3175">
            <a:miter lim="400000"/>
          </a:ln>
        </p:spPr>
      </p:pic>
      <p:sp>
        <p:nvSpPr>
          <p:cNvPr id="305" name="5.2.3企业IP形象定制…"/>
          <p:cNvSpPr txBox="1"/>
          <p:nvPr/>
        </p:nvSpPr>
        <p:spPr>
          <a:xfrm>
            <a:off x="1224062" y="651322"/>
            <a:ext cx="6408637" cy="1752731"/>
          </a:xfrm>
          <a:prstGeom prst="rect">
            <a:avLst/>
          </a:prstGeom>
          <a:ln w="3175">
            <a:miter lim="400000"/>
          </a:ln>
          <a:extLst>
            <a:ext uri="{C572A759-6A51-4108-AA02-DFA0A04FC94B}">
              <ma14:wrappingTextBoxFlag xmlns:ma14="http://schemas.microsoft.com/office/mac/drawingml/2011/main" xmlns="" val="1"/>
            </a:ext>
          </a:extLst>
        </p:spPr>
        <p:txBody>
          <a:bodyPr lIns="50800" tIns="50800" rIns="50800" bIns="50800"/>
          <a:lstStyle/>
          <a:p>
            <a:pPr marL="266700" marR="457200" indent="3175" algn="l" defTabSz="457200">
              <a:spcBef>
                <a:spcPts val="300"/>
              </a:spcBef>
              <a:defRPr sz="1100" b="0">
                <a:solidFill>
                  <a:srgbClr val="FFFFFF"/>
                </a:solidFill>
                <a:latin typeface="Helvetica"/>
                <a:ea typeface="Helvetica"/>
                <a:cs typeface="Helvetica"/>
                <a:sym typeface="Helvetica"/>
              </a:defRPr>
            </a:pPr>
            <a:r>
              <a:rPr lang="en-US" altLang="ko-KR" sz="1200" dirty="0" smtClean="0">
                <a:solidFill>
                  <a:schemeClr val="bg1"/>
                </a:solidFill>
                <a:latin typeface="맑은 고딕" pitchFamily="50" charset="-127"/>
                <a:ea typeface="맑은 고딕" pitchFamily="50" charset="-127"/>
              </a:rPr>
              <a:t>	5.2.3 </a:t>
            </a:r>
            <a:r>
              <a:rPr lang="ko-KR" altLang="en-US" sz="1200" dirty="0" smtClean="0">
                <a:solidFill>
                  <a:schemeClr val="bg1"/>
                </a:solidFill>
                <a:latin typeface="맑은 고딕" pitchFamily="50" charset="-127"/>
                <a:ea typeface="맑은 고딕" pitchFamily="50" charset="-127"/>
              </a:rPr>
              <a:t>기업 </a:t>
            </a:r>
            <a:r>
              <a:rPr lang="en-US" altLang="ko-KR" sz="1200" dirty="0" smtClean="0">
                <a:solidFill>
                  <a:schemeClr val="bg1"/>
                </a:solidFill>
                <a:latin typeface="맑은 고딕" pitchFamily="50" charset="-127"/>
                <a:ea typeface="맑은 고딕" pitchFamily="50" charset="-127"/>
              </a:rPr>
              <a:t>IP </a:t>
            </a:r>
            <a:r>
              <a:rPr lang="ko-KR" altLang="en-US" sz="1200" dirty="0" smtClean="0">
                <a:solidFill>
                  <a:schemeClr val="bg1"/>
                </a:solidFill>
                <a:latin typeface="맑은 고딕" pitchFamily="50" charset="-127"/>
                <a:ea typeface="맑은 고딕" pitchFamily="50" charset="-127"/>
              </a:rPr>
              <a:t>이미지 제작</a:t>
            </a:r>
            <a:endParaRPr lang="en-US" altLang="ko-KR" sz="1200" dirty="0" smtClean="0">
              <a:solidFill>
                <a:schemeClr val="bg1"/>
              </a:solidFill>
              <a:latin typeface="맑은 고딕" pitchFamily="50" charset="-127"/>
              <a:ea typeface="맑은 고딕" pitchFamily="50" charset="-127"/>
            </a:endParaRPr>
          </a:p>
          <a:p>
            <a:pPr marL="266700" marR="457200" indent="3175" algn="l" defTabSz="457200">
              <a:spcBef>
                <a:spcPts val="300"/>
              </a:spcBef>
              <a:defRPr sz="1100" b="0">
                <a:solidFill>
                  <a:srgbClr val="FFFFFF"/>
                </a:solidFill>
                <a:latin typeface="Helvetica"/>
                <a:ea typeface="Helvetica"/>
                <a:cs typeface="Helvetica"/>
                <a:sym typeface="Helvetica"/>
              </a:defRPr>
            </a:pPr>
            <a:r>
              <a:rPr lang="en-US" altLang="ko-KR" sz="1200" b="0" dirty="0" smtClean="0">
                <a:solidFill>
                  <a:schemeClr val="bg1"/>
                </a:solidFill>
                <a:latin typeface="맑은 고딕" pitchFamily="50" charset="-127"/>
                <a:ea typeface="맑은 고딕" pitchFamily="50" charset="-127"/>
                <a:sym typeface="Helvetica"/>
              </a:rPr>
              <a:t>	(1) </a:t>
            </a:r>
            <a:r>
              <a:rPr lang="en-US" altLang="ko-KR" sz="1200" b="0" dirty="0" err="1" smtClean="0">
                <a:solidFill>
                  <a:schemeClr val="bg1"/>
                </a:solidFill>
                <a:latin typeface="맑은 고딕" pitchFamily="50" charset="-127"/>
                <a:ea typeface="맑은 고딕" pitchFamily="50" charset="-127"/>
                <a:sym typeface="Helvetica"/>
              </a:rPr>
              <a:t>Xtep</a:t>
            </a:r>
            <a:r>
              <a:rPr lang="en-US" altLang="ko-KR" sz="1200" b="0" dirty="0" smtClean="0">
                <a:solidFill>
                  <a:schemeClr val="bg1"/>
                </a:solidFill>
                <a:latin typeface="맑은 고딕" pitchFamily="50" charset="-127"/>
                <a:ea typeface="맑은 고딕" pitchFamily="50" charset="-127"/>
                <a:sym typeface="Helvetica"/>
              </a:rPr>
              <a:t> </a:t>
            </a:r>
            <a:r>
              <a:rPr lang="ko-KR" altLang="en-US" sz="1200" b="0" dirty="0" smtClean="0">
                <a:solidFill>
                  <a:schemeClr val="bg1"/>
                </a:solidFill>
                <a:latin typeface="맑은 고딕" pitchFamily="50" charset="-127"/>
                <a:ea typeface="맑은 고딕" pitchFamily="50" charset="-127"/>
                <a:cs typeface="Helvetica"/>
                <a:sym typeface="Helvetica"/>
              </a:rPr>
              <a:t>이차원 온라인 </a:t>
            </a:r>
            <a:r>
              <a:rPr lang="ko-KR" altLang="en-US" sz="1200" b="0" dirty="0" err="1" smtClean="0">
                <a:solidFill>
                  <a:schemeClr val="bg1"/>
                </a:solidFill>
                <a:latin typeface="맑은 고딕" pitchFamily="50" charset="-127"/>
                <a:ea typeface="맑은 고딕" pitchFamily="50" charset="-127"/>
                <a:cs typeface="Helvetica"/>
                <a:sym typeface="Helvetica"/>
              </a:rPr>
              <a:t>콘텐츠</a:t>
            </a:r>
            <a:r>
              <a:rPr lang="ko-KR" altLang="en-US" sz="1200" b="0" dirty="0" smtClean="0">
                <a:solidFill>
                  <a:schemeClr val="bg1"/>
                </a:solidFill>
                <a:latin typeface="맑은 고딕" pitchFamily="50" charset="-127"/>
                <a:ea typeface="맑은 고딕" pitchFamily="50" charset="-127"/>
                <a:cs typeface="Helvetica"/>
                <a:sym typeface="Helvetica"/>
              </a:rPr>
              <a:t> 전달 공급상</a:t>
            </a:r>
            <a:endParaRPr lang="en-US" altLang="ko-KR" sz="1200" b="0" dirty="0" smtClean="0">
              <a:solidFill>
                <a:schemeClr val="bg1"/>
              </a:solidFill>
              <a:latin typeface="맑은 고딕" pitchFamily="50" charset="-127"/>
              <a:ea typeface="맑은 고딕" pitchFamily="50" charset="-127"/>
              <a:cs typeface="Helvetica"/>
              <a:sym typeface="Helvetica"/>
            </a:endParaRPr>
          </a:p>
          <a:p>
            <a:pPr marL="266700" marR="457200" indent="3175" algn="l" defTabSz="457200">
              <a:spcBef>
                <a:spcPts val="300"/>
              </a:spcBef>
              <a:defRPr sz="1100" b="0">
                <a:solidFill>
                  <a:srgbClr val="FFFFFF"/>
                </a:solidFill>
                <a:latin typeface="Helvetica"/>
                <a:ea typeface="Helvetica"/>
                <a:cs typeface="Helvetica"/>
                <a:sym typeface="Helvetica"/>
              </a:defRPr>
            </a:pPr>
            <a:r>
              <a:rPr lang="en-US" altLang="ko-KR" sz="1200" b="0" dirty="0" smtClean="0">
                <a:solidFill>
                  <a:schemeClr val="bg1"/>
                </a:solidFill>
                <a:latin typeface="맑은 고딕" pitchFamily="50" charset="-127"/>
                <a:ea typeface="맑은 고딕" pitchFamily="50" charset="-127"/>
                <a:cs typeface="Helvetica"/>
                <a:sym typeface="Helvetica"/>
              </a:rPr>
              <a:t>	</a:t>
            </a:r>
            <a:r>
              <a:rPr lang="en-US" altLang="ko-KR" sz="1200" b="0" dirty="0" err="1" smtClean="0">
                <a:solidFill>
                  <a:schemeClr val="bg1"/>
                </a:solidFill>
                <a:latin typeface="맑은 고딕" pitchFamily="50" charset="-127"/>
                <a:ea typeface="맑은 고딕" pitchFamily="50" charset="-127"/>
                <a:cs typeface="Helvetica"/>
                <a:sym typeface="Helvetica"/>
              </a:rPr>
              <a:t>CFun</a:t>
            </a:r>
            <a:r>
              <a:rPr lang="ko-KR" altLang="ko-KR" sz="1200" b="0" dirty="0" smtClean="0">
                <a:solidFill>
                  <a:schemeClr val="bg1"/>
                </a:solidFill>
                <a:latin typeface="맑은 고딕" pitchFamily="50" charset="-127"/>
                <a:ea typeface="맑은 고딕" pitchFamily="50" charset="-127"/>
                <a:cs typeface="Helvetica"/>
                <a:sym typeface="Helvetica"/>
              </a:rPr>
              <a:t>은 대만 연예인 왕동성</a:t>
            </a:r>
            <a:r>
              <a:rPr lang="en-US" altLang="ko-KR" sz="1200" b="0" dirty="0" smtClean="0">
                <a:solidFill>
                  <a:schemeClr val="bg1"/>
                </a:solidFill>
                <a:latin typeface="맑은 고딕" pitchFamily="50" charset="-127"/>
                <a:ea typeface="맑은 고딕" pitchFamily="50" charset="-127"/>
                <a:cs typeface="Helvetica"/>
                <a:sym typeface="Helvetica"/>
              </a:rPr>
              <a:t>(</a:t>
            </a:r>
            <a:r>
              <a:rPr lang="ko-KR" altLang="en-US" sz="1200" b="0" dirty="0" smtClean="0">
                <a:solidFill>
                  <a:schemeClr val="bg1"/>
                </a:solidFill>
                <a:latin typeface="맑은 고딕" pitchFamily="50" charset="-127"/>
                <a:ea typeface="맑은 고딕" pitchFamily="50" charset="-127"/>
                <a:cs typeface="Helvetica"/>
                <a:sym typeface="Helvetica"/>
              </a:rPr>
              <a:t>汪东城</a:t>
            </a:r>
            <a:r>
              <a:rPr lang="en-US" altLang="ko-KR" sz="1200" b="0" dirty="0" smtClean="0">
                <a:solidFill>
                  <a:schemeClr val="bg1"/>
                </a:solidFill>
                <a:latin typeface="맑은 고딕" pitchFamily="50" charset="-127"/>
                <a:ea typeface="맑은 고딕" pitchFamily="50" charset="-127"/>
                <a:cs typeface="Helvetica"/>
                <a:sym typeface="Helvetica"/>
              </a:rPr>
              <a:t>)</a:t>
            </a:r>
            <a:r>
              <a:rPr lang="ko-KR" altLang="ko-KR" sz="1200" b="0" dirty="0" smtClean="0">
                <a:solidFill>
                  <a:schemeClr val="bg1"/>
                </a:solidFill>
                <a:latin typeface="맑은 고딕" pitchFamily="50" charset="-127"/>
                <a:ea typeface="맑은 고딕" pitchFamily="50" charset="-127"/>
                <a:cs typeface="Helvetica"/>
                <a:sym typeface="Helvetica"/>
              </a:rPr>
              <a:t>을 </a:t>
            </a:r>
            <a:r>
              <a:rPr lang="en-US" altLang="ko-KR" sz="1200" b="0" dirty="0" err="1" smtClean="0">
                <a:solidFill>
                  <a:schemeClr val="bg1"/>
                </a:solidFill>
                <a:latin typeface="맑은 고딕" pitchFamily="50" charset="-127"/>
                <a:ea typeface="맑은 고딕" pitchFamily="50" charset="-127"/>
                <a:cs typeface="Helvetica"/>
                <a:sym typeface="Helvetica"/>
              </a:rPr>
              <a:t>Xtep</a:t>
            </a:r>
            <a:r>
              <a:rPr lang="en-US" altLang="ko-KR" sz="1200" b="0" dirty="0" smtClean="0">
                <a:solidFill>
                  <a:schemeClr val="bg1"/>
                </a:solidFill>
                <a:latin typeface="맑은 고딕" pitchFamily="50" charset="-127"/>
                <a:ea typeface="맑은 고딕" pitchFamily="50" charset="-127"/>
                <a:cs typeface="Helvetica"/>
                <a:sym typeface="Helvetica"/>
              </a:rPr>
              <a:t> (</a:t>
            </a:r>
            <a:r>
              <a:rPr lang="zh-CN" altLang="en-US" sz="1200" b="0" dirty="0" smtClean="0">
                <a:solidFill>
                  <a:schemeClr val="bg1"/>
                </a:solidFill>
                <a:latin typeface="맑은 고딕" pitchFamily="50" charset="-127"/>
                <a:ea typeface="맑은 고딕" pitchFamily="50" charset="-127"/>
                <a:cs typeface="Helvetica"/>
                <a:sym typeface="Helvetica"/>
              </a:rPr>
              <a:t>特步</a:t>
            </a:r>
            <a:r>
              <a:rPr lang="en-US" altLang="zh-CN" sz="1200" b="0" dirty="0" smtClean="0">
                <a:solidFill>
                  <a:schemeClr val="bg1"/>
                </a:solidFill>
                <a:latin typeface="맑은 고딕" pitchFamily="50" charset="-127"/>
                <a:ea typeface="맑은 고딕" pitchFamily="50" charset="-127"/>
                <a:cs typeface="Helvetica"/>
                <a:sym typeface="Helvetica"/>
              </a:rPr>
              <a:t>, </a:t>
            </a:r>
            <a:r>
              <a:rPr lang="ko-KR" altLang="ko-KR" sz="1200" b="0" dirty="0" smtClean="0">
                <a:solidFill>
                  <a:schemeClr val="bg1"/>
                </a:solidFill>
                <a:latin typeface="맑은 고딕" pitchFamily="50" charset="-127"/>
                <a:ea typeface="맑은 고딕" pitchFamily="50" charset="-127"/>
                <a:cs typeface="Helvetica"/>
                <a:sym typeface="Helvetica"/>
              </a:rPr>
              <a:t>중국 유명 스포츠 브랜드</a:t>
            </a:r>
            <a:r>
              <a:rPr lang="en-US" altLang="ko-KR" sz="1200" b="0" dirty="0" smtClean="0">
                <a:solidFill>
                  <a:schemeClr val="bg1"/>
                </a:solidFill>
                <a:latin typeface="맑은 고딕" pitchFamily="50" charset="-127"/>
                <a:ea typeface="맑은 고딕" pitchFamily="50" charset="-127"/>
                <a:cs typeface="Helvetica"/>
                <a:sym typeface="Helvetica"/>
              </a:rPr>
              <a:t>) </a:t>
            </a:r>
            <a:r>
              <a:rPr lang="ko-KR" altLang="ko-KR" sz="1200" b="0" dirty="0">
                <a:solidFill>
                  <a:schemeClr val="bg1"/>
                </a:solidFill>
                <a:latin typeface="맑은 고딕" pitchFamily="50" charset="-127"/>
                <a:ea typeface="맑은 고딕" pitchFamily="50" charset="-127"/>
                <a:cs typeface="Helvetica"/>
                <a:sym typeface="Helvetica"/>
              </a:rPr>
              <a:t>운동화의 메신저로 </a:t>
            </a:r>
            <a:r>
              <a:rPr lang="ko-KR" altLang="ko-KR" sz="1200" b="0" dirty="0" smtClean="0">
                <a:solidFill>
                  <a:schemeClr val="bg1"/>
                </a:solidFill>
                <a:latin typeface="맑은 고딕" pitchFamily="50" charset="-127"/>
                <a:ea typeface="맑은 고딕" pitchFamily="50" charset="-127"/>
                <a:cs typeface="Helvetica"/>
                <a:sym typeface="Helvetica"/>
              </a:rPr>
              <a:t>선정</a:t>
            </a:r>
            <a:r>
              <a:rPr lang="ko-KR" altLang="en-US" sz="1200" b="0" dirty="0" smtClean="0">
                <a:solidFill>
                  <a:schemeClr val="bg1"/>
                </a:solidFill>
                <a:latin typeface="맑은 고딕" pitchFamily="50" charset="-127"/>
                <a:ea typeface="맑은 고딕" pitchFamily="50" charset="-127"/>
                <a:cs typeface="Helvetica"/>
                <a:sym typeface="Helvetica"/>
              </a:rPr>
              <a:t>하여</a:t>
            </a:r>
            <a:r>
              <a:rPr lang="en-US" altLang="ko-KR" sz="1200" b="0" dirty="0" smtClean="0">
                <a:solidFill>
                  <a:schemeClr val="bg1"/>
                </a:solidFill>
                <a:latin typeface="맑은 고딕" pitchFamily="50" charset="-127"/>
                <a:ea typeface="맑은 고딕" pitchFamily="50" charset="-127"/>
                <a:cs typeface="Helvetica"/>
                <a:sym typeface="Helvetica"/>
              </a:rPr>
              <a:t>, </a:t>
            </a:r>
            <a:r>
              <a:rPr lang="ko-KR" altLang="ko-KR" sz="1200" b="0" dirty="0">
                <a:solidFill>
                  <a:schemeClr val="bg1"/>
                </a:solidFill>
                <a:latin typeface="맑은 고딕" pitchFamily="50" charset="-127"/>
                <a:ea typeface="맑은 고딕" pitchFamily="50" charset="-127"/>
                <a:cs typeface="Helvetica"/>
                <a:sym typeface="Helvetica"/>
              </a:rPr>
              <a:t>이차원 </a:t>
            </a:r>
            <a:r>
              <a:rPr lang="ko-KR" altLang="en-US" sz="1200" b="0" dirty="0" smtClean="0">
                <a:solidFill>
                  <a:schemeClr val="bg1"/>
                </a:solidFill>
                <a:latin typeface="맑은 고딕" pitchFamily="50" charset="-127"/>
                <a:ea typeface="맑은 고딕" pitchFamily="50" charset="-127"/>
                <a:cs typeface="Helvetica"/>
                <a:sym typeface="Helvetica"/>
              </a:rPr>
              <a:t>유저</a:t>
            </a:r>
            <a:r>
              <a:rPr lang="ko-KR" altLang="ko-KR" sz="1200" b="0" dirty="0" smtClean="0">
                <a:solidFill>
                  <a:schemeClr val="bg1"/>
                </a:solidFill>
                <a:latin typeface="맑은 고딕" pitchFamily="50" charset="-127"/>
                <a:ea typeface="맑은 고딕" pitchFamily="50" charset="-127"/>
                <a:cs typeface="Helvetica"/>
                <a:sym typeface="Helvetica"/>
              </a:rPr>
              <a:t>와 </a:t>
            </a:r>
            <a:r>
              <a:rPr lang="ko-KR" altLang="ko-KR" sz="1200" b="0" dirty="0">
                <a:solidFill>
                  <a:schemeClr val="bg1"/>
                </a:solidFill>
                <a:latin typeface="맑은 고딕" pitchFamily="50" charset="-127"/>
                <a:ea typeface="맑은 고딕" pitchFamily="50" charset="-127"/>
                <a:cs typeface="Helvetica"/>
                <a:sym typeface="Helvetica"/>
              </a:rPr>
              <a:t>더 쉽게 소통할 수 </a:t>
            </a:r>
            <a:r>
              <a:rPr lang="ko-KR" altLang="ko-KR" sz="1200" b="0" dirty="0" smtClean="0">
                <a:solidFill>
                  <a:schemeClr val="bg1"/>
                </a:solidFill>
                <a:latin typeface="맑은 고딕" pitchFamily="50" charset="-127"/>
                <a:ea typeface="맑은 고딕" pitchFamily="50" charset="-127"/>
                <a:cs typeface="Helvetica"/>
                <a:sym typeface="Helvetica"/>
              </a:rPr>
              <a:t>있는</a:t>
            </a:r>
            <a:r>
              <a:rPr lang="en-US" altLang="ko-KR" sz="1200" b="0" dirty="0" smtClean="0">
                <a:solidFill>
                  <a:schemeClr val="bg1"/>
                </a:solidFill>
                <a:latin typeface="맑은 고딕" pitchFamily="50" charset="-127"/>
                <a:ea typeface="맑은 고딕" pitchFamily="50" charset="-127"/>
                <a:cs typeface="Helvetica"/>
                <a:sym typeface="Helvetica"/>
              </a:rPr>
              <a:t> </a:t>
            </a:r>
            <a:r>
              <a:rPr lang="ko-KR" altLang="en-US" sz="1200" b="0" dirty="0" smtClean="0">
                <a:solidFill>
                  <a:schemeClr val="bg1"/>
                </a:solidFill>
                <a:latin typeface="맑은 고딕" pitchFamily="50" charset="-127"/>
                <a:ea typeface="맑은 고딕" pitchFamily="50" charset="-127"/>
                <a:cs typeface="Helvetica"/>
                <a:sym typeface="Helvetica"/>
              </a:rPr>
              <a:t>방식으로</a:t>
            </a:r>
            <a:r>
              <a:rPr lang="ko-KR" altLang="ko-KR" sz="1200" b="0" dirty="0" smtClean="0">
                <a:solidFill>
                  <a:schemeClr val="bg1"/>
                </a:solidFill>
                <a:latin typeface="맑은 고딕" pitchFamily="50" charset="-127"/>
                <a:ea typeface="맑은 고딕" pitchFamily="50" charset="-127"/>
                <a:cs typeface="Helvetica"/>
                <a:sym typeface="Helvetica"/>
              </a:rPr>
              <a:t> </a:t>
            </a:r>
            <a:r>
              <a:rPr lang="ko-KR" altLang="ko-KR" sz="1200" b="0" dirty="0">
                <a:solidFill>
                  <a:schemeClr val="bg1"/>
                </a:solidFill>
                <a:latin typeface="맑은 고딕" pitchFamily="50" charset="-127"/>
                <a:ea typeface="맑은 고딕" pitchFamily="50" charset="-127"/>
                <a:cs typeface="Helvetica"/>
                <a:sym typeface="Helvetica"/>
              </a:rPr>
              <a:t>왕동성과 </a:t>
            </a:r>
            <a:r>
              <a:rPr lang="ko-KR" altLang="en-US" sz="1200" b="0" dirty="0" smtClean="0">
                <a:solidFill>
                  <a:schemeClr val="bg1"/>
                </a:solidFill>
                <a:latin typeface="맑은 고딕" pitchFamily="50" charset="-127"/>
                <a:ea typeface="맑은 고딕" pitchFamily="50" charset="-127"/>
                <a:cs typeface="Helvetica"/>
                <a:sym typeface="Helvetica"/>
              </a:rPr>
              <a:t>그의 </a:t>
            </a:r>
            <a:r>
              <a:rPr lang="ko-KR" altLang="ko-KR" sz="1200" b="0" dirty="0" smtClean="0">
                <a:solidFill>
                  <a:schemeClr val="bg1"/>
                </a:solidFill>
                <a:latin typeface="맑은 고딕" pitchFamily="50" charset="-127"/>
                <a:ea typeface="맑은 고딕" pitchFamily="50" charset="-127"/>
                <a:cs typeface="Helvetica"/>
                <a:sym typeface="Helvetica"/>
              </a:rPr>
              <a:t>팬들을 </a:t>
            </a:r>
            <a:r>
              <a:rPr lang="ko-KR" altLang="ko-KR" sz="1200" b="0" dirty="0">
                <a:solidFill>
                  <a:schemeClr val="bg1"/>
                </a:solidFill>
                <a:latin typeface="맑은 고딕" pitchFamily="50" charset="-127"/>
                <a:ea typeface="맑은 고딕" pitchFamily="50" charset="-127"/>
                <a:cs typeface="Helvetica"/>
                <a:sym typeface="Helvetica"/>
              </a:rPr>
              <a:t>서로 </a:t>
            </a:r>
            <a:r>
              <a:rPr lang="ko-KR" altLang="ko-KR" sz="1200" b="0" dirty="0" smtClean="0">
                <a:solidFill>
                  <a:schemeClr val="bg1"/>
                </a:solidFill>
                <a:latin typeface="맑은 고딕" pitchFamily="50" charset="-127"/>
                <a:ea typeface="맑은 고딕" pitchFamily="50" charset="-127"/>
                <a:cs typeface="Helvetica"/>
                <a:sym typeface="Helvetica"/>
              </a:rPr>
              <a:t>연결</a:t>
            </a:r>
            <a:r>
              <a:rPr lang="ko-KR" altLang="en-US" sz="1200" b="0" dirty="0" smtClean="0">
                <a:solidFill>
                  <a:schemeClr val="bg1"/>
                </a:solidFill>
                <a:latin typeface="맑은 고딕" pitchFamily="50" charset="-127"/>
                <a:ea typeface="맑은 고딕" pitchFamily="50" charset="-127"/>
                <a:cs typeface="Helvetica"/>
                <a:sym typeface="Helvetica"/>
              </a:rPr>
              <a:t>시켜 </a:t>
            </a:r>
            <a:r>
              <a:rPr lang="en-US" altLang="ko-KR" sz="1200" b="0" dirty="0" err="1" smtClean="0">
                <a:solidFill>
                  <a:schemeClr val="bg1"/>
                </a:solidFill>
                <a:latin typeface="맑은 고딕" pitchFamily="50" charset="-127"/>
                <a:ea typeface="맑은 고딕" pitchFamily="50" charset="-127"/>
                <a:cs typeface="Helvetica"/>
                <a:sym typeface="Helvetica"/>
              </a:rPr>
              <a:t>Xtep</a:t>
            </a:r>
            <a:r>
              <a:rPr lang="ko-KR" altLang="en-US" sz="1200" b="0" dirty="0">
                <a:solidFill>
                  <a:schemeClr val="bg1"/>
                </a:solidFill>
                <a:latin typeface="맑은 고딕" pitchFamily="50" charset="-127"/>
                <a:ea typeface="맑은 고딕" pitchFamily="50" charset="-127"/>
                <a:cs typeface="Helvetica"/>
                <a:sym typeface="Helvetica"/>
              </a:rPr>
              <a:t> </a:t>
            </a:r>
            <a:r>
              <a:rPr lang="ko-KR" altLang="en-US" sz="1200" b="0" dirty="0" smtClean="0">
                <a:solidFill>
                  <a:schemeClr val="bg1"/>
                </a:solidFill>
                <a:latin typeface="맑은 고딕" pitchFamily="50" charset="-127"/>
                <a:ea typeface="맑은 고딕" pitchFamily="50" charset="-127"/>
                <a:cs typeface="Helvetica"/>
                <a:sym typeface="Helvetica"/>
              </a:rPr>
              <a:t>브랜드의 </a:t>
            </a:r>
            <a:r>
              <a:rPr lang="ko-KR" altLang="en-US" sz="1200" b="0" dirty="0" err="1" smtClean="0">
                <a:solidFill>
                  <a:schemeClr val="bg1"/>
                </a:solidFill>
                <a:latin typeface="맑은 고딕" pitchFamily="50" charset="-127"/>
                <a:ea typeface="맑은 고딕" pitchFamily="50" charset="-127"/>
                <a:cs typeface="Helvetica"/>
                <a:sym typeface="Helvetica"/>
              </a:rPr>
              <a:t>콘텐츠를</a:t>
            </a:r>
            <a:r>
              <a:rPr lang="ko-KR" altLang="en-US" sz="1200" b="0" dirty="0" smtClean="0">
                <a:solidFill>
                  <a:schemeClr val="bg1"/>
                </a:solidFill>
                <a:latin typeface="맑은 고딕" pitchFamily="50" charset="-127"/>
                <a:ea typeface="맑은 고딕" pitchFamily="50" charset="-127"/>
                <a:cs typeface="Helvetica"/>
                <a:sym typeface="Helvetica"/>
              </a:rPr>
              <a:t> 전달시켰습니다</a:t>
            </a:r>
            <a:r>
              <a:rPr lang="en-US" altLang="ko-KR" sz="1200" b="0" dirty="0" smtClean="0">
                <a:solidFill>
                  <a:schemeClr val="bg1"/>
                </a:solidFill>
                <a:latin typeface="맑은 고딕" pitchFamily="50" charset="-127"/>
                <a:ea typeface="맑은 고딕" pitchFamily="50" charset="-127"/>
                <a:cs typeface="Helvetica"/>
                <a:sym typeface="Helvetica"/>
              </a:rPr>
              <a:t>.</a:t>
            </a:r>
            <a:endParaRPr sz="1200" dirty="0">
              <a:solidFill>
                <a:schemeClr val="bg1"/>
              </a:solidFill>
              <a:latin typeface="맑은 고딕" pitchFamily="50" charset="-127"/>
              <a:ea typeface="맑은 고딕" pitchFamily="50" charset="-127"/>
              <a:cs typeface="Times New Roman"/>
              <a:sym typeface="Times New Roman"/>
            </a:endParaRPr>
          </a:p>
        </p:txBody>
      </p:sp>
      <p:pic>
        <p:nvPicPr>
          <p:cNvPr id="306" name="图像" descr="图像"/>
          <p:cNvPicPr>
            <a:picLocks noChangeAspect="1"/>
          </p:cNvPicPr>
          <p:nvPr/>
        </p:nvPicPr>
        <p:blipFill>
          <a:blip r:embed="rId3" cstate="print">
            <a:extLst/>
          </a:blip>
          <a:stretch>
            <a:fillRect/>
          </a:stretch>
        </p:blipFill>
        <p:spPr>
          <a:xfrm>
            <a:off x="1606945" y="2163490"/>
            <a:ext cx="5024965" cy="2824864"/>
          </a:xfrm>
          <a:prstGeom prst="rect">
            <a:avLst/>
          </a:prstGeom>
          <a:ln w="3175">
            <a:miter lim="400000"/>
          </a:ln>
        </p:spPr>
      </p:pic>
      <p:sp>
        <p:nvSpPr>
          <p:cNvPr id="307" name="特步内容传播"/>
          <p:cNvSpPr txBox="1"/>
          <p:nvPr/>
        </p:nvSpPr>
        <p:spPr>
          <a:xfrm>
            <a:off x="1539171" y="5115818"/>
            <a:ext cx="5877579" cy="635131"/>
          </a:xfrm>
          <a:prstGeom prst="rect">
            <a:avLst/>
          </a:prstGeom>
          <a:ln w="3175">
            <a:miter lim="400000"/>
          </a:ln>
          <a:extLst>
            <a:ext uri="{C572A759-6A51-4108-AA02-DFA0A04FC94B}">
              <ma14:wrappingTextBoxFlag xmlns:ma14="http://schemas.microsoft.com/office/mac/drawingml/2011/main" xmlns="" val="1"/>
            </a:ext>
          </a:extLst>
        </p:spPr>
        <p:txBody>
          <a:bodyPr lIns="50800" tIns="50800" rIns="50800" bIns="50800"/>
          <a:lstStyle/>
          <a:p>
            <a:pPr marR="457200" defTabSz="457200">
              <a:defRPr sz="950" b="0">
                <a:solidFill>
                  <a:srgbClr val="FFFFFF"/>
                </a:solidFill>
                <a:latin typeface="Helvetica"/>
                <a:ea typeface="Helvetica"/>
                <a:cs typeface="Helvetica"/>
                <a:sym typeface="Helvetica"/>
              </a:defRPr>
            </a:pPr>
            <a:r>
              <a:rPr lang="en-US" sz="1000" dirty="0" err="1" smtClean="0">
                <a:solidFill>
                  <a:schemeClr val="bg1"/>
                </a:solidFill>
                <a:latin typeface="맑은 고딕" pitchFamily="50" charset="-127"/>
                <a:ea typeface="맑은 고딕" pitchFamily="50" charset="-127"/>
              </a:rPr>
              <a:t>Xtep</a:t>
            </a:r>
            <a:r>
              <a:rPr lang="en-US" sz="1000" dirty="0">
                <a:solidFill>
                  <a:schemeClr val="bg1"/>
                </a:solidFill>
                <a:latin typeface="맑은 고딕" pitchFamily="50" charset="-127"/>
                <a:ea typeface="맑은 고딕" pitchFamily="50" charset="-127"/>
              </a:rPr>
              <a:t> </a:t>
            </a:r>
            <a:r>
              <a:rPr lang="ko-KR" altLang="en-US" sz="1000" dirty="0" err="1" smtClean="0">
                <a:solidFill>
                  <a:schemeClr val="bg1"/>
                </a:solidFill>
                <a:latin typeface="맑은 고딕" pitchFamily="50" charset="-127"/>
                <a:ea typeface="맑은 고딕" pitchFamily="50" charset="-127"/>
              </a:rPr>
              <a:t>콘텐츠</a:t>
            </a:r>
            <a:r>
              <a:rPr lang="ko-KR" altLang="en-US" sz="1000" dirty="0" smtClean="0">
                <a:solidFill>
                  <a:schemeClr val="bg1"/>
                </a:solidFill>
                <a:latin typeface="맑은 고딕" pitchFamily="50" charset="-127"/>
                <a:ea typeface="맑은 고딕" pitchFamily="50" charset="-127"/>
              </a:rPr>
              <a:t> 전파</a:t>
            </a:r>
            <a:endParaRPr sz="1000" dirty="0">
              <a:solidFill>
                <a:schemeClr val="bg1"/>
              </a:solidFill>
              <a:latin typeface="맑은 고딕" pitchFamily="50" charset="-127"/>
              <a:ea typeface="맑은 고딕" pitchFamily="50" charset="-127"/>
            </a:endParaRPr>
          </a:p>
        </p:txBody>
      </p:sp>
      <p:sp>
        <p:nvSpPr>
          <p:cNvPr id="308" name="（2）春雨面膜、艺龙、七匹狼、京东金融、京东白条等企业品牌IP内容合作。"/>
          <p:cNvSpPr txBox="1"/>
          <p:nvPr/>
        </p:nvSpPr>
        <p:spPr>
          <a:xfrm>
            <a:off x="1383673" y="6047860"/>
            <a:ext cx="6249026" cy="798445"/>
          </a:xfrm>
          <a:prstGeom prst="rect">
            <a:avLst/>
          </a:prstGeom>
          <a:ln w="3175">
            <a:miter lim="400000"/>
          </a:ln>
          <a:extLst>
            <a:ext uri="{C572A759-6A51-4108-AA02-DFA0A04FC94B}">
              <ma14:wrappingTextBoxFlag xmlns:ma14="http://schemas.microsoft.com/office/mac/drawingml/2011/main" xmlns="" val="1"/>
            </a:ext>
          </a:extLst>
        </p:spPr>
        <p:txBody>
          <a:bodyPr lIns="50800" tIns="50800" rIns="50800" bIns="50800"/>
          <a:lstStyle/>
          <a:p>
            <a:pPr marL="269240" marR="457200" algn="l" defTabSz="457200">
              <a:defRPr sz="1200" b="0">
                <a:solidFill>
                  <a:srgbClr val="FFFFFF"/>
                </a:solidFill>
                <a:latin typeface="Helvetica"/>
                <a:ea typeface="Helvetica"/>
                <a:cs typeface="Helvetica"/>
                <a:sym typeface="Helvetica"/>
              </a:defRPr>
            </a:pPr>
            <a:r>
              <a:rPr lang="en-US" altLang="ko-KR" sz="1200" dirty="0" smtClean="0">
                <a:solidFill>
                  <a:schemeClr val="bg1"/>
                </a:solidFill>
                <a:latin typeface="맑은 고딕" pitchFamily="50" charset="-127"/>
                <a:ea typeface="맑은 고딕" pitchFamily="50" charset="-127"/>
              </a:rPr>
              <a:t>	(2)</a:t>
            </a:r>
            <a:r>
              <a:rPr lang="en-US" altLang="ko-KR" sz="1200" b="0" dirty="0" smtClean="0">
                <a:solidFill>
                  <a:schemeClr val="bg1"/>
                </a:solidFill>
                <a:latin typeface="맑은 고딕" pitchFamily="50" charset="-127"/>
                <a:ea typeface="맑은 고딕" pitchFamily="50" charset="-127"/>
                <a:cs typeface="Helvetica"/>
                <a:sym typeface="Helvetica"/>
              </a:rPr>
              <a:t> </a:t>
            </a:r>
            <a:r>
              <a:rPr lang="ko-KR" altLang="en-US" sz="1200" b="0" dirty="0" smtClean="0">
                <a:solidFill>
                  <a:schemeClr val="bg1"/>
                </a:solidFill>
                <a:latin typeface="맑은 고딕" pitchFamily="50" charset="-127"/>
                <a:ea typeface="맑은 고딕" pitchFamily="50" charset="-127"/>
                <a:cs typeface="Helvetica"/>
                <a:sym typeface="Helvetica"/>
              </a:rPr>
              <a:t>봄비 </a:t>
            </a:r>
            <a:r>
              <a:rPr lang="ko-KR" altLang="en-US" sz="1200" b="0" dirty="0" err="1" smtClean="0">
                <a:solidFill>
                  <a:schemeClr val="bg1"/>
                </a:solidFill>
                <a:latin typeface="맑은 고딕" pitchFamily="50" charset="-127"/>
                <a:ea typeface="맑은 고딕" pitchFamily="50" charset="-127"/>
                <a:cs typeface="Helvetica"/>
                <a:sym typeface="Helvetica"/>
              </a:rPr>
              <a:t>마스크팩</a:t>
            </a:r>
            <a:r>
              <a:rPr lang="en-US" altLang="ko-KR" sz="1200" b="0" dirty="0" smtClean="0">
                <a:solidFill>
                  <a:schemeClr val="bg1"/>
                </a:solidFill>
                <a:latin typeface="맑은 고딕" pitchFamily="50" charset="-127"/>
                <a:ea typeface="맑은 고딕" pitchFamily="50" charset="-127"/>
                <a:cs typeface="Helvetica"/>
                <a:sym typeface="Helvetica"/>
              </a:rPr>
              <a:t>(</a:t>
            </a:r>
            <a:r>
              <a:rPr lang="zh-CN" altLang="en-US" sz="1200" b="0" dirty="0" smtClean="0">
                <a:solidFill>
                  <a:schemeClr val="bg1"/>
                </a:solidFill>
                <a:latin typeface="맑은 고딕" pitchFamily="50" charset="-127"/>
                <a:ea typeface="맑은 고딕" pitchFamily="50" charset="-127"/>
                <a:cs typeface="Helvetica"/>
                <a:sym typeface="Helvetica"/>
              </a:rPr>
              <a:t>春雨面膜</a:t>
            </a:r>
            <a:r>
              <a:rPr lang="en-US" altLang="ko-KR" sz="1200" b="0" dirty="0" smtClean="0">
                <a:solidFill>
                  <a:schemeClr val="bg1"/>
                </a:solidFill>
                <a:latin typeface="맑은 고딕" pitchFamily="50" charset="-127"/>
                <a:ea typeface="맑은 고딕" pitchFamily="50" charset="-127"/>
                <a:cs typeface="Helvetica"/>
                <a:sym typeface="Helvetica"/>
              </a:rPr>
              <a:t>), </a:t>
            </a:r>
            <a:r>
              <a:rPr lang="en-US" altLang="ko-KR" sz="1200" b="0" dirty="0" err="1" smtClean="0">
                <a:solidFill>
                  <a:schemeClr val="bg1"/>
                </a:solidFill>
                <a:latin typeface="맑은 고딕" pitchFamily="50" charset="-127"/>
                <a:ea typeface="맑은 고딕" pitchFamily="50" charset="-127"/>
                <a:cs typeface="Helvetica"/>
                <a:sym typeface="Helvetica"/>
              </a:rPr>
              <a:t>E</a:t>
            </a:r>
            <a:r>
              <a:rPr lang="en-US" altLang="en-US" sz="1200" b="0" dirty="0" err="1" smtClean="0">
                <a:solidFill>
                  <a:schemeClr val="bg1"/>
                </a:solidFill>
                <a:latin typeface="맑은 고딕" pitchFamily="50" charset="-127"/>
                <a:ea typeface="맑은 고딕" pitchFamily="50" charset="-127"/>
                <a:cs typeface="Helvetica"/>
                <a:sym typeface="Helvetica"/>
              </a:rPr>
              <a:t>Long</a:t>
            </a:r>
            <a:r>
              <a:rPr lang="en-US" altLang="en-US" sz="1200" b="0" dirty="0" smtClean="0">
                <a:solidFill>
                  <a:schemeClr val="bg1"/>
                </a:solidFill>
                <a:latin typeface="맑은 고딕" pitchFamily="50" charset="-127"/>
                <a:ea typeface="맑은 고딕" pitchFamily="50" charset="-127"/>
                <a:cs typeface="Helvetica"/>
                <a:sym typeface="Helvetica"/>
              </a:rPr>
              <a:t>(</a:t>
            </a:r>
            <a:r>
              <a:rPr lang="ko-KR" altLang="en-US" sz="1200" b="0" dirty="0" smtClean="0">
                <a:solidFill>
                  <a:schemeClr val="bg1"/>
                </a:solidFill>
                <a:latin typeface="맑은 고딕" pitchFamily="50" charset="-127"/>
                <a:ea typeface="맑은 고딕" pitchFamily="50" charset="-127"/>
                <a:cs typeface="Helvetica"/>
                <a:sym typeface="Helvetica"/>
              </a:rPr>
              <a:t>중국 온라인 여행사</a:t>
            </a:r>
            <a:r>
              <a:rPr lang="en-US" altLang="ko-KR" sz="1200" b="0" dirty="0" smtClean="0">
                <a:solidFill>
                  <a:schemeClr val="bg1"/>
                </a:solidFill>
                <a:latin typeface="맑은 고딕" pitchFamily="50" charset="-127"/>
                <a:ea typeface="맑은 고딕" pitchFamily="50" charset="-127"/>
                <a:cs typeface="Helvetica"/>
                <a:sym typeface="Helvetica"/>
              </a:rPr>
              <a:t>), </a:t>
            </a:r>
            <a:r>
              <a:rPr lang="en-US" altLang="ko-KR" sz="1200" b="0" dirty="0" err="1" smtClean="0">
                <a:solidFill>
                  <a:schemeClr val="bg1"/>
                </a:solidFill>
                <a:latin typeface="맑은 고딕" pitchFamily="50" charset="-127"/>
                <a:ea typeface="맑은 고딕" pitchFamily="50" charset="-127"/>
                <a:cs typeface="Helvetica"/>
                <a:sym typeface="Helvetica"/>
              </a:rPr>
              <a:t>S</a:t>
            </a:r>
            <a:r>
              <a:rPr lang="en-US" altLang="en-US" sz="1200" b="0" dirty="0" err="1" smtClean="0">
                <a:solidFill>
                  <a:schemeClr val="bg1"/>
                </a:solidFill>
                <a:latin typeface="맑은 고딕" pitchFamily="50" charset="-127"/>
                <a:ea typeface="맑은 고딕" pitchFamily="50" charset="-127"/>
                <a:cs typeface="Helvetica"/>
                <a:sym typeface="Helvetica"/>
              </a:rPr>
              <a:t>eptwolves</a:t>
            </a:r>
            <a:r>
              <a:rPr lang="en-US" altLang="en-US" sz="1200" b="0" dirty="0" smtClean="0">
                <a:solidFill>
                  <a:schemeClr val="bg1"/>
                </a:solidFill>
                <a:latin typeface="맑은 고딕" pitchFamily="50" charset="-127"/>
                <a:ea typeface="맑은 고딕" pitchFamily="50" charset="-127"/>
                <a:cs typeface="Helvetica"/>
                <a:sym typeface="Helvetica"/>
              </a:rPr>
              <a:t>(</a:t>
            </a:r>
            <a:r>
              <a:rPr lang="ko-KR" altLang="en-US" sz="1200" b="0" dirty="0" smtClean="0">
                <a:solidFill>
                  <a:schemeClr val="bg1"/>
                </a:solidFill>
                <a:latin typeface="맑은 고딕" pitchFamily="50" charset="-127"/>
                <a:ea typeface="맑은 고딕" pitchFamily="50" charset="-127"/>
                <a:cs typeface="Helvetica"/>
                <a:sym typeface="Helvetica"/>
              </a:rPr>
              <a:t>남성복 브랜드</a:t>
            </a:r>
            <a:r>
              <a:rPr lang="en-US" altLang="ko-KR" sz="1200" b="0" dirty="0" smtClean="0">
                <a:solidFill>
                  <a:schemeClr val="bg1"/>
                </a:solidFill>
                <a:latin typeface="맑은 고딕" pitchFamily="50" charset="-127"/>
                <a:ea typeface="맑은 고딕" pitchFamily="50" charset="-127"/>
                <a:cs typeface="Helvetica"/>
                <a:sym typeface="Helvetica"/>
              </a:rPr>
              <a:t>), </a:t>
            </a:r>
            <a:r>
              <a:rPr lang="ko-KR" altLang="en-US" sz="1200" b="0" dirty="0" smtClean="0">
                <a:solidFill>
                  <a:schemeClr val="bg1"/>
                </a:solidFill>
                <a:latin typeface="맑은 고딕" pitchFamily="50" charset="-127"/>
                <a:ea typeface="맑은 고딕" pitchFamily="50" charset="-127"/>
                <a:cs typeface="Helvetica"/>
                <a:sym typeface="Helvetica"/>
              </a:rPr>
              <a:t>경동금융</a:t>
            </a:r>
            <a:r>
              <a:rPr lang="en-US" altLang="ko-KR" sz="1200" b="0" dirty="0" smtClean="0">
                <a:solidFill>
                  <a:schemeClr val="bg1"/>
                </a:solidFill>
                <a:latin typeface="맑은 고딕" pitchFamily="50" charset="-127"/>
                <a:ea typeface="맑은 고딕" pitchFamily="50" charset="-127"/>
                <a:cs typeface="Helvetica"/>
                <a:sym typeface="Helvetica"/>
              </a:rPr>
              <a:t>(</a:t>
            </a:r>
            <a:r>
              <a:rPr lang="zh-CN" altLang="en-US" sz="1200" b="0" dirty="0" smtClean="0">
                <a:solidFill>
                  <a:schemeClr val="bg1"/>
                </a:solidFill>
                <a:latin typeface="맑은 고딕" pitchFamily="50" charset="-127"/>
                <a:ea typeface="맑은 고딕" pitchFamily="50" charset="-127"/>
                <a:cs typeface="Helvetica"/>
                <a:sym typeface="Helvetica"/>
              </a:rPr>
              <a:t>京东金融</a:t>
            </a:r>
            <a:r>
              <a:rPr lang="en-US" altLang="ko-KR" sz="1200" b="0" dirty="0" smtClean="0">
                <a:solidFill>
                  <a:schemeClr val="bg1"/>
                </a:solidFill>
                <a:latin typeface="맑은 고딕" pitchFamily="50" charset="-127"/>
                <a:ea typeface="맑은 고딕" pitchFamily="50" charset="-127"/>
                <a:cs typeface="Helvetica"/>
                <a:sym typeface="Helvetica"/>
              </a:rPr>
              <a:t>)</a:t>
            </a:r>
            <a:r>
              <a:rPr lang="en-US" altLang="ko-KR" sz="1200" dirty="0" smtClean="0">
                <a:solidFill>
                  <a:schemeClr val="bg1"/>
                </a:solidFill>
                <a:latin typeface="맑은 고딕" pitchFamily="50" charset="-127"/>
                <a:ea typeface="맑은 고딕" pitchFamily="50" charset="-127"/>
              </a:rPr>
              <a:t> </a:t>
            </a:r>
            <a:r>
              <a:rPr lang="ko-KR" altLang="en-US" sz="1200" dirty="0" smtClean="0">
                <a:solidFill>
                  <a:schemeClr val="bg1"/>
                </a:solidFill>
                <a:latin typeface="맑은 고딕" pitchFamily="50" charset="-127"/>
                <a:ea typeface="맑은 고딕" pitchFamily="50" charset="-127"/>
              </a:rPr>
              <a:t>등의</a:t>
            </a:r>
            <a:r>
              <a:rPr lang="en-US" sz="1200" dirty="0" smtClean="0">
                <a:solidFill>
                  <a:schemeClr val="bg1"/>
                </a:solidFill>
                <a:latin typeface="맑은 고딕" pitchFamily="50" charset="-127"/>
                <a:ea typeface="맑은 고딕" pitchFamily="50" charset="-127"/>
              </a:rPr>
              <a:t> </a:t>
            </a:r>
            <a:r>
              <a:rPr lang="ko-KR" altLang="en-US" sz="1200" dirty="0" smtClean="0">
                <a:solidFill>
                  <a:schemeClr val="bg1"/>
                </a:solidFill>
                <a:latin typeface="맑은 고딕" pitchFamily="50" charset="-127"/>
                <a:ea typeface="맑은 고딕" pitchFamily="50" charset="-127"/>
              </a:rPr>
              <a:t>브랜드</a:t>
            </a:r>
            <a:r>
              <a:rPr lang="ko-KR" altLang="en-US" sz="1200" b="0" dirty="0" smtClean="0">
                <a:solidFill>
                  <a:schemeClr val="bg1"/>
                </a:solidFill>
                <a:latin typeface="맑은 고딕" pitchFamily="50" charset="-127"/>
                <a:ea typeface="맑은 고딕" pitchFamily="50" charset="-127"/>
                <a:cs typeface="Helvetica"/>
                <a:sym typeface="Helvetica"/>
              </a:rPr>
              <a:t>와</a:t>
            </a:r>
            <a:r>
              <a:rPr lang="ko-KR" altLang="en-US" sz="1200" dirty="0" smtClean="0">
                <a:solidFill>
                  <a:schemeClr val="bg1"/>
                </a:solidFill>
                <a:latin typeface="맑은 고딕" pitchFamily="50" charset="-127"/>
                <a:ea typeface="맑은 고딕" pitchFamily="50" charset="-127"/>
              </a:rPr>
              <a:t> </a:t>
            </a:r>
            <a:r>
              <a:rPr lang="en-US" altLang="ko-KR" sz="1200" dirty="0" smtClean="0">
                <a:solidFill>
                  <a:schemeClr val="bg1"/>
                </a:solidFill>
                <a:latin typeface="맑은 고딕" pitchFamily="50" charset="-127"/>
                <a:ea typeface="맑은 고딕" pitchFamily="50" charset="-127"/>
              </a:rPr>
              <a:t>IP </a:t>
            </a:r>
            <a:r>
              <a:rPr lang="ko-KR" altLang="en-US" sz="1200" dirty="0" err="1" smtClean="0">
                <a:solidFill>
                  <a:schemeClr val="bg1"/>
                </a:solidFill>
                <a:latin typeface="맑은 고딕" pitchFamily="50" charset="-127"/>
                <a:ea typeface="맑은 고딕" pitchFamily="50" charset="-127"/>
              </a:rPr>
              <a:t>콘텐츠</a:t>
            </a:r>
            <a:r>
              <a:rPr lang="ko-KR" altLang="en-US" sz="1200" b="0" dirty="0" err="1" smtClean="0">
                <a:solidFill>
                  <a:schemeClr val="bg1"/>
                </a:solidFill>
                <a:latin typeface="맑은 고딕" pitchFamily="50" charset="-127"/>
                <a:ea typeface="맑은 고딕" pitchFamily="50" charset="-127"/>
                <a:cs typeface="Helvetica"/>
                <a:sym typeface="Helvetica"/>
              </a:rPr>
              <a:t>를</a:t>
            </a:r>
            <a:r>
              <a:rPr lang="ko-KR" altLang="en-US" sz="1200" b="0" dirty="0" smtClean="0">
                <a:solidFill>
                  <a:schemeClr val="bg1"/>
                </a:solidFill>
                <a:latin typeface="맑은 고딕" pitchFamily="50" charset="-127"/>
                <a:ea typeface="맑은 고딕" pitchFamily="50" charset="-127"/>
                <a:cs typeface="Helvetica"/>
                <a:sym typeface="Helvetica"/>
              </a:rPr>
              <a:t> 협력 진행했습니다</a:t>
            </a:r>
            <a:r>
              <a:rPr lang="en-US" altLang="ko-KR" sz="1200" dirty="0" smtClean="0">
                <a:solidFill>
                  <a:schemeClr val="bg1"/>
                </a:solidFill>
                <a:latin typeface="맑은 고딕" pitchFamily="50" charset="-127"/>
                <a:ea typeface="맑은 고딕" pitchFamily="50" charset="-127"/>
              </a:rPr>
              <a:t>.</a:t>
            </a:r>
            <a:endParaRPr sz="1200" dirty="0">
              <a:solidFill>
                <a:schemeClr val="bg1"/>
              </a:solidFill>
              <a:latin typeface="맑은 고딕" pitchFamily="50" charset="-127"/>
              <a:ea typeface="맑은 고딕" pitchFamily="50" charset="-127"/>
              <a:cs typeface="Times New Roman"/>
              <a:sym typeface="Times New Roman"/>
            </a:endParaRPr>
          </a:p>
        </p:txBody>
      </p:sp>
      <p:pic>
        <p:nvPicPr>
          <p:cNvPr id="309" name="图像" descr="图像"/>
          <p:cNvPicPr>
            <a:picLocks noChangeAspect="1"/>
          </p:cNvPicPr>
          <p:nvPr/>
        </p:nvPicPr>
        <p:blipFill>
          <a:blip r:embed="rId4" cstate="print">
            <a:extLst/>
          </a:blip>
          <a:stretch>
            <a:fillRect/>
          </a:stretch>
        </p:blipFill>
        <p:spPr>
          <a:xfrm>
            <a:off x="2983300" y="6846305"/>
            <a:ext cx="2417226" cy="2331707"/>
          </a:xfrm>
          <a:prstGeom prst="rect">
            <a:avLst/>
          </a:prstGeom>
          <a:ln w="3175">
            <a:miter lim="400000"/>
          </a:ln>
        </p:spPr>
      </p:pic>
      <p:sp>
        <p:nvSpPr>
          <p:cNvPr id="310" name="品牌IP策划案"/>
          <p:cNvSpPr txBox="1"/>
          <p:nvPr/>
        </p:nvSpPr>
        <p:spPr>
          <a:xfrm>
            <a:off x="1611179" y="9340932"/>
            <a:ext cx="5877579" cy="635130"/>
          </a:xfrm>
          <a:prstGeom prst="rect">
            <a:avLst/>
          </a:prstGeom>
          <a:ln w="3175">
            <a:miter lim="400000"/>
          </a:ln>
          <a:extLst>
            <a:ext uri="{C572A759-6A51-4108-AA02-DFA0A04FC94B}">
              <ma14:wrappingTextBoxFlag xmlns:ma14="http://schemas.microsoft.com/office/mac/drawingml/2011/main" xmlns="" val="1"/>
            </a:ext>
          </a:extLst>
        </p:spPr>
        <p:txBody>
          <a:bodyPr lIns="50800" tIns="50800" rIns="50800" bIns="50800"/>
          <a:lstStyle/>
          <a:p>
            <a:pPr marR="457200" defTabSz="457200">
              <a:defRPr sz="1050" b="0">
                <a:solidFill>
                  <a:srgbClr val="FFFFFF"/>
                </a:solidFill>
                <a:latin typeface="Helvetica"/>
                <a:ea typeface="Helvetica"/>
                <a:cs typeface="Helvetica"/>
                <a:sym typeface="Helvetica"/>
              </a:defRPr>
            </a:pPr>
            <a:r>
              <a:rPr lang="ko-KR" altLang="en-US" sz="1000" dirty="0" smtClean="0">
                <a:solidFill>
                  <a:schemeClr val="bg1"/>
                </a:solidFill>
                <a:latin typeface="맑은 고딕" pitchFamily="50" charset="-127"/>
                <a:ea typeface="맑은 고딕" pitchFamily="50" charset="-127"/>
              </a:rPr>
              <a:t>브랜드 </a:t>
            </a:r>
            <a:r>
              <a:rPr sz="1000" dirty="0" smtClean="0">
                <a:solidFill>
                  <a:schemeClr val="bg1"/>
                </a:solidFill>
                <a:latin typeface="맑은 고딕" pitchFamily="50" charset="-127"/>
                <a:ea typeface="맑은 고딕" pitchFamily="50" charset="-127"/>
              </a:rPr>
              <a:t>IP</a:t>
            </a:r>
            <a:r>
              <a:rPr lang="en-US" sz="1000" dirty="0" smtClean="0">
                <a:solidFill>
                  <a:schemeClr val="bg1"/>
                </a:solidFill>
                <a:latin typeface="맑은 고딕" pitchFamily="50" charset="-127"/>
                <a:ea typeface="맑은 고딕" pitchFamily="50" charset="-127"/>
              </a:rPr>
              <a:t> </a:t>
            </a:r>
            <a:r>
              <a:rPr lang="ko-KR" altLang="en-US" sz="1000" dirty="0" smtClean="0">
                <a:solidFill>
                  <a:schemeClr val="bg1"/>
                </a:solidFill>
                <a:latin typeface="맑은 고딕" pitchFamily="50" charset="-127"/>
                <a:ea typeface="맑은 고딕" pitchFamily="50" charset="-127"/>
              </a:rPr>
              <a:t>계획안</a:t>
            </a:r>
            <a:endParaRPr sz="1000" dirty="0">
              <a:solidFill>
                <a:schemeClr val="bg1"/>
              </a:solidFill>
              <a:latin typeface="맑은 고딕" pitchFamily="50" charset="-127"/>
              <a:ea typeface="맑은 고딕" pitchFamily="50" charset="-127"/>
              <a:cs typeface="Times New Roman"/>
              <a:sym typeface="Times New Roman"/>
            </a:endParaRP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2" name="屏幕快照 2017-10-27 下午4.22.57.png" descr="屏幕快照 2017-10-27 下午4.22.57.png"/>
          <p:cNvPicPr>
            <a:picLocks noChangeAspect="1"/>
          </p:cNvPicPr>
          <p:nvPr/>
        </p:nvPicPr>
        <p:blipFill>
          <a:blip r:embed="rId2" cstate="print">
            <a:extLst/>
          </a:blip>
          <a:stretch>
            <a:fillRect/>
          </a:stretch>
        </p:blipFill>
        <p:spPr>
          <a:xfrm>
            <a:off x="-405" y="2661"/>
            <a:ext cx="7633510" cy="10802378"/>
          </a:xfrm>
          <a:prstGeom prst="rect">
            <a:avLst/>
          </a:prstGeom>
          <a:ln w="3175">
            <a:miter lim="400000"/>
          </a:ln>
        </p:spPr>
      </p:pic>
      <p:pic>
        <p:nvPicPr>
          <p:cNvPr id="313" name="图片-2.png" descr="图片-2.png"/>
          <p:cNvPicPr>
            <a:picLocks noChangeAspect="1"/>
          </p:cNvPicPr>
          <p:nvPr/>
        </p:nvPicPr>
        <p:blipFill>
          <a:blip r:embed="rId3" cstate="print">
            <a:extLst/>
          </a:blip>
          <a:stretch>
            <a:fillRect/>
          </a:stretch>
        </p:blipFill>
        <p:spPr>
          <a:xfrm>
            <a:off x="70792" y="10093706"/>
            <a:ext cx="7562313" cy="711333"/>
          </a:xfrm>
          <a:prstGeom prst="rect">
            <a:avLst/>
          </a:prstGeom>
          <a:ln w="3175">
            <a:miter lim="400000"/>
          </a:ln>
        </p:spPr>
      </p:pic>
      <p:sp>
        <p:nvSpPr>
          <p:cNvPr id="314" name="5.2.4电商消费升级…"/>
          <p:cNvSpPr txBox="1"/>
          <p:nvPr/>
        </p:nvSpPr>
        <p:spPr>
          <a:xfrm>
            <a:off x="864022" y="579314"/>
            <a:ext cx="6768677" cy="2116795"/>
          </a:xfrm>
          <a:prstGeom prst="rect">
            <a:avLst/>
          </a:prstGeom>
          <a:ln w="3175">
            <a:miter lim="400000"/>
          </a:ln>
          <a:extLst>
            <a:ext uri="{C572A759-6A51-4108-AA02-DFA0A04FC94B}">
              <ma14:wrappingTextBoxFlag xmlns:ma14="http://schemas.microsoft.com/office/mac/drawingml/2011/main" xmlns="" val="1"/>
            </a:ext>
          </a:extLst>
        </p:spPr>
        <p:txBody>
          <a:bodyPr lIns="50800" tIns="50800" rIns="50800" bIns="50800"/>
          <a:lstStyle/>
          <a:p>
            <a:pPr marL="269240" marR="457200" algn="l" defTabSz="457200">
              <a:defRPr sz="1100" b="0">
                <a:solidFill>
                  <a:srgbClr val="FFFFFF"/>
                </a:solidFill>
                <a:latin typeface="Helvetica"/>
                <a:ea typeface="Helvetica"/>
                <a:cs typeface="Helvetica"/>
                <a:sym typeface="Helvetica"/>
              </a:defRPr>
            </a:pPr>
            <a:r>
              <a:rPr lang="en-US" altLang="ko-KR" sz="1200" b="0" dirty="0" smtClean="0">
                <a:solidFill>
                  <a:schemeClr val="bg1"/>
                </a:solidFill>
                <a:latin typeface="맑은 고딕" pitchFamily="50" charset="-127"/>
                <a:ea typeface="맑은 고딕" pitchFamily="50" charset="-127"/>
                <a:cs typeface="Times New Roman"/>
                <a:sym typeface="Times New Roman"/>
              </a:rPr>
              <a:t>		5.2.4 </a:t>
            </a:r>
            <a:r>
              <a:rPr lang="ko-KR" altLang="en-US" sz="1200" b="0" dirty="0" smtClean="0">
                <a:solidFill>
                  <a:schemeClr val="bg1"/>
                </a:solidFill>
                <a:latin typeface="맑은 고딕" pitchFamily="50" charset="-127"/>
                <a:ea typeface="맑은 고딕" pitchFamily="50" charset="-127"/>
                <a:cs typeface="Times New Roman"/>
                <a:sym typeface="Times New Roman"/>
              </a:rPr>
              <a:t>전자상거래 소비 업그레이드</a:t>
            </a:r>
            <a:endParaRPr lang="en-US" altLang="ko-KR" sz="1200" b="0" dirty="0" smtClean="0">
              <a:solidFill>
                <a:schemeClr val="bg1"/>
              </a:solidFill>
              <a:latin typeface="맑은 고딕" pitchFamily="50" charset="-127"/>
              <a:ea typeface="맑은 고딕" pitchFamily="50" charset="-127"/>
              <a:cs typeface="Times New Roman"/>
              <a:sym typeface="Times New Roman"/>
            </a:endParaRPr>
          </a:p>
          <a:p>
            <a:pPr marL="269240" marR="457200" algn="l" defTabSz="457200">
              <a:defRPr sz="1100" b="0">
                <a:solidFill>
                  <a:srgbClr val="FFFFFF"/>
                </a:solidFill>
                <a:latin typeface="Helvetica"/>
                <a:ea typeface="Helvetica"/>
                <a:cs typeface="Helvetica"/>
                <a:sym typeface="Helvetica"/>
              </a:defRPr>
            </a:pPr>
            <a:r>
              <a:rPr lang="en-US" altLang="ko-KR" sz="1200" b="0" dirty="0" smtClean="0">
                <a:solidFill>
                  <a:schemeClr val="bg1"/>
                </a:solidFill>
                <a:latin typeface="맑은 고딕" pitchFamily="50" charset="-127"/>
                <a:ea typeface="맑은 고딕" pitchFamily="50" charset="-127"/>
                <a:sym typeface="Helvetica"/>
              </a:rPr>
              <a:t>		</a:t>
            </a:r>
            <a:r>
              <a:rPr lang="en-US" altLang="ko-KR" sz="1200" b="0" dirty="0" err="1" smtClean="0">
                <a:solidFill>
                  <a:schemeClr val="bg1"/>
                </a:solidFill>
                <a:latin typeface="맑은 고딕" pitchFamily="50" charset="-127"/>
                <a:ea typeface="맑은 고딕" pitchFamily="50" charset="-127"/>
                <a:sym typeface="Helvetica"/>
              </a:rPr>
              <a:t>CFun</a:t>
            </a:r>
            <a:r>
              <a:rPr lang="ko-KR" altLang="ko-KR" sz="1200" b="0" dirty="0" smtClean="0">
                <a:solidFill>
                  <a:schemeClr val="bg1"/>
                </a:solidFill>
                <a:latin typeface="맑은 고딕" pitchFamily="50" charset="-127"/>
                <a:ea typeface="맑은 고딕" pitchFamily="50" charset="-127"/>
                <a:sym typeface="Helvetica"/>
              </a:rPr>
              <a:t>은 </a:t>
            </a:r>
            <a:r>
              <a:rPr lang="ko-KR" altLang="ko-KR" sz="1200" b="0" dirty="0" smtClean="0">
                <a:solidFill>
                  <a:schemeClr val="bg1"/>
                </a:solidFill>
                <a:latin typeface="맑은 고딕" pitchFamily="50" charset="-127"/>
                <a:ea typeface="맑은 고딕" pitchFamily="50" charset="-127"/>
                <a:cs typeface="Helvetica"/>
                <a:sym typeface="Helvetica"/>
              </a:rPr>
              <a:t>경동도서</a:t>
            </a:r>
            <a:r>
              <a:rPr lang="en-US" altLang="ko-KR" sz="1200" b="0" dirty="0" smtClean="0">
                <a:solidFill>
                  <a:schemeClr val="bg1"/>
                </a:solidFill>
                <a:latin typeface="맑은 고딕" pitchFamily="50" charset="-127"/>
                <a:ea typeface="맑은 고딕" pitchFamily="50" charset="-127"/>
                <a:cs typeface="Helvetica"/>
                <a:sym typeface="Helvetica"/>
              </a:rPr>
              <a:t>(</a:t>
            </a:r>
            <a:r>
              <a:rPr lang="zh-CN" altLang="en-US" sz="1200" b="0" dirty="0" smtClean="0">
                <a:solidFill>
                  <a:schemeClr val="bg1"/>
                </a:solidFill>
                <a:latin typeface="맑은 고딕" pitchFamily="50" charset="-127"/>
                <a:ea typeface="맑은 고딕" pitchFamily="50" charset="-127"/>
                <a:cs typeface="Helvetica"/>
                <a:sym typeface="Helvetica"/>
              </a:rPr>
              <a:t>京东图书</a:t>
            </a:r>
            <a:r>
              <a:rPr lang="en-US" altLang="ko-KR" sz="1200" b="0" dirty="0" smtClean="0">
                <a:solidFill>
                  <a:schemeClr val="bg1"/>
                </a:solidFill>
                <a:latin typeface="맑은 고딕" pitchFamily="50" charset="-127"/>
                <a:ea typeface="맑은 고딕" pitchFamily="50" charset="-127"/>
                <a:cs typeface="Helvetica"/>
                <a:sym typeface="Helvetica"/>
              </a:rPr>
              <a:t>)</a:t>
            </a:r>
            <a:r>
              <a:rPr lang="ko-KR" altLang="ko-KR" sz="1200" b="0" dirty="0" smtClean="0">
                <a:solidFill>
                  <a:schemeClr val="bg1"/>
                </a:solidFill>
                <a:latin typeface="맑은 고딕" pitchFamily="50" charset="-127"/>
                <a:ea typeface="맑은 고딕" pitchFamily="50" charset="-127"/>
                <a:sym typeface="Helvetica"/>
              </a:rPr>
              <a:t>와 </a:t>
            </a:r>
            <a:r>
              <a:rPr lang="ko-KR" altLang="ko-KR" sz="1200" b="0" dirty="0">
                <a:solidFill>
                  <a:schemeClr val="bg1"/>
                </a:solidFill>
                <a:latin typeface="맑은 고딕" pitchFamily="50" charset="-127"/>
                <a:ea typeface="맑은 고딕" pitchFamily="50" charset="-127"/>
                <a:sym typeface="Helvetica"/>
              </a:rPr>
              <a:t>콘텐츠 독점 공급 </a:t>
            </a:r>
            <a:r>
              <a:rPr lang="ko-KR" altLang="ko-KR" sz="1200" b="0" dirty="0" smtClean="0">
                <a:solidFill>
                  <a:schemeClr val="bg1"/>
                </a:solidFill>
                <a:latin typeface="맑은 고딕" pitchFamily="50" charset="-127"/>
                <a:ea typeface="맑은 고딕" pitchFamily="50" charset="-127"/>
                <a:sym typeface="Helvetica"/>
              </a:rPr>
              <a:t>계약을</a:t>
            </a:r>
            <a:r>
              <a:rPr lang="en-US" altLang="ko-KR" sz="1200" b="0" dirty="0" smtClean="0">
                <a:solidFill>
                  <a:schemeClr val="bg1"/>
                </a:solidFill>
                <a:latin typeface="맑은 고딕" pitchFamily="50" charset="-127"/>
                <a:ea typeface="맑은 고딕" pitchFamily="50" charset="-127"/>
                <a:sym typeface="Helvetica"/>
              </a:rPr>
              <a:t> </a:t>
            </a:r>
            <a:r>
              <a:rPr lang="ko-KR" altLang="en-US" sz="1200" b="0" dirty="0" smtClean="0">
                <a:solidFill>
                  <a:schemeClr val="bg1"/>
                </a:solidFill>
                <a:latin typeface="맑은 고딕" pitchFamily="50" charset="-127"/>
                <a:ea typeface="맑은 고딕" pitchFamily="50" charset="-127"/>
                <a:cs typeface="Helvetica"/>
                <a:sym typeface="Helvetica"/>
              </a:rPr>
              <a:t>체결했으며</a:t>
            </a:r>
            <a:r>
              <a:rPr lang="en-US" altLang="ko-KR" sz="1200" b="0" dirty="0" smtClean="0">
                <a:solidFill>
                  <a:schemeClr val="bg1"/>
                </a:solidFill>
                <a:latin typeface="맑은 고딕" pitchFamily="50" charset="-127"/>
                <a:ea typeface="맑은 고딕" pitchFamily="50" charset="-127"/>
                <a:sym typeface="Helvetica"/>
              </a:rPr>
              <a:t>, </a:t>
            </a:r>
            <a:r>
              <a:rPr lang="ko-KR" altLang="en-US" sz="1200" b="0" dirty="0" smtClean="0">
                <a:solidFill>
                  <a:schemeClr val="bg1"/>
                </a:solidFill>
                <a:latin typeface="맑은 고딕" pitchFamily="50" charset="-127"/>
                <a:ea typeface="맑은 고딕" pitchFamily="50" charset="-127"/>
                <a:cs typeface="Helvetica"/>
                <a:sym typeface="Helvetica"/>
              </a:rPr>
              <a:t>이미</a:t>
            </a:r>
            <a:r>
              <a:rPr lang="ko-KR" altLang="ko-KR" sz="1200" b="0" dirty="0" smtClean="0">
                <a:solidFill>
                  <a:schemeClr val="bg1"/>
                </a:solidFill>
                <a:latin typeface="맑은 고딕" pitchFamily="50" charset="-127"/>
                <a:ea typeface="맑은 고딕" pitchFamily="50" charset="-127"/>
                <a:sym typeface="Helvetica"/>
              </a:rPr>
              <a:t> 경동도서의 </a:t>
            </a:r>
            <a:r>
              <a:rPr lang="ko-KR" altLang="ko-KR" sz="1200" b="0" dirty="0">
                <a:solidFill>
                  <a:schemeClr val="bg1"/>
                </a:solidFill>
                <a:latin typeface="맑은 고딕" pitchFamily="50" charset="-127"/>
                <a:ea typeface="맑은 고딕" pitchFamily="50" charset="-127"/>
                <a:sym typeface="Helvetica"/>
              </a:rPr>
              <a:t>도서 </a:t>
            </a:r>
            <a:r>
              <a:rPr lang="ko-KR" altLang="ko-KR" sz="1200" b="0" dirty="0" smtClean="0">
                <a:solidFill>
                  <a:schemeClr val="bg1"/>
                </a:solidFill>
                <a:latin typeface="맑은 고딕" pitchFamily="50" charset="-127"/>
                <a:ea typeface="맑은 고딕" pitchFamily="50" charset="-127"/>
                <a:cs typeface="Helvetica"/>
                <a:sym typeface="Helvetica"/>
              </a:rPr>
              <a:t>상세설명</a:t>
            </a:r>
            <a:r>
              <a:rPr lang="ko-KR" altLang="ko-KR" sz="1200" b="0" dirty="0" smtClean="0">
                <a:solidFill>
                  <a:schemeClr val="bg1"/>
                </a:solidFill>
                <a:latin typeface="맑은 고딕" pitchFamily="50" charset="-127"/>
                <a:ea typeface="맑은 고딕" pitchFamily="50" charset="-127"/>
                <a:sym typeface="Helvetica"/>
              </a:rPr>
              <a:t> 페이지</a:t>
            </a:r>
            <a:r>
              <a:rPr lang="ko-KR" altLang="en-US" sz="1200" b="0" dirty="0" smtClean="0">
                <a:solidFill>
                  <a:schemeClr val="bg1"/>
                </a:solidFill>
                <a:latin typeface="맑은 고딕" pitchFamily="50" charset="-127"/>
                <a:ea typeface="맑은 고딕" pitchFamily="50" charset="-127"/>
                <a:cs typeface="Helvetica"/>
                <a:sym typeface="Helvetica"/>
              </a:rPr>
              <a:t>와 </a:t>
            </a:r>
            <a:r>
              <a:rPr lang="ko-KR" altLang="ko-KR" sz="1200" b="0" dirty="0" err="1" smtClean="0">
                <a:solidFill>
                  <a:schemeClr val="bg1"/>
                </a:solidFill>
                <a:latin typeface="맑은 고딕" pitchFamily="50" charset="-127"/>
                <a:ea typeface="맑은 고딕" pitchFamily="50" charset="-127"/>
                <a:sym typeface="Helvetica"/>
              </a:rPr>
              <a:t>콘텐츠</a:t>
            </a:r>
            <a:r>
              <a:rPr lang="ko-KR" altLang="ko-KR" sz="1200" b="0" dirty="0" smtClean="0">
                <a:solidFill>
                  <a:schemeClr val="bg1"/>
                </a:solidFill>
                <a:latin typeface="맑은 고딕" pitchFamily="50" charset="-127"/>
                <a:ea typeface="맑은 고딕" pitchFamily="50" charset="-127"/>
                <a:sym typeface="Helvetica"/>
              </a:rPr>
              <a:t> </a:t>
            </a:r>
            <a:r>
              <a:rPr lang="ko-KR" altLang="ko-KR" sz="1200" b="0" dirty="0">
                <a:solidFill>
                  <a:schemeClr val="bg1"/>
                </a:solidFill>
                <a:latin typeface="맑은 고딕" pitchFamily="50" charset="-127"/>
                <a:ea typeface="맑은 고딕" pitchFamily="50" charset="-127"/>
                <a:sym typeface="Helvetica"/>
              </a:rPr>
              <a:t>페이지에 </a:t>
            </a:r>
            <a:r>
              <a:rPr lang="ko-KR" altLang="ko-KR" sz="1200" b="0" dirty="0" smtClean="0">
                <a:solidFill>
                  <a:schemeClr val="bg1"/>
                </a:solidFill>
                <a:latin typeface="맑은 고딕" pitchFamily="50" charset="-127"/>
                <a:ea typeface="맑은 고딕" pitchFamily="50" charset="-127"/>
                <a:sym typeface="Helvetica"/>
              </a:rPr>
              <a:t>적용되어</a:t>
            </a:r>
            <a:r>
              <a:rPr lang="en-US" altLang="ko-KR" sz="1200" b="0" dirty="0" smtClean="0">
                <a:solidFill>
                  <a:schemeClr val="bg1"/>
                </a:solidFill>
                <a:latin typeface="맑은 고딕" pitchFamily="50" charset="-127"/>
                <a:ea typeface="맑은 고딕" pitchFamily="50" charset="-127"/>
                <a:sym typeface="Helvetica"/>
              </a:rPr>
              <a:t> </a:t>
            </a:r>
            <a:r>
              <a:rPr lang="ko-KR" altLang="ko-KR" sz="1200" b="0" dirty="0" smtClean="0">
                <a:solidFill>
                  <a:schemeClr val="bg1"/>
                </a:solidFill>
                <a:latin typeface="맑은 고딕" pitchFamily="50" charset="-127"/>
                <a:ea typeface="맑은 고딕" pitchFamily="50" charset="-127"/>
                <a:sym typeface="Helvetica"/>
              </a:rPr>
              <a:t>있</a:t>
            </a:r>
            <a:r>
              <a:rPr lang="ko-KR" altLang="en-US" sz="1200" b="0" dirty="0" smtClean="0">
                <a:solidFill>
                  <a:schemeClr val="bg1"/>
                </a:solidFill>
                <a:latin typeface="맑은 고딕" pitchFamily="50" charset="-127"/>
                <a:ea typeface="맑은 고딕" pitchFamily="50" charset="-127"/>
                <a:cs typeface="Helvetica"/>
                <a:sym typeface="Helvetica"/>
              </a:rPr>
              <a:t>습니</a:t>
            </a:r>
            <a:r>
              <a:rPr lang="ko-KR" altLang="ko-KR" sz="1200" b="0" dirty="0" smtClean="0">
                <a:solidFill>
                  <a:schemeClr val="bg1"/>
                </a:solidFill>
                <a:latin typeface="맑은 고딕" pitchFamily="50" charset="-127"/>
                <a:ea typeface="맑은 고딕" pitchFamily="50" charset="-127"/>
                <a:sym typeface="Helvetica"/>
              </a:rPr>
              <a:t>다</a:t>
            </a:r>
            <a:r>
              <a:rPr lang="en-US" altLang="ko-KR" sz="1200" b="0" dirty="0">
                <a:solidFill>
                  <a:schemeClr val="bg1"/>
                </a:solidFill>
                <a:latin typeface="맑은 고딕" pitchFamily="50" charset="-127"/>
                <a:ea typeface="맑은 고딕" pitchFamily="50" charset="-127"/>
                <a:sym typeface="Helvetica"/>
              </a:rPr>
              <a:t>. 2</a:t>
            </a:r>
            <a:r>
              <a:rPr lang="ko-KR" altLang="ko-KR" sz="1200" b="0" dirty="0">
                <a:solidFill>
                  <a:schemeClr val="bg1"/>
                </a:solidFill>
                <a:latin typeface="맑은 고딕" pitchFamily="50" charset="-127"/>
                <a:ea typeface="맑은 고딕" pitchFamily="50" charset="-127"/>
                <a:sym typeface="Helvetica"/>
              </a:rPr>
              <a:t>개월 동안의</a:t>
            </a:r>
            <a:r>
              <a:rPr lang="en-US" altLang="ko-KR" sz="1200" b="0" dirty="0">
                <a:solidFill>
                  <a:schemeClr val="bg1"/>
                </a:solidFill>
                <a:latin typeface="맑은 고딕" pitchFamily="50" charset="-127"/>
                <a:ea typeface="맑은 고딕" pitchFamily="50" charset="-127"/>
                <a:sym typeface="Helvetica"/>
              </a:rPr>
              <a:t> A/B </a:t>
            </a:r>
            <a:r>
              <a:rPr lang="ko-KR" altLang="ko-KR" sz="1200" b="0" dirty="0">
                <a:solidFill>
                  <a:schemeClr val="bg1"/>
                </a:solidFill>
                <a:latin typeface="맑은 고딕" pitchFamily="50" charset="-127"/>
                <a:ea typeface="맑은 고딕" pitchFamily="50" charset="-127"/>
                <a:sym typeface="Helvetica"/>
              </a:rPr>
              <a:t>테스트를 </a:t>
            </a:r>
            <a:r>
              <a:rPr lang="ko-KR" altLang="en-US" sz="1200" b="0" dirty="0" smtClean="0">
                <a:solidFill>
                  <a:schemeClr val="bg1"/>
                </a:solidFill>
                <a:latin typeface="맑은 고딕" pitchFamily="50" charset="-127"/>
                <a:ea typeface="맑은 고딕" pitchFamily="50" charset="-127"/>
                <a:cs typeface="Helvetica"/>
                <a:sym typeface="Helvetica"/>
              </a:rPr>
              <a:t>통해</a:t>
            </a:r>
            <a:r>
              <a:rPr lang="en-US" altLang="ko-KR" sz="1200" b="0" dirty="0" smtClean="0">
                <a:solidFill>
                  <a:schemeClr val="bg1"/>
                </a:solidFill>
                <a:latin typeface="맑은 고딕" pitchFamily="50" charset="-127"/>
                <a:ea typeface="맑은 고딕" pitchFamily="50" charset="-127"/>
                <a:sym typeface="Helvetica"/>
              </a:rPr>
              <a:t>, </a:t>
            </a:r>
            <a:r>
              <a:rPr lang="ko-KR" altLang="ko-KR" sz="1200" b="0" dirty="0">
                <a:solidFill>
                  <a:schemeClr val="bg1"/>
                </a:solidFill>
                <a:latin typeface="맑은 고딕" pitchFamily="50" charset="-127"/>
                <a:ea typeface="맑은 고딕" pitchFamily="50" charset="-127"/>
                <a:sym typeface="Helvetica"/>
              </a:rPr>
              <a:t>도서 </a:t>
            </a:r>
            <a:r>
              <a:rPr lang="ko-KR" altLang="ko-KR" sz="1200" b="0" dirty="0" smtClean="0">
                <a:solidFill>
                  <a:schemeClr val="bg1"/>
                </a:solidFill>
                <a:latin typeface="맑은 고딕" pitchFamily="50" charset="-127"/>
                <a:ea typeface="맑은 고딕" pitchFamily="50" charset="-127"/>
                <a:cs typeface="Helvetica"/>
                <a:sym typeface="Helvetica"/>
              </a:rPr>
              <a:t>상세설명</a:t>
            </a:r>
            <a:r>
              <a:rPr lang="ko-KR" altLang="ko-KR" sz="1200" b="0" dirty="0" smtClean="0">
                <a:solidFill>
                  <a:schemeClr val="bg1"/>
                </a:solidFill>
                <a:latin typeface="맑은 고딕" pitchFamily="50" charset="-127"/>
                <a:ea typeface="맑은 고딕" pitchFamily="50" charset="-127"/>
                <a:sym typeface="Helvetica"/>
              </a:rPr>
              <a:t> </a:t>
            </a:r>
            <a:r>
              <a:rPr lang="ko-KR" altLang="ko-KR" sz="1200" b="0" dirty="0">
                <a:solidFill>
                  <a:schemeClr val="bg1"/>
                </a:solidFill>
                <a:latin typeface="맑은 고딕" pitchFamily="50" charset="-127"/>
                <a:ea typeface="맑은 고딕" pitchFamily="50" charset="-127"/>
                <a:sym typeface="Helvetica"/>
              </a:rPr>
              <a:t>페이지에 고객이 머무르는 시간 데이터를 </a:t>
            </a:r>
            <a:r>
              <a:rPr lang="ko-KR" altLang="ko-KR" sz="1200" b="0" dirty="0" smtClean="0">
                <a:solidFill>
                  <a:schemeClr val="bg1"/>
                </a:solidFill>
                <a:latin typeface="맑은 고딕" pitchFamily="50" charset="-127"/>
                <a:ea typeface="맑은 고딕" pitchFamily="50" charset="-127"/>
                <a:sym typeface="Helvetica"/>
              </a:rPr>
              <a:t>분석하여</a:t>
            </a:r>
            <a:r>
              <a:rPr lang="en-US" altLang="ko-KR" sz="1200" b="0" dirty="0" smtClean="0">
                <a:solidFill>
                  <a:schemeClr val="bg1"/>
                </a:solidFill>
                <a:latin typeface="맑은 고딕" pitchFamily="50" charset="-127"/>
                <a:ea typeface="맑은 고딕" pitchFamily="50" charset="-127"/>
                <a:sym typeface="Helvetica"/>
              </a:rPr>
              <a:t> </a:t>
            </a:r>
            <a:r>
              <a:rPr lang="ko-KR" altLang="ko-KR" sz="1200" b="0" dirty="0">
                <a:solidFill>
                  <a:schemeClr val="bg1"/>
                </a:solidFill>
                <a:latin typeface="맑은 고딕" pitchFamily="50" charset="-127"/>
                <a:ea typeface="맑은 고딕" pitchFamily="50" charset="-127"/>
                <a:sym typeface="Helvetica"/>
              </a:rPr>
              <a:t>주문량이</a:t>
            </a:r>
            <a:r>
              <a:rPr lang="en-US" altLang="ko-KR" sz="1200" b="0" dirty="0">
                <a:solidFill>
                  <a:schemeClr val="bg1"/>
                </a:solidFill>
                <a:latin typeface="맑은 고딕" pitchFamily="50" charset="-127"/>
                <a:ea typeface="맑은 고딕" pitchFamily="50" charset="-127"/>
                <a:sym typeface="Helvetica"/>
              </a:rPr>
              <a:t> 9% </a:t>
            </a:r>
            <a:r>
              <a:rPr lang="ko-KR" altLang="ko-KR" sz="1200" b="0" dirty="0" smtClean="0">
                <a:solidFill>
                  <a:schemeClr val="bg1"/>
                </a:solidFill>
                <a:latin typeface="맑은 고딕" pitchFamily="50" charset="-127"/>
                <a:ea typeface="맑은 고딕" pitchFamily="50" charset="-127"/>
                <a:sym typeface="Helvetica"/>
              </a:rPr>
              <a:t>상승</a:t>
            </a:r>
            <a:r>
              <a:rPr lang="ko-KR" altLang="en-US" sz="1200" b="0" dirty="0" smtClean="0">
                <a:solidFill>
                  <a:schemeClr val="bg1"/>
                </a:solidFill>
                <a:latin typeface="맑은 고딕" pitchFamily="50" charset="-127"/>
                <a:ea typeface="맑은 고딕" pitchFamily="50" charset="-127"/>
                <a:cs typeface="Helvetica"/>
                <a:sym typeface="Helvetica"/>
              </a:rPr>
              <a:t>했고</a:t>
            </a:r>
            <a:r>
              <a:rPr lang="en-US" altLang="ko-KR" sz="1200" b="0" dirty="0" smtClean="0">
                <a:solidFill>
                  <a:schemeClr val="bg1"/>
                </a:solidFill>
                <a:latin typeface="맑은 고딕" pitchFamily="50" charset="-127"/>
                <a:ea typeface="맑은 고딕" pitchFamily="50" charset="-127"/>
                <a:sym typeface="Helvetica"/>
              </a:rPr>
              <a:t>, </a:t>
            </a:r>
            <a:r>
              <a:rPr lang="ko-KR" altLang="ko-KR" sz="1200" b="0" dirty="0">
                <a:solidFill>
                  <a:schemeClr val="bg1"/>
                </a:solidFill>
                <a:latin typeface="맑은 고딕" pitchFamily="50" charset="-127"/>
                <a:ea typeface="맑은 고딕" pitchFamily="50" charset="-127"/>
                <a:sym typeface="Helvetica"/>
              </a:rPr>
              <a:t>구매 </a:t>
            </a:r>
            <a:r>
              <a:rPr lang="ko-KR" altLang="ko-KR" sz="1200" b="0" dirty="0" err="1" smtClean="0">
                <a:solidFill>
                  <a:schemeClr val="bg1"/>
                </a:solidFill>
                <a:latin typeface="맑은 고딕" pitchFamily="50" charset="-127"/>
                <a:ea typeface="맑은 고딕" pitchFamily="50" charset="-127"/>
                <a:cs typeface="Helvetica"/>
                <a:sym typeface="Helvetica"/>
              </a:rPr>
              <a:t>전환</a:t>
            </a:r>
            <a:r>
              <a:rPr lang="ko-KR" altLang="en-US" sz="1200" b="0" dirty="0" err="1" smtClean="0">
                <a:solidFill>
                  <a:schemeClr val="bg1"/>
                </a:solidFill>
                <a:latin typeface="맑은 고딕" pitchFamily="50" charset="-127"/>
                <a:ea typeface="맑은 고딕" pitchFamily="50" charset="-127"/>
                <a:cs typeface="Helvetica"/>
                <a:sym typeface="Helvetica"/>
              </a:rPr>
              <a:t>율</a:t>
            </a:r>
            <a:r>
              <a:rPr lang="ko-KR" altLang="ko-KR" sz="1200" b="0" dirty="0" smtClean="0">
                <a:solidFill>
                  <a:schemeClr val="bg1"/>
                </a:solidFill>
                <a:latin typeface="맑은 고딕" pitchFamily="50" charset="-127"/>
                <a:ea typeface="맑은 고딕" pitchFamily="50" charset="-127"/>
                <a:sym typeface="Helvetica"/>
              </a:rPr>
              <a:t> </a:t>
            </a:r>
            <a:r>
              <a:rPr lang="ko-KR" altLang="ko-KR" sz="1200" b="0" dirty="0">
                <a:solidFill>
                  <a:schemeClr val="bg1"/>
                </a:solidFill>
                <a:latin typeface="맑은 고딕" pitchFamily="50" charset="-127"/>
                <a:ea typeface="맑은 고딕" pitchFamily="50" charset="-127"/>
                <a:sym typeface="Helvetica"/>
              </a:rPr>
              <a:t>또한</a:t>
            </a:r>
            <a:r>
              <a:rPr lang="en-US" altLang="ko-KR" sz="1200" b="0" dirty="0">
                <a:solidFill>
                  <a:schemeClr val="bg1"/>
                </a:solidFill>
                <a:latin typeface="맑은 고딕" pitchFamily="50" charset="-127"/>
                <a:ea typeface="맑은 고딕" pitchFamily="50" charset="-127"/>
                <a:sym typeface="Helvetica"/>
              </a:rPr>
              <a:t> </a:t>
            </a:r>
            <a:r>
              <a:rPr lang="en-US" altLang="ko-KR" sz="1200" b="0" dirty="0">
                <a:solidFill>
                  <a:schemeClr val="bg1"/>
                </a:solidFill>
                <a:latin typeface="맑은 고딕" pitchFamily="50" charset="-127"/>
                <a:ea typeface="맑은 고딕" pitchFamily="50" charset="-127"/>
                <a:cs typeface="Helvetica"/>
                <a:sym typeface="Helvetica"/>
              </a:rPr>
              <a:t>8</a:t>
            </a:r>
            <a:r>
              <a:rPr lang="en-US" altLang="ko-KR" sz="1200" b="0" dirty="0" smtClean="0">
                <a:solidFill>
                  <a:schemeClr val="bg1"/>
                </a:solidFill>
                <a:latin typeface="맑은 고딕" pitchFamily="50" charset="-127"/>
                <a:ea typeface="맑은 고딕" pitchFamily="50" charset="-127"/>
                <a:cs typeface="Helvetica"/>
                <a:sym typeface="Helvetica"/>
              </a:rPr>
              <a:t>%</a:t>
            </a:r>
            <a:r>
              <a:rPr lang="ko-KR" altLang="ko-KR" sz="1200" b="0" dirty="0" smtClean="0">
                <a:solidFill>
                  <a:schemeClr val="bg1"/>
                </a:solidFill>
                <a:latin typeface="맑은 고딕" pitchFamily="50" charset="-127"/>
                <a:ea typeface="맑은 고딕" pitchFamily="50" charset="-127"/>
                <a:sym typeface="Helvetica"/>
              </a:rPr>
              <a:t> 상승했</a:t>
            </a:r>
            <a:r>
              <a:rPr lang="ko-KR" altLang="en-US" sz="1200" b="0" dirty="0" smtClean="0">
                <a:solidFill>
                  <a:schemeClr val="bg1"/>
                </a:solidFill>
                <a:latin typeface="맑은 고딕" pitchFamily="50" charset="-127"/>
                <a:ea typeface="맑은 고딕" pitchFamily="50" charset="-127"/>
                <a:cs typeface="Helvetica"/>
                <a:sym typeface="Helvetica"/>
              </a:rPr>
              <a:t>습니</a:t>
            </a:r>
            <a:r>
              <a:rPr lang="ko-KR" altLang="ko-KR" sz="1200" b="0" dirty="0" smtClean="0">
                <a:solidFill>
                  <a:schemeClr val="bg1"/>
                </a:solidFill>
                <a:latin typeface="맑은 고딕" pitchFamily="50" charset="-127"/>
                <a:ea typeface="맑은 고딕" pitchFamily="50" charset="-127"/>
                <a:sym typeface="Helvetica"/>
              </a:rPr>
              <a:t>다</a:t>
            </a:r>
            <a:r>
              <a:rPr lang="en-US" altLang="ko-KR" sz="1200" b="0" dirty="0">
                <a:solidFill>
                  <a:schemeClr val="bg1"/>
                </a:solidFill>
                <a:latin typeface="맑은 고딕" pitchFamily="50" charset="-127"/>
                <a:ea typeface="맑은 고딕" pitchFamily="50" charset="-127"/>
                <a:sym typeface="Helvetica"/>
              </a:rPr>
              <a:t>. </a:t>
            </a:r>
            <a:r>
              <a:rPr lang="ko-KR" altLang="en-US" sz="1200" b="0" dirty="0" smtClean="0">
                <a:solidFill>
                  <a:schemeClr val="bg1"/>
                </a:solidFill>
                <a:latin typeface="맑은 고딕" pitchFamily="50" charset="-127"/>
                <a:ea typeface="맑은 고딕" pitchFamily="50" charset="-127"/>
                <a:cs typeface="Helvetica"/>
                <a:sym typeface="Helvetica"/>
              </a:rPr>
              <a:t>앞으로도 </a:t>
            </a:r>
            <a:r>
              <a:rPr lang="ko-KR" altLang="ko-KR" sz="1200" b="0" dirty="0" smtClean="0">
                <a:solidFill>
                  <a:schemeClr val="bg1"/>
                </a:solidFill>
                <a:latin typeface="맑은 고딕" pitchFamily="50" charset="-127"/>
                <a:ea typeface="맑은 고딕" pitchFamily="50" charset="-127"/>
                <a:sym typeface="Helvetica"/>
              </a:rPr>
              <a:t>경동도서와 </a:t>
            </a:r>
            <a:r>
              <a:rPr lang="ko-KR" altLang="en-US" sz="1200" b="0" dirty="0" smtClean="0">
                <a:solidFill>
                  <a:schemeClr val="bg1"/>
                </a:solidFill>
                <a:latin typeface="맑은 고딕" pitchFamily="50" charset="-127"/>
                <a:ea typeface="맑은 고딕" pitchFamily="50" charset="-127"/>
                <a:cs typeface="Helvetica"/>
                <a:sym typeface="Helvetica"/>
              </a:rPr>
              <a:t>함께 </a:t>
            </a:r>
            <a:r>
              <a:rPr lang="ko-KR" altLang="ko-KR" sz="1200" b="0" dirty="0" err="1" smtClean="0">
                <a:solidFill>
                  <a:schemeClr val="bg1"/>
                </a:solidFill>
                <a:latin typeface="맑은 고딕" pitchFamily="50" charset="-127"/>
                <a:ea typeface="맑은 고딕" pitchFamily="50" charset="-127"/>
                <a:sym typeface="Helvetica"/>
              </a:rPr>
              <a:t>콘텐츠</a:t>
            </a:r>
            <a:r>
              <a:rPr lang="ko-KR" altLang="ko-KR" sz="1200" b="0" dirty="0" smtClean="0">
                <a:solidFill>
                  <a:schemeClr val="bg1"/>
                </a:solidFill>
                <a:latin typeface="맑은 고딕" pitchFamily="50" charset="-127"/>
                <a:ea typeface="맑은 고딕" pitchFamily="50" charset="-127"/>
                <a:sym typeface="Helvetica"/>
              </a:rPr>
              <a:t> 창작 상금</a:t>
            </a:r>
            <a:r>
              <a:rPr lang="ko-KR" altLang="ko-KR" sz="1200" b="0" dirty="0" smtClean="0">
                <a:solidFill>
                  <a:schemeClr val="bg1"/>
                </a:solidFill>
                <a:latin typeface="맑은 고딕" pitchFamily="50" charset="-127"/>
                <a:ea typeface="맑은 고딕" pitchFamily="50" charset="-127"/>
                <a:cs typeface="Helvetica"/>
                <a:sym typeface="Helvetica"/>
              </a:rPr>
              <a:t> </a:t>
            </a:r>
            <a:r>
              <a:rPr lang="ko-KR" altLang="en-US" sz="1200" b="0" dirty="0" smtClean="0">
                <a:solidFill>
                  <a:schemeClr val="bg1"/>
                </a:solidFill>
                <a:latin typeface="맑은 고딕" pitchFamily="50" charset="-127"/>
                <a:ea typeface="맑은 고딕" pitchFamily="50" charset="-127"/>
                <a:cs typeface="Helvetica"/>
                <a:sym typeface="Helvetica"/>
              </a:rPr>
              <a:t>수여 </a:t>
            </a:r>
            <a:r>
              <a:rPr lang="ko-KR" altLang="ko-KR" sz="1200" b="0" dirty="0" smtClean="0">
                <a:solidFill>
                  <a:schemeClr val="bg1"/>
                </a:solidFill>
                <a:latin typeface="맑은 고딕" pitchFamily="50" charset="-127"/>
                <a:ea typeface="맑은 고딕" pitchFamily="50" charset="-127"/>
                <a:sym typeface="Helvetica"/>
              </a:rPr>
              <a:t>방식을</a:t>
            </a:r>
            <a:r>
              <a:rPr lang="en-US" altLang="ko-KR" sz="1200" b="0" dirty="0" smtClean="0">
                <a:solidFill>
                  <a:schemeClr val="bg1"/>
                </a:solidFill>
                <a:latin typeface="맑은 고딕" pitchFamily="50" charset="-127"/>
                <a:ea typeface="맑은 고딕" pitchFamily="50" charset="-127"/>
                <a:sym typeface="Helvetica"/>
              </a:rPr>
              <a:t> </a:t>
            </a:r>
            <a:r>
              <a:rPr lang="ko-KR" altLang="en-US" sz="1200" b="0" dirty="0" smtClean="0">
                <a:solidFill>
                  <a:schemeClr val="bg1"/>
                </a:solidFill>
                <a:latin typeface="맑은 고딕" pitchFamily="50" charset="-127"/>
                <a:ea typeface="맑은 고딕" pitchFamily="50" charset="-127"/>
                <a:cs typeface="Helvetica"/>
                <a:sym typeface="Helvetica"/>
              </a:rPr>
              <a:t>이용</a:t>
            </a:r>
            <a:r>
              <a:rPr lang="ko-KR" altLang="en-US" sz="1200" b="0" dirty="0" smtClean="0">
                <a:solidFill>
                  <a:schemeClr val="bg1"/>
                </a:solidFill>
                <a:latin typeface="맑은 고딕" pitchFamily="50" charset="-127"/>
                <a:ea typeface="맑은 고딕" pitchFamily="50" charset="-127"/>
                <a:sym typeface="Helvetica"/>
              </a:rPr>
              <a:t>해</a:t>
            </a:r>
            <a:r>
              <a:rPr lang="ko-KR" altLang="ko-KR" sz="1200" b="0" dirty="0" smtClean="0">
                <a:solidFill>
                  <a:schemeClr val="bg1"/>
                </a:solidFill>
                <a:latin typeface="맑은 고딕" pitchFamily="50" charset="-127"/>
                <a:ea typeface="맑은 고딕" pitchFamily="50" charset="-127"/>
                <a:sym typeface="Helvetica"/>
              </a:rPr>
              <a:t> </a:t>
            </a:r>
            <a:r>
              <a:rPr lang="en-US" altLang="ko-KR" sz="1200" b="0" dirty="0" err="1" smtClean="0">
                <a:solidFill>
                  <a:schemeClr val="bg1"/>
                </a:solidFill>
                <a:latin typeface="맑은 고딕" pitchFamily="50" charset="-127"/>
                <a:ea typeface="맑은 고딕" pitchFamily="50" charset="-127"/>
                <a:sym typeface="Helvetica"/>
              </a:rPr>
              <a:t>CFun</a:t>
            </a:r>
            <a:r>
              <a:rPr lang="en-US" altLang="ko-KR" sz="1200" b="0" dirty="0" smtClean="0">
                <a:solidFill>
                  <a:schemeClr val="bg1"/>
                </a:solidFill>
                <a:latin typeface="맑은 고딕" pitchFamily="50" charset="-127"/>
                <a:ea typeface="맑은 고딕" pitchFamily="50" charset="-127"/>
                <a:sym typeface="Helvetica"/>
              </a:rPr>
              <a:t> </a:t>
            </a:r>
            <a:r>
              <a:rPr lang="ko-KR" altLang="ko-KR" sz="1200" b="0" dirty="0">
                <a:solidFill>
                  <a:schemeClr val="bg1"/>
                </a:solidFill>
                <a:latin typeface="맑은 고딕" pitchFamily="50" charset="-127"/>
                <a:ea typeface="맑은 고딕" pitchFamily="50" charset="-127"/>
                <a:sym typeface="Helvetica"/>
              </a:rPr>
              <a:t>플랫폼에서 </a:t>
            </a:r>
            <a:r>
              <a:rPr lang="ko-KR" altLang="ko-KR" sz="1200" b="0" dirty="0" smtClean="0">
                <a:solidFill>
                  <a:schemeClr val="bg1"/>
                </a:solidFill>
                <a:latin typeface="맑은 고딕" pitchFamily="50" charset="-127"/>
                <a:ea typeface="맑은 고딕" pitchFamily="50" charset="-127"/>
                <a:sym typeface="Helvetica"/>
              </a:rPr>
              <a:t>사업 </a:t>
            </a:r>
            <a:r>
              <a:rPr lang="ko-KR" altLang="en-US" sz="1200" b="0" dirty="0" smtClean="0">
                <a:solidFill>
                  <a:schemeClr val="bg1"/>
                </a:solidFill>
                <a:latin typeface="맑은 고딕" pitchFamily="50" charset="-127"/>
                <a:ea typeface="맑은 고딕" pitchFamily="50" charset="-127"/>
                <a:cs typeface="Helvetica"/>
                <a:sym typeface="Helvetica"/>
              </a:rPr>
              <a:t>협력</a:t>
            </a:r>
            <a:r>
              <a:rPr lang="ko-KR" altLang="ko-KR" sz="1200" b="0" dirty="0" smtClean="0">
                <a:solidFill>
                  <a:schemeClr val="bg1"/>
                </a:solidFill>
                <a:latin typeface="맑은 고딕" pitchFamily="50" charset="-127"/>
                <a:ea typeface="맑은 고딕" pitchFamily="50" charset="-127"/>
                <a:sym typeface="Helvetica"/>
              </a:rPr>
              <a:t> </a:t>
            </a:r>
            <a:r>
              <a:rPr lang="ko-KR" altLang="ko-KR" sz="1200" b="0" dirty="0">
                <a:solidFill>
                  <a:schemeClr val="bg1"/>
                </a:solidFill>
                <a:latin typeface="맑은 고딕" pitchFamily="50" charset="-127"/>
                <a:ea typeface="맑은 고딕" pitchFamily="50" charset="-127"/>
                <a:sym typeface="Helvetica"/>
              </a:rPr>
              <a:t>방식을 </a:t>
            </a:r>
            <a:r>
              <a:rPr lang="ko-KR" altLang="ko-KR" sz="1200" b="0" dirty="0" smtClean="0">
                <a:solidFill>
                  <a:schemeClr val="bg1"/>
                </a:solidFill>
                <a:latin typeface="맑은 고딕" pitchFamily="50" charset="-127"/>
                <a:ea typeface="맑은 고딕" pitchFamily="50" charset="-127"/>
                <a:sym typeface="Helvetica"/>
              </a:rPr>
              <a:t>발표하</a:t>
            </a:r>
            <a:r>
              <a:rPr lang="ko-KR" altLang="en-US" sz="1200" b="0" dirty="0" smtClean="0">
                <a:solidFill>
                  <a:schemeClr val="bg1"/>
                </a:solidFill>
                <a:latin typeface="맑은 고딕" pitchFamily="50" charset="-127"/>
                <a:ea typeface="맑은 고딕" pitchFamily="50" charset="-127"/>
                <a:cs typeface="Helvetica"/>
                <a:sym typeface="Helvetica"/>
              </a:rPr>
              <a:t>고</a:t>
            </a:r>
            <a:r>
              <a:rPr lang="en-US" altLang="ko-KR" sz="1200" b="0" dirty="0" smtClean="0">
                <a:solidFill>
                  <a:schemeClr val="bg1"/>
                </a:solidFill>
                <a:latin typeface="맑은 고딕" pitchFamily="50" charset="-127"/>
                <a:ea typeface="맑은 고딕" pitchFamily="50" charset="-127"/>
                <a:sym typeface="Helvetica"/>
              </a:rPr>
              <a:t>, </a:t>
            </a:r>
            <a:r>
              <a:rPr lang="ko-KR" altLang="ko-KR" sz="1200" b="0" dirty="0">
                <a:solidFill>
                  <a:schemeClr val="bg1"/>
                </a:solidFill>
                <a:latin typeface="맑은 고딕" pitchFamily="50" charset="-127"/>
                <a:ea typeface="맑은 고딕" pitchFamily="50" charset="-127"/>
                <a:sym typeface="Helvetica"/>
              </a:rPr>
              <a:t>다량의 도서와 </a:t>
            </a:r>
            <a:r>
              <a:rPr lang="ko-KR" altLang="ko-KR" sz="1200" b="0" dirty="0" err="1">
                <a:solidFill>
                  <a:schemeClr val="bg1"/>
                </a:solidFill>
                <a:latin typeface="맑은 고딕" pitchFamily="50" charset="-127"/>
                <a:ea typeface="맑은 고딕" pitchFamily="50" charset="-127"/>
                <a:sym typeface="Helvetica"/>
              </a:rPr>
              <a:t>콘텐츠</a:t>
            </a:r>
            <a:r>
              <a:rPr lang="ko-KR" altLang="ko-KR" sz="1200" b="0" dirty="0">
                <a:solidFill>
                  <a:schemeClr val="bg1"/>
                </a:solidFill>
                <a:latin typeface="맑은 고딕" pitchFamily="50" charset="-127"/>
                <a:ea typeface="맑은 고딕" pitchFamily="50" charset="-127"/>
                <a:sym typeface="Helvetica"/>
              </a:rPr>
              <a:t> 수량의 </a:t>
            </a:r>
            <a:r>
              <a:rPr lang="ko-KR" altLang="ko-KR" sz="1200" b="0" dirty="0" err="1">
                <a:solidFill>
                  <a:schemeClr val="bg1"/>
                </a:solidFill>
                <a:latin typeface="맑은 고딕" pitchFamily="50" charset="-127"/>
                <a:ea typeface="맑은 고딕" pitchFamily="50" charset="-127"/>
                <a:sym typeface="Helvetica"/>
              </a:rPr>
              <a:t>매칭</a:t>
            </a:r>
            <a:r>
              <a:rPr lang="ko-KR" altLang="ko-KR" sz="1200" b="0" dirty="0">
                <a:solidFill>
                  <a:schemeClr val="bg1"/>
                </a:solidFill>
                <a:latin typeface="맑은 고딕" pitchFamily="50" charset="-127"/>
                <a:ea typeface="맑은 고딕" pitchFamily="50" charset="-127"/>
                <a:sym typeface="Helvetica"/>
              </a:rPr>
              <a:t> 문제를 </a:t>
            </a:r>
            <a:r>
              <a:rPr lang="ko-KR" altLang="en-US" sz="1200" b="0" dirty="0" smtClean="0">
                <a:solidFill>
                  <a:schemeClr val="bg1"/>
                </a:solidFill>
                <a:latin typeface="맑은 고딕" pitchFamily="50" charset="-127"/>
                <a:ea typeface="맑은 고딕" pitchFamily="50" charset="-127"/>
                <a:sym typeface="Helvetica"/>
              </a:rPr>
              <a:t>해결</a:t>
            </a:r>
            <a:r>
              <a:rPr lang="ko-KR" altLang="en-US" sz="1200" b="0" dirty="0" smtClean="0">
                <a:solidFill>
                  <a:schemeClr val="bg1"/>
                </a:solidFill>
                <a:latin typeface="맑은 고딕" pitchFamily="50" charset="-127"/>
                <a:ea typeface="맑은 고딕" pitchFamily="50" charset="-127"/>
                <a:cs typeface="Helvetica"/>
                <a:sym typeface="Helvetica"/>
              </a:rPr>
              <a:t>할 것입니</a:t>
            </a:r>
            <a:r>
              <a:rPr lang="ko-KR" altLang="en-US" sz="1200" b="0" dirty="0" smtClean="0">
                <a:solidFill>
                  <a:schemeClr val="bg1"/>
                </a:solidFill>
                <a:latin typeface="맑은 고딕" pitchFamily="50" charset="-127"/>
                <a:ea typeface="맑은 고딕" pitchFamily="50" charset="-127"/>
                <a:sym typeface="Helvetica"/>
              </a:rPr>
              <a:t>다</a:t>
            </a:r>
            <a:r>
              <a:rPr lang="en-US" altLang="ko-KR" sz="1200" b="0" dirty="0" smtClean="0">
                <a:solidFill>
                  <a:schemeClr val="bg1"/>
                </a:solidFill>
                <a:latin typeface="맑은 고딕" pitchFamily="50" charset="-127"/>
                <a:ea typeface="맑은 고딕" pitchFamily="50" charset="-127"/>
                <a:sym typeface="Helvetica"/>
              </a:rPr>
              <a:t>.</a:t>
            </a:r>
            <a:endParaRPr sz="1200" dirty="0">
              <a:solidFill>
                <a:schemeClr val="bg1"/>
              </a:solidFill>
              <a:latin typeface="맑은 고딕" pitchFamily="50" charset="-127"/>
              <a:ea typeface="맑은 고딕" pitchFamily="50" charset="-127"/>
              <a:cs typeface="Times New Roman"/>
              <a:sym typeface="Times New Roman"/>
            </a:endParaRPr>
          </a:p>
        </p:txBody>
      </p:sp>
      <p:pic>
        <p:nvPicPr>
          <p:cNvPr id="315" name="图像" descr="图像"/>
          <p:cNvPicPr>
            <a:picLocks noChangeAspect="1"/>
          </p:cNvPicPr>
          <p:nvPr/>
        </p:nvPicPr>
        <p:blipFill>
          <a:blip r:embed="rId4" cstate="print">
            <a:extLst/>
          </a:blip>
          <a:stretch>
            <a:fillRect/>
          </a:stretch>
        </p:blipFill>
        <p:spPr>
          <a:xfrm>
            <a:off x="1374150" y="2611419"/>
            <a:ext cx="5322520" cy="5456728"/>
          </a:xfrm>
          <a:prstGeom prst="rect">
            <a:avLst/>
          </a:prstGeom>
          <a:ln w="3175">
            <a:miter lim="400000"/>
          </a:ln>
        </p:spPr>
      </p:pic>
      <p:sp>
        <p:nvSpPr>
          <p:cNvPr id="316" name="京东图书二次元内容专区"/>
          <p:cNvSpPr txBox="1"/>
          <p:nvPr/>
        </p:nvSpPr>
        <p:spPr>
          <a:xfrm>
            <a:off x="1374150" y="8284170"/>
            <a:ext cx="5635585" cy="635131"/>
          </a:xfrm>
          <a:prstGeom prst="rect">
            <a:avLst/>
          </a:prstGeom>
          <a:ln w="3175">
            <a:miter lim="400000"/>
          </a:ln>
          <a:extLst>
            <a:ext uri="{C572A759-6A51-4108-AA02-DFA0A04FC94B}">
              <ma14:wrappingTextBoxFlag xmlns:ma14="http://schemas.microsoft.com/office/mac/drawingml/2011/main" xmlns="" val="1"/>
            </a:ext>
          </a:extLst>
        </p:spPr>
        <p:txBody>
          <a:bodyPr lIns="50800" tIns="50800" rIns="50800" bIns="50800"/>
          <a:lstStyle/>
          <a:p>
            <a:pPr marR="457200" defTabSz="457200">
              <a:defRPr sz="950" b="0">
                <a:solidFill>
                  <a:srgbClr val="FFFFFF"/>
                </a:solidFill>
                <a:latin typeface="Helvetica"/>
                <a:ea typeface="Helvetica"/>
                <a:cs typeface="Helvetica"/>
                <a:sym typeface="Helvetica"/>
              </a:defRPr>
            </a:pPr>
            <a:r>
              <a:rPr lang="ko-KR" altLang="en-US" sz="1000" dirty="0" smtClean="0">
                <a:solidFill>
                  <a:schemeClr val="bg1"/>
                </a:solidFill>
                <a:latin typeface="맑은 고딕" pitchFamily="50" charset="-127"/>
                <a:ea typeface="맑은 고딕" pitchFamily="50" charset="-127"/>
              </a:rPr>
              <a:t>경동도서</a:t>
            </a:r>
            <a:r>
              <a:rPr lang="en-US" altLang="ko-KR" sz="1000" dirty="0" smtClean="0">
                <a:solidFill>
                  <a:schemeClr val="bg1"/>
                </a:solidFill>
                <a:latin typeface="맑은 고딕" pitchFamily="50" charset="-127"/>
                <a:ea typeface="맑은 고딕" pitchFamily="50" charset="-127"/>
              </a:rPr>
              <a:t>(</a:t>
            </a:r>
            <a:r>
              <a:rPr lang="zh-CN" altLang="en-US" sz="1000" dirty="0" smtClean="0">
                <a:solidFill>
                  <a:schemeClr val="bg1"/>
                </a:solidFill>
                <a:latin typeface="맑은 고딕" pitchFamily="50" charset="-127"/>
                <a:ea typeface="맑은 고딕" pitchFamily="50" charset="-127"/>
              </a:rPr>
              <a:t>京东图书</a:t>
            </a:r>
            <a:r>
              <a:rPr lang="en-US" altLang="ko-KR" sz="1000" dirty="0" smtClean="0">
                <a:solidFill>
                  <a:schemeClr val="bg1"/>
                </a:solidFill>
                <a:latin typeface="맑은 고딕" pitchFamily="50" charset="-127"/>
                <a:ea typeface="맑은 고딕" pitchFamily="50" charset="-127"/>
              </a:rPr>
              <a:t>)</a:t>
            </a:r>
            <a:r>
              <a:rPr lang="ko-KR" altLang="en-US" sz="1000" dirty="0" smtClean="0">
                <a:solidFill>
                  <a:schemeClr val="bg1"/>
                </a:solidFill>
                <a:latin typeface="맑은 고딕" pitchFamily="50" charset="-127"/>
                <a:ea typeface="맑은 고딕" pitchFamily="50" charset="-127"/>
              </a:rPr>
              <a:t> 이차원 </a:t>
            </a:r>
            <a:r>
              <a:rPr lang="ko-KR" altLang="en-US" sz="1000" dirty="0" err="1" smtClean="0">
                <a:solidFill>
                  <a:schemeClr val="bg1"/>
                </a:solidFill>
                <a:latin typeface="맑은 고딕" pitchFamily="50" charset="-127"/>
                <a:ea typeface="맑은 고딕" pitchFamily="50" charset="-127"/>
              </a:rPr>
              <a:t>콘텐츠</a:t>
            </a:r>
            <a:r>
              <a:rPr lang="ko-KR" altLang="en-US" sz="1000" dirty="0" smtClean="0">
                <a:solidFill>
                  <a:schemeClr val="bg1"/>
                </a:solidFill>
                <a:latin typeface="맑은 고딕" pitchFamily="50" charset="-127"/>
                <a:ea typeface="맑은 고딕" pitchFamily="50" charset="-127"/>
              </a:rPr>
              <a:t> 판매 페이지</a:t>
            </a:r>
            <a:endParaRPr sz="1000" dirty="0">
              <a:solidFill>
                <a:schemeClr val="bg1"/>
              </a:solidFill>
              <a:latin typeface="맑은 고딕" pitchFamily="50" charset="-127"/>
              <a:ea typeface="맑은 고딕" pitchFamily="50" charset="-127"/>
            </a:endParaRP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 name="屏幕快照 2017-10-27 下午4.22.57.png" descr="屏幕快照 2017-10-27 下午4.22.57.png"/>
          <p:cNvPicPr>
            <a:picLocks noChangeAspect="1"/>
          </p:cNvPicPr>
          <p:nvPr/>
        </p:nvPicPr>
        <p:blipFill>
          <a:blip r:embed="rId2" cstate="print">
            <a:extLst/>
          </a:blip>
          <a:stretch>
            <a:fillRect/>
          </a:stretch>
        </p:blipFill>
        <p:spPr>
          <a:xfrm>
            <a:off x="-405" y="2661"/>
            <a:ext cx="7633510" cy="10802378"/>
          </a:xfrm>
          <a:prstGeom prst="rect">
            <a:avLst/>
          </a:prstGeom>
          <a:ln w="3175">
            <a:miter lim="400000"/>
          </a:ln>
        </p:spPr>
      </p:pic>
      <p:pic>
        <p:nvPicPr>
          <p:cNvPr id="319" name="图片-2.png" descr="图片-2.png"/>
          <p:cNvPicPr>
            <a:picLocks noChangeAspect="1"/>
          </p:cNvPicPr>
          <p:nvPr/>
        </p:nvPicPr>
        <p:blipFill>
          <a:blip r:embed="rId3" cstate="print">
            <a:extLst/>
          </a:blip>
          <a:stretch>
            <a:fillRect/>
          </a:stretch>
        </p:blipFill>
        <p:spPr>
          <a:xfrm>
            <a:off x="70792" y="10093706"/>
            <a:ext cx="7562313" cy="711333"/>
          </a:xfrm>
          <a:prstGeom prst="rect">
            <a:avLst/>
          </a:prstGeom>
          <a:ln w="3175">
            <a:miter lim="400000"/>
          </a:ln>
        </p:spPr>
      </p:pic>
      <p:sp>
        <p:nvSpPr>
          <p:cNvPr id="320" name="2014年9月   北京希格斯科技发展有限公司成立…"/>
          <p:cNvSpPr txBox="1"/>
          <p:nvPr/>
        </p:nvSpPr>
        <p:spPr>
          <a:xfrm>
            <a:off x="766729" y="1803450"/>
            <a:ext cx="7586126" cy="7159011"/>
          </a:xfrm>
          <a:prstGeom prst="rect">
            <a:avLst/>
          </a:prstGeom>
          <a:ln w="3175">
            <a:miter lim="400000"/>
          </a:ln>
          <a:extLst>
            <a:ext uri="{C572A759-6A51-4108-AA02-DFA0A04FC94B}">
              <ma14:wrappingTextBoxFlag xmlns:ma14="http://schemas.microsoft.com/office/mac/drawingml/2011/main" xmlns="" val="1"/>
            </a:ext>
          </a:extLst>
        </p:spPr>
        <p:txBody>
          <a:bodyPr lIns="50800" tIns="50800" rIns="50800" bIns="50800"/>
          <a:lstStyle/>
          <a:p>
            <a:pPr marR="457200" indent="304800" algn="l" defTabSz="457200">
              <a:lnSpc>
                <a:spcPct val="150000"/>
              </a:lnSpc>
              <a:defRPr sz="1100" b="0">
                <a:solidFill>
                  <a:srgbClr val="FFFFFF"/>
                </a:solidFill>
                <a:latin typeface="Helvetica"/>
                <a:ea typeface="Helvetica"/>
                <a:cs typeface="Helvetica"/>
                <a:sym typeface="Helvetica"/>
              </a:defRPr>
            </a:pPr>
            <a:r>
              <a:rPr sz="1200" dirty="0" smtClean="0">
                <a:solidFill>
                  <a:schemeClr val="bg1"/>
                </a:solidFill>
                <a:latin typeface="맑은 고딕" pitchFamily="50" charset="-127"/>
                <a:ea typeface="맑은 고딕" pitchFamily="50" charset="-127"/>
              </a:rPr>
              <a:t>2014</a:t>
            </a:r>
            <a:r>
              <a:rPr lang="ko-KR" altLang="en-US" sz="1200" dirty="0" smtClean="0">
                <a:solidFill>
                  <a:schemeClr val="bg1"/>
                </a:solidFill>
                <a:latin typeface="맑은 고딕" pitchFamily="50" charset="-127"/>
                <a:ea typeface="맑은 고딕" pitchFamily="50" charset="-127"/>
              </a:rPr>
              <a:t>년</a:t>
            </a:r>
            <a:r>
              <a:rPr lang="en-US" altLang="ko-KR" sz="1200" dirty="0" smtClean="0">
                <a:solidFill>
                  <a:schemeClr val="bg1"/>
                </a:solidFill>
                <a:latin typeface="맑은 고딕" pitchFamily="50" charset="-127"/>
                <a:ea typeface="맑은 고딕" pitchFamily="50" charset="-127"/>
              </a:rPr>
              <a:t>	</a:t>
            </a:r>
            <a:r>
              <a:rPr sz="1200" dirty="0" smtClean="0">
                <a:solidFill>
                  <a:schemeClr val="bg1"/>
                </a:solidFill>
                <a:latin typeface="맑은 고딕" pitchFamily="50" charset="-127"/>
                <a:ea typeface="맑은 고딕" pitchFamily="50" charset="-127"/>
              </a:rPr>
              <a:t>9</a:t>
            </a:r>
            <a:r>
              <a:rPr lang="ko-KR" altLang="en-US" sz="1200" dirty="0" smtClean="0">
                <a:solidFill>
                  <a:schemeClr val="bg1"/>
                </a:solidFill>
                <a:latin typeface="맑은 고딕" pitchFamily="50" charset="-127"/>
                <a:ea typeface="맑은 고딕" pitchFamily="50" charset="-127"/>
              </a:rPr>
              <a:t>월</a:t>
            </a:r>
            <a:r>
              <a:rPr lang="en-US" altLang="ko-KR" sz="1200" dirty="0" smtClean="0">
                <a:solidFill>
                  <a:schemeClr val="bg1"/>
                </a:solidFill>
                <a:latin typeface="맑은 고딕" pitchFamily="50" charset="-127"/>
                <a:ea typeface="맑은 고딕" pitchFamily="50" charset="-127"/>
              </a:rPr>
              <a:t>	</a:t>
            </a:r>
            <a:r>
              <a:rPr lang="en-US" sz="1200" dirty="0" err="1" smtClean="0">
                <a:solidFill>
                  <a:schemeClr val="bg1"/>
                </a:solidFill>
                <a:latin typeface="맑은 고딕" pitchFamily="50" charset="-127"/>
                <a:ea typeface="맑은 고딕" pitchFamily="50" charset="-127"/>
              </a:rPr>
              <a:t>CFun</a:t>
            </a:r>
            <a:r>
              <a:rPr lang="en-US" sz="1200" dirty="0" smtClean="0">
                <a:solidFill>
                  <a:schemeClr val="bg1"/>
                </a:solidFill>
                <a:latin typeface="맑은 고딕" pitchFamily="50" charset="-127"/>
                <a:ea typeface="맑은 고딕" pitchFamily="50" charset="-127"/>
              </a:rPr>
              <a:t> </a:t>
            </a:r>
            <a:r>
              <a:rPr lang="en-US" sz="1200" dirty="0">
                <a:solidFill>
                  <a:schemeClr val="bg1"/>
                </a:solidFill>
                <a:latin typeface="맑은 고딕" pitchFamily="50" charset="-127"/>
                <a:ea typeface="맑은 고딕" pitchFamily="50" charset="-127"/>
              </a:rPr>
              <a:t>(Beijing </a:t>
            </a:r>
            <a:r>
              <a:rPr lang="en-US" sz="1200" dirty="0" err="1">
                <a:solidFill>
                  <a:schemeClr val="bg1"/>
                </a:solidFill>
                <a:latin typeface="맑은 고딕" pitchFamily="50" charset="-127"/>
                <a:ea typeface="맑은 고딕" pitchFamily="50" charset="-127"/>
              </a:rPr>
              <a:t>Higgses</a:t>
            </a:r>
            <a:r>
              <a:rPr lang="en-US" sz="1200" dirty="0">
                <a:solidFill>
                  <a:schemeClr val="bg1"/>
                </a:solidFill>
                <a:latin typeface="맑은 고딕" pitchFamily="50" charset="-127"/>
                <a:ea typeface="맑은 고딕" pitchFamily="50" charset="-127"/>
              </a:rPr>
              <a:t> Technology Inc.) </a:t>
            </a:r>
            <a:r>
              <a:rPr lang="ko-KR" altLang="en-US" sz="1200" dirty="0" smtClean="0">
                <a:solidFill>
                  <a:schemeClr val="bg1"/>
                </a:solidFill>
                <a:latin typeface="맑은 고딕" pitchFamily="50" charset="-127"/>
                <a:ea typeface="맑은 고딕" pitchFamily="50" charset="-127"/>
              </a:rPr>
              <a:t>설립</a:t>
            </a:r>
            <a:endParaRPr sz="1200" dirty="0">
              <a:solidFill>
                <a:schemeClr val="bg1"/>
              </a:solidFill>
              <a:latin typeface="맑은 고딕" pitchFamily="50" charset="-127"/>
              <a:ea typeface="맑은 고딕" pitchFamily="50" charset="-127"/>
              <a:cs typeface="Times New Roman"/>
              <a:sym typeface="Times New Roman"/>
            </a:endParaRPr>
          </a:p>
          <a:p>
            <a:pPr marR="457200" indent="304800" algn="l" defTabSz="457200">
              <a:lnSpc>
                <a:spcPct val="150000"/>
              </a:lnSpc>
              <a:defRPr sz="1100" b="0">
                <a:solidFill>
                  <a:srgbClr val="FFFFFF"/>
                </a:solidFill>
                <a:latin typeface="Helvetica"/>
                <a:ea typeface="Helvetica"/>
                <a:cs typeface="Helvetica"/>
                <a:sym typeface="Helvetica"/>
              </a:defRPr>
            </a:pPr>
            <a:r>
              <a:rPr sz="1200" dirty="0" smtClean="0">
                <a:solidFill>
                  <a:schemeClr val="bg1"/>
                </a:solidFill>
                <a:latin typeface="맑은 고딕" pitchFamily="50" charset="-127"/>
                <a:ea typeface="맑은 고딕" pitchFamily="50" charset="-127"/>
              </a:rPr>
              <a:t>2014</a:t>
            </a:r>
            <a:r>
              <a:rPr lang="ko-KR" altLang="en-US" sz="1200" dirty="0" smtClean="0">
                <a:solidFill>
                  <a:schemeClr val="bg1"/>
                </a:solidFill>
                <a:latin typeface="맑은 고딕" pitchFamily="50" charset="-127"/>
                <a:ea typeface="맑은 고딕" pitchFamily="50" charset="-127"/>
              </a:rPr>
              <a:t>년</a:t>
            </a:r>
            <a:r>
              <a:rPr lang="en-US" altLang="ko-KR" sz="1200" dirty="0" smtClean="0">
                <a:solidFill>
                  <a:schemeClr val="bg1"/>
                </a:solidFill>
                <a:latin typeface="맑은 고딕" pitchFamily="50" charset="-127"/>
                <a:ea typeface="맑은 고딕" pitchFamily="50" charset="-127"/>
              </a:rPr>
              <a:t> </a:t>
            </a:r>
            <a:r>
              <a:rPr sz="1200" dirty="0" smtClean="0">
                <a:solidFill>
                  <a:schemeClr val="bg1"/>
                </a:solidFill>
                <a:latin typeface="맑은 고딕" pitchFamily="50" charset="-127"/>
                <a:ea typeface="맑은 고딕" pitchFamily="50" charset="-127"/>
              </a:rPr>
              <a:t>11</a:t>
            </a:r>
            <a:r>
              <a:rPr lang="ko-KR" altLang="en-US" sz="1200" dirty="0" smtClean="0">
                <a:solidFill>
                  <a:schemeClr val="bg1"/>
                </a:solidFill>
                <a:latin typeface="맑은 고딕" pitchFamily="50" charset="-127"/>
                <a:ea typeface="맑은 고딕" pitchFamily="50" charset="-127"/>
              </a:rPr>
              <a:t>월</a:t>
            </a:r>
            <a:r>
              <a:rPr lang="en-US" altLang="ko-KR" sz="1200" dirty="0" smtClean="0">
                <a:solidFill>
                  <a:schemeClr val="bg1"/>
                </a:solidFill>
                <a:latin typeface="맑은 고딕" pitchFamily="50" charset="-127"/>
                <a:ea typeface="맑은 고딕" pitchFamily="50" charset="-127"/>
              </a:rPr>
              <a:t>	</a:t>
            </a:r>
            <a:r>
              <a:rPr lang="en-US" altLang="ko-KR" sz="1200" dirty="0" err="1" smtClean="0">
                <a:solidFill>
                  <a:schemeClr val="bg1"/>
                </a:solidFill>
                <a:latin typeface="맑은 고딕" pitchFamily="50" charset="-127"/>
                <a:ea typeface="맑은 고딕" pitchFamily="50" charset="-127"/>
              </a:rPr>
              <a:t>Xue</a:t>
            </a:r>
            <a:r>
              <a:rPr lang="en-US" altLang="ko-KR" sz="1200" dirty="0" smtClean="0">
                <a:solidFill>
                  <a:schemeClr val="bg1"/>
                </a:solidFill>
                <a:latin typeface="맑은 고딕" pitchFamily="50" charset="-127"/>
                <a:ea typeface="맑은 고딕" pitchFamily="50" charset="-127"/>
              </a:rPr>
              <a:t> </a:t>
            </a:r>
            <a:r>
              <a:rPr lang="en-US" altLang="ko-KR" sz="1200" dirty="0" err="1">
                <a:solidFill>
                  <a:schemeClr val="bg1"/>
                </a:solidFill>
                <a:latin typeface="맑은 고딕" pitchFamily="50" charset="-127"/>
                <a:ea typeface="맑은 고딕" pitchFamily="50" charset="-127"/>
              </a:rPr>
              <a:t>Manzi</a:t>
            </a:r>
            <a:r>
              <a:rPr lang="en-US" altLang="ko-KR" sz="1200" dirty="0">
                <a:solidFill>
                  <a:schemeClr val="bg1"/>
                </a:solidFill>
                <a:latin typeface="맑은 고딕" pitchFamily="50" charset="-127"/>
                <a:ea typeface="맑은 고딕" pitchFamily="50" charset="-127"/>
              </a:rPr>
              <a:t> </a:t>
            </a:r>
            <a:r>
              <a:rPr lang="ko-KR" altLang="en-US" sz="1200" dirty="0" smtClean="0">
                <a:solidFill>
                  <a:schemeClr val="bg1"/>
                </a:solidFill>
                <a:latin typeface="맑은 고딕" pitchFamily="50" charset="-127"/>
                <a:ea typeface="맑은 고딕" pitchFamily="50" charset="-127"/>
              </a:rPr>
              <a:t>및 </a:t>
            </a:r>
            <a:r>
              <a:rPr sz="1200" dirty="0" err="1" smtClean="0">
                <a:solidFill>
                  <a:schemeClr val="bg1"/>
                </a:solidFill>
                <a:latin typeface="맑은 고딕" pitchFamily="50" charset="-127"/>
                <a:ea typeface="맑은 고딕" pitchFamily="50" charset="-127"/>
              </a:rPr>
              <a:t>PreAngel</a:t>
            </a:r>
            <a:r>
              <a:rPr lang="ko-KR" altLang="en-US" sz="1200" dirty="0" smtClean="0">
                <a:solidFill>
                  <a:schemeClr val="bg1"/>
                </a:solidFill>
                <a:latin typeface="맑은 고딕" pitchFamily="50" charset="-127"/>
                <a:ea typeface="맑은 고딕" pitchFamily="50" charset="-127"/>
              </a:rPr>
              <a:t>의 엔젤 투자 획득</a:t>
            </a:r>
            <a:r>
              <a:rPr lang="en-US" altLang="ko-KR" sz="1200" dirty="0" smtClean="0">
                <a:solidFill>
                  <a:schemeClr val="bg1"/>
                </a:solidFill>
                <a:latin typeface="맑은 고딕" pitchFamily="50" charset="-127"/>
                <a:ea typeface="맑은 고딕" pitchFamily="50" charset="-127"/>
              </a:rPr>
              <a:t>,</a:t>
            </a:r>
          </a:p>
          <a:p>
            <a:pPr marR="457200" indent="304800" algn="l" defTabSz="457200">
              <a:lnSpc>
                <a:spcPct val="150000"/>
              </a:lnSpc>
              <a:defRPr sz="1100" b="0">
                <a:solidFill>
                  <a:srgbClr val="FFFFFF"/>
                </a:solidFill>
                <a:latin typeface="Helvetica"/>
                <a:ea typeface="Helvetica"/>
                <a:cs typeface="Helvetica"/>
                <a:sym typeface="Helvetica"/>
              </a:defRPr>
            </a:pPr>
            <a:r>
              <a:rPr lang="en-US" altLang="ko-KR" sz="1200" dirty="0" smtClean="0">
                <a:solidFill>
                  <a:schemeClr val="bg1"/>
                </a:solidFill>
                <a:latin typeface="맑은 고딕" pitchFamily="50" charset="-127"/>
                <a:ea typeface="맑은 고딕" pitchFamily="50" charset="-127"/>
              </a:rPr>
              <a:t>			</a:t>
            </a:r>
            <a:r>
              <a:rPr lang="ko-KR" altLang="en-US" sz="1200" dirty="0" err="1" smtClean="0">
                <a:solidFill>
                  <a:schemeClr val="bg1"/>
                </a:solidFill>
                <a:latin typeface="맑은 고딕" pitchFamily="50" charset="-127"/>
                <a:ea typeface="맑은 고딕" pitchFamily="50" charset="-127"/>
              </a:rPr>
              <a:t>소셜</a:t>
            </a:r>
            <a:r>
              <a:rPr lang="ko-KR" altLang="en-US" sz="1200" dirty="0" smtClean="0">
                <a:solidFill>
                  <a:schemeClr val="bg1"/>
                </a:solidFill>
                <a:latin typeface="맑은 고딕" pitchFamily="50" charset="-127"/>
                <a:ea typeface="맑은 고딕" pitchFamily="50" charset="-127"/>
              </a:rPr>
              <a:t> 네트워크 플랫폼 연구 개발 시작</a:t>
            </a:r>
            <a:endParaRPr lang="en-US" altLang="ko-KR" sz="1200" dirty="0" smtClean="0">
              <a:solidFill>
                <a:schemeClr val="bg1"/>
              </a:solidFill>
              <a:latin typeface="맑은 고딕" pitchFamily="50" charset="-127"/>
              <a:ea typeface="맑은 고딕" pitchFamily="50" charset="-127"/>
            </a:endParaRPr>
          </a:p>
          <a:p>
            <a:pPr marR="457200" indent="304800" algn="l" defTabSz="457200">
              <a:lnSpc>
                <a:spcPct val="150000"/>
              </a:lnSpc>
              <a:defRPr sz="1100" b="0">
                <a:solidFill>
                  <a:srgbClr val="FFFFFF"/>
                </a:solidFill>
                <a:latin typeface="Helvetica"/>
                <a:ea typeface="Helvetica"/>
                <a:cs typeface="Helvetica"/>
                <a:sym typeface="Helvetica"/>
              </a:defRPr>
            </a:pPr>
            <a:r>
              <a:rPr lang="en-US" sz="1200" dirty="0" smtClean="0">
                <a:solidFill>
                  <a:schemeClr val="bg1"/>
                </a:solidFill>
                <a:latin typeface="맑은 고딕" pitchFamily="50" charset="-127"/>
                <a:ea typeface="맑은 고딕" pitchFamily="50" charset="-127"/>
                <a:cs typeface="Times New Roman"/>
                <a:sym typeface="Times New Roman"/>
              </a:rPr>
              <a:t>2015</a:t>
            </a:r>
            <a:r>
              <a:rPr lang="ko-KR" altLang="en-US" sz="1200" dirty="0" smtClean="0">
                <a:solidFill>
                  <a:schemeClr val="bg1"/>
                </a:solidFill>
                <a:latin typeface="맑은 고딕" pitchFamily="50" charset="-127"/>
                <a:ea typeface="맑은 고딕" pitchFamily="50" charset="-127"/>
                <a:cs typeface="Times New Roman"/>
                <a:sym typeface="Times New Roman"/>
              </a:rPr>
              <a:t>년</a:t>
            </a:r>
            <a:r>
              <a:rPr lang="en-US" altLang="ko-KR" sz="1200" dirty="0" smtClean="0">
                <a:solidFill>
                  <a:schemeClr val="bg1"/>
                </a:solidFill>
                <a:latin typeface="맑은 고딕" pitchFamily="50" charset="-127"/>
                <a:ea typeface="맑은 고딕" pitchFamily="50" charset="-127"/>
                <a:cs typeface="Times New Roman"/>
                <a:sym typeface="Times New Roman"/>
              </a:rPr>
              <a:t>	2</a:t>
            </a:r>
            <a:r>
              <a:rPr lang="ko-KR" altLang="en-US" sz="1200" dirty="0" smtClean="0">
                <a:solidFill>
                  <a:schemeClr val="bg1"/>
                </a:solidFill>
                <a:latin typeface="맑은 고딕" pitchFamily="50" charset="-127"/>
                <a:ea typeface="맑은 고딕" pitchFamily="50" charset="-127"/>
                <a:cs typeface="Times New Roman"/>
                <a:sym typeface="Times New Roman"/>
              </a:rPr>
              <a:t>월</a:t>
            </a:r>
            <a:r>
              <a:rPr lang="en-US" altLang="ko-KR" sz="1200" dirty="0" smtClean="0">
                <a:solidFill>
                  <a:schemeClr val="bg1"/>
                </a:solidFill>
                <a:latin typeface="맑은 고딕" pitchFamily="50" charset="-127"/>
                <a:ea typeface="맑은 고딕" pitchFamily="50" charset="-127"/>
                <a:cs typeface="Times New Roman"/>
                <a:sym typeface="Times New Roman"/>
              </a:rPr>
              <a:t>	</a:t>
            </a:r>
            <a:r>
              <a:rPr lang="ko-KR" altLang="en-US" sz="1200" dirty="0" smtClean="0">
                <a:solidFill>
                  <a:schemeClr val="bg1"/>
                </a:solidFill>
                <a:latin typeface="맑은 고딕" pitchFamily="50" charset="-127"/>
                <a:ea typeface="맑은 고딕" pitchFamily="50" charset="-127"/>
                <a:cs typeface="Times New Roman"/>
                <a:sym typeface="Times New Roman"/>
              </a:rPr>
              <a:t>제 </a:t>
            </a:r>
            <a:r>
              <a:rPr lang="en-US" altLang="ko-KR" sz="1200" dirty="0" smtClean="0">
                <a:solidFill>
                  <a:schemeClr val="bg1"/>
                </a:solidFill>
                <a:latin typeface="맑은 고딕" pitchFamily="50" charset="-127"/>
                <a:ea typeface="맑은 고딕" pitchFamily="50" charset="-127"/>
                <a:cs typeface="Times New Roman"/>
                <a:sym typeface="Times New Roman"/>
              </a:rPr>
              <a:t>1</a:t>
            </a:r>
            <a:r>
              <a:rPr lang="ko-KR" altLang="en-US" sz="1200" dirty="0" smtClean="0">
                <a:solidFill>
                  <a:schemeClr val="bg1"/>
                </a:solidFill>
                <a:latin typeface="맑은 고딕" pitchFamily="50" charset="-127"/>
                <a:ea typeface="맑은 고딕" pitchFamily="50" charset="-127"/>
                <a:cs typeface="Times New Roman"/>
                <a:sym typeface="Times New Roman"/>
              </a:rPr>
              <a:t>차 사업 종료</a:t>
            </a:r>
            <a:r>
              <a:rPr lang="en-US" altLang="ko-KR" sz="1200" dirty="0" smtClean="0">
                <a:solidFill>
                  <a:schemeClr val="bg1"/>
                </a:solidFill>
                <a:latin typeface="맑은 고딕" pitchFamily="50" charset="-127"/>
                <a:ea typeface="맑은 고딕" pitchFamily="50" charset="-127"/>
                <a:cs typeface="Times New Roman"/>
                <a:sym typeface="Times New Roman"/>
              </a:rPr>
              <a:t>.</a:t>
            </a:r>
            <a:endParaRPr sz="1200" dirty="0">
              <a:solidFill>
                <a:schemeClr val="bg1"/>
              </a:solidFill>
              <a:latin typeface="맑은 고딕" pitchFamily="50" charset="-127"/>
              <a:ea typeface="맑은 고딕" pitchFamily="50" charset="-127"/>
              <a:cs typeface="Times New Roman"/>
              <a:sym typeface="Times New Roman"/>
            </a:endParaRPr>
          </a:p>
          <a:p>
            <a:pPr marR="457200" indent="304800" algn="l" defTabSz="457200">
              <a:lnSpc>
                <a:spcPct val="150000"/>
              </a:lnSpc>
              <a:defRPr sz="1100" b="0">
                <a:solidFill>
                  <a:srgbClr val="FFFFFF"/>
                </a:solidFill>
                <a:latin typeface="Helvetica"/>
                <a:ea typeface="Helvetica"/>
                <a:cs typeface="Helvetica"/>
                <a:sym typeface="Helvetica"/>
              </a:defRPr>
            </a:pPr>
            <a:r>
              <a:rPr sz="1200" dirty="0" smtClean="0">
                <a:solidFill>
                  <a:schemeClr val="bg1"/>
                </a:solidFill>
                <a:latin typeface="맑은 고딕" pitchFamily="50" charset="-127"/>
                <a:ea typeface="맑은 고딕" pitchFamily="50" charset="-127"/>
              </a:rPr>
              <a:t>2015</a:t>
            </a:r>
            <a:r>
              <a:rPr lang="ko-KR" altLang="en-US" sz="1200" dirty="0" smtClean="0">
                <a:solidFill>
                  <a:schemeClr val="bg1"/>
                </a:solidFill>
                <a:latin typeface="맑은 고딕" pitchFamily="50" charset="-127"/>
                <a:ea typeface="맑은 고딕" pitchFamily="50" charset="-127"/>
              </a:rPr>
              <a:t>년</a:t>
            </a:r>
            <a:r>
              <a:rPr lang="en-US" altLang="ko-KR" sz="1200" dirty="0" smtClean="0">
                <a:solidFill>
                  <a:schemeClr val="bg1"/>
                </a:solidFill>
                <a:latin typeface="맑은 고딕" pitchFamily="50" charset="-127"/>
                <a:ea typeface="맑은 고딕" pitchFamily="50" charset="-127"/>
              </a:rPr>
              <a:t>	</a:t>
            </a:r>
            <a:r>
              <a:rPr sz="1200" dirty="0" smtClean="0">
                <a:solidFill>
                  <a:schemeClr val="bg1"/>
                </a:solidFill>
                <a:latin typeface="맑은 고딕" pitchFamily="50" charset="-127"/>
                <a:ea typeface="맑은 고딕" pitchFamily="50" charset="-127"/>
              </a:rPr>
              <a:t>3</a:t>
            </a:r>
            <a:r>
              <a:rPr lang="ko-KR" altLang="en-US" sz="1200" dirty="0" smtClean="0">
                <a:solidFill>
                  <a:schemeClr val="bg1"/>
                </a:solidFill>
                <a:latin typeface="맑은 고딕" pitchFamily="50" charset="-127"/>
                <a:ea typeface="맑은 고딕" pitchFamily="50" charset="-127"/>
              </a:rPr>
              <a:t>월</a:t>
            </a:r>
            <a:r>
              <a:rPr lang="en-US" altLang="ko-KR" sz="1200" dirty="0" smtClean="0">
                <a:solidFill>
                  <a:schemeClr val="bg1"/>
                </a:solidFill>
                <a:latin typeface="맑은 고딕" pitchFamily="50" charset="-127"/>
                <a:ea typeface="맑은 고딕" pitchFamily="50" charset="-127"/>
              </a:rPr>
              <a:t>	</a:t>
            </a:r>
            <a:r>
              <a:rPr lang="ko-KR" altLang="en-US" sz="1200" dirty="0" smtClean="0">
                <a:solidFill>
                  <a:schemeClr val="bg1"/>
                </a:solidFill>
                <a:latin typeface="맑은 고딕" pitchFamily="50" charset="-127"/>
                <a:ea typeface="맑은 고딕" pitchFamily="50" charset="-127"/>
              </a:rPr>
              <a:t>이차원 언어 코스플레이 영역의 </a:t>
            </a:r>
            <a:r>
              <a:rPr lang="ko-KR" altLang="en-US" sz="1200" b="0" dirty="0" smtClean="0">
                <a:solidFill>
                  <a:schemeClr val="bg1"/>
                </a:solidFill>
                <a:latin typeface="맑은 고딕" pitchFamily="50" charset="-127"/>
                <a:ea typeface="맑은 고딕" pitchFamily="50" charset="-127"/>
                <a:cs typeface="Times New Roman"/>
                <a:sym typeface="Times New Roman"/>
              </a:rPr>
              <a:t>연구를 통해</a:t>
            </a:r>
            <a:endParaRPr lang="en-US" altLang="ko-KR" sz="1200" b="0" dirty="0" smtClean="0">
              <a:solidFill>
                <a:schemeClr val="bg1"/>
              </a:solidFill>
              <a:latin typeface="맑은 고딕" pitchFamily="50" charset="-127"/>
              <a:ea typeface="맑은 고딕" pitchFamily="50" charset="-127"/>
              <a:cs typeface="Times New Roman"/>
              <a:sym typeface="Times New Roman"/>
            </a:endParaRPr>
          </a:p>
          <a:p>
            <a:pPr marR="457200" indent="304800" algn="l" defTabSz="457200">
              <a:lnSpc>
                <a:spcPct val="150000"/>
              </a:lnSpc>
              <a:defRPr sz="1100" b="0">
                <a:solidFill>
                  <a:srgbClr val="FFFFFF"/>
                </a:solidFill>
                <a:latin typeface="Helvetica"/>
                <a:ea typeface="Helvetica"/>
                <a:cs typeface="Helvetica"/>
                <a:sym typeface="Helvetica"/>
              </a:defRPr>
            </a:pPr>
            <a:r>
              <a:rPr lang="en-US" altLang="ko-KR" sz="1200" b="0" dirty="0" smtClean="0">
                <a:solidFill>
                  <a:schemeClr val="bg1"/>
                </a:solidFill>
                <a:latin typeface="맑은 고딕" pitchFamily="50" charset="-127"/>
                <a:ea typeface="맑은 고딕" pitchFamily="50" charset="-127"/>
                <a:cs typeface="Times New Roman"/>
                <a:sym typeface="Times New Roman"/>
              </a:rPr>
              <a:t>			</a:t>
            </a:r>
            <a:r>
              <a:rPr lang="ko-KR" altLang="en-US" sz="1200" dirty="0" err="1" smtClean="0">
                <a:solidFill>
                  <a:schemeClr val="bg1"/>
                </a:solidFill>
                <a:latin typeface="맑은 고딕" pitchFamily="50" charset="-127"/>
                <a:ea typeface="맑은 고딕" pitchFamily="50" charset="-127"/>
              </a:rPr>
              <a:t>소셜</a:t>
            </a:r>
            <a:r>
              <a:rPr lang="ko-KR" altLang="en-US" sz="1200" dirty="0" smtClean="0">
                <a:solidFill>
                  <a:schemeClr val="bg1"/>
                </a:solidFill>
                <a:latin typeface="맑은 고딕" pitchFamily="50" charset="-127"/>
                <a:ea typeface="맑은 고딕" pitchFamily="50" charset="-127"/>
              </a:rPr>
              <a:t> 네트워크 공동 창작 프로젝트 </a:t>
            </a:r>
            <a:r>
              <a:rPr lang="en-US" altLang="ko-KR" sz="1200" b="0" dirty="0" err="1" smtClean="0">
                <a:solidFill>
                  <a:schemeClr val="bg1"/>
                </a:solidFill>
                <a:latin typeface="맑은 고딕" pitchFamily="50" charset="-127"/>
                <a:ea typeface="맑은 고딕" pitchFamily="50" charset="-127"/>
                <a:cs typeface="Times New Roman"/>
                <a:sym typeface="Times New Roman"/>
              </a:rPr>
              <a:t>CFun</a:t>
            </a:r>
            <a:r>
              <a:rPr lang="ko-KR" altLang="en-US" sz="1200" b="0" dirty="0" smtClean="0">
                <a:solidFill>
                  <a:schemeClr val="bg1"/>
                </a:solidFill>
                <a:latin typeface="맑은 고딕" pitchFamily="50" charset="-127"/>
                <a:ea typeface="맑은 고딕" pitchFamily="50" charset="-127"/>
                <a:cs typeface="Times New Roman"/>
                <a:sym typeface="Times New Roman"/>
              </a:rPr>
              <a:t>을 시작하기로 결정</a:t>
            </a:r>
            <a:r>
              <a:rPr lang="en-US" altLang="ko-KR" sz="1200" b="0" dirty="0" smtClean="0">
                <a:solidFill>
                  <a:schemeClr val="bg1"/>
                </a:solidFill>
                <a:latin typeface="맑은 고딕" pitchFamily="50" charset="-127"/>
                <a:ea typeface="맑은 고딕" pitchFamily="50" charset="-127"/>
                <a:cs typeface="Times New Roman"/>
                <a:sym typeface="Times New Roman"/>
              </a:rPr>
              <a:t>.</a:t>
            </a:r>
            <a:endParaRPr lang="en-US" sz="1200" b="0" dirty="0" smtClean="0">
              <a:solidFill>
                <a:schemeClr val="bg1"/>
              </a:solidFill>
              <a:latin typeface="맑은 고딕" pitchFamily="50" charset="-127"/>
              <a:ea typeface="맑은 고딕" pitchFamily="50" charset="-127"/>
              <a:cs typeface="Times New Roman"/>
              <a:sym typeface="Times New Roman"/>
            </a:endParaRPr>
          </a:p>
          <a:p>
            <a:pPr marR="457200" indent="304800" algn="l" defTabSz="457200">
              <a:lnSpc>
                <a:spcPct val="150000"/>
              </a:lnSpc>
              <a:defRPr sz="1100" b="0">
                <a:solidFill>
                  <a:srgbClr val="FFFFFF"/>
                </a:solidFill>
                <a:latin typeface="Helvetica"/>
                <a:ea typeface="Helvetica"/>
                <a:cs typeface="Helvetica"/>
                <a:sym typeface="Helvetica"/>
              </a:defRPr>
            </a:pPr>
            <a:r>
              <a:rPr sz="1200" dirty="0" smtClean="0">
                <a:solidFill>
                  <a:schemeClr val="bg1"/>
                </a:solidFill>
                <a:latin typeface="맑은 고딕" pitchFamily="50" charset="-127"/>
                <a:ea typeface="맑은 고딕" pitchFamily="50" charset="-127"/>
              </a:rPr>
              <a:t>2015</a:t>
            </a:r>
            <a:r>
              <a:rPr lang="ko-KR" altLang="en-US" sz="1200" dirty="0" smtClean="0">
                <a:solidFill>
                  <a:schemeClr val="bg1"/>
                </a:solidFill>
                <a:latin typeface="맑은 고딕" pitchFamily="50" charset="-127"/>
                <a:ea typeface="맑은 고딕" pitchFamily="50" charset="-127"/>
              </a:rPr>
              <a:t>년</a:t>
            </a:r>
            <a:r>
              <a:rPr lang="en-US" altLang="ko-KR" sz="1200" dirty="0" smtClean="0">
                <a:solidFill>
                  <a:schemeClr val="bg1"/>
                </a:solidFill>
                <a:latin typeface="맑은 고딕" pitchFamily="50" charset="-127"/>
                <a:ea typeface="맑은 고딕" pitchFamily="50" charset="-127"/>
              </a:rPr>
              <a:t>	</a:t>
            </a:r>
            <a:r>
              <a:rPr sz="1200" dirty="0" smtClean="0">
                <a:solidFill>
                  <a:schemeClr val="bg1"/>
                </a:solidFill>
                <a:latin typeface="맑은 고딕" pitchFamily="50" charset="-127"/>
                <a:ea typeface="맑은 고딕" pitchFamily="50" charset="-127"/>
              </a:rPr>
              <a:t>5</a:t>
            </a:r>
            <a:r>
              <a:rPr lang="ko-KR" altLang="en-US" sz="1200" dirty="0" smtClean="0">
                <a:solidFill>
                  <a:schemeClr val="bg1"/>
                </a:solidFill>
                <a:latin typeface="맑은 고딕" pitchFamily="50" charset="-127"/>
                <a:ea typeface="맑은 고딕" pitchFamily="50" charset="-127"/>
              </a:rPr>
              <a:t>월</a:t>
            </a:r>
            <a:r>
              <a:rPr lang="en-US" altLang="ko-KR" sz="1200" dirty="0" smtClean="0">
                <a:solidFill>
                  <a:schemeClr val="bg1"/>
                </a:solidFill>
                <a:latin typeface="맑은 고딕" pitchFamily="50" charset="-127"/>
                <a:ea typeface="맑은 고딕" pitchFamily="50" charset="-127"/>
              </a:rPr>
              <a:t>	</a:t>
            </a:r>
            <a:r>
              <a:rPr lang="en-US" altLang="ko-KR" sz="1200" b="0" dirty="0" err="1" smtClean="0">
                <a:solidFill>
                  <a:schemeClr val="bg1"/>
                </a:solidFill>
                <a:latin typeface="맑은 고딕" pitchFamily="50" charset="-127"/>
                <a:ea typeface="맑은 고딕" pitchFamily="50" charset="-127"/>
                <a:cs typeface="Times New Roman"/>
                <a:sym typeface="Times New Roman"/>
              </a:rPr>
              <a:t>Xue</a:t>
            </a:r>
            <a:r>
              <a:rPr lang="en-US" altLang="ko-KR" sz="1200" b="0" dirty="0" smtClean="0">
                <a:solidFill>
                  <a:schemeClr val="bg1"/>
                </a:solidFill>
                <a:latin typeface="맑은 고딕" pitchFamily="50" charset="-127"/>
                <a:ea typeface="맑은 고딕" pitchFamily="50" charset="-127"/>
                <a:cs typeface="Times New Roman"/>
                <a:sym typeface="Times New Roman"/>
              </a:rPr>
              <a:t> </a:t>
            </a:r>
            <a:r>
              <a:rPr lang="en-US" altLang="ko-KR" sz="1200" b="0" dirty="0" err="1" smtClean="0">
                <a:solidFill>
                  <a:schemeClr val="bg1"/>
                </a:solidFill>
                <a:latin typeface="맑은 고딕" pitchFamily="50" charset="-127"/>
                <a:ea typeface="맑은 고딕" pitchFamily="50" charset="-127"/>
                <a:cs typeface="Times New Roman"/>
                <a:sym typeface="Times New Roman"/>
              </a:rPr>
              <a:t>Manzi</a:t>
            </a:r>
            <a:r>
              <a:rPr lang="ko-KR" altLang="en-US" sz="1200" b="0" dirty="0" smtClean="0">
                <a:solidFill>
                  <a:schemeClr val="bg1"/>
                </a:solidFill>
                <a:latin typeface="맑은 고딕" pitchFamily="50" charset="-127"/>
                <a:ea typeface="맑은 고딕" pitchFamily="50" charset="-127"/>
                <a:cs typeface="Times New Roman"/>
                <a:sym typeface="Times New Roman"/>
              </a:rPr>
              <a:t> 및 오락광장의 백 만위안</a:t>
            </a:r>
            <a:r>
              <a:rPr lang="zh-CN" altLang="en-US" sz="1200" b="0" dirty="0" smtClean="0">
                <a:solidFill>
                  <a:schemeClr val="bg1"/>
                </a:solidFill>
                <a:latin typeface="맑은 고딕" pitchFamily="50" charset="-127"/>
                <a:ea typeface="맑은 고딕" pitchFamily="50" charset="-127"/>
                <a:cs typeface="Times New Roman"/>
                <a:sym typeface="Times New Roman"/>
              </a:rPr>
              <a:t> </a:t>
            </a:r>
            <a:r>
              <a:rPr lang="en-US" altLang="zh-CN" sz="1200" b="0" dirty="0" smtClean="0">
                <a:solidFill>
                  <a:schemeClr val="bg1"/>
                </a:solidFill>
                <a:latin typeface="맑은 고딕" pitchFamily="50" charset="-127"/>
                <a:ea typeface="맑은 고딕" pitchFamily="50" charset="-127"/>
                <a:cs typeface="Times New Roman"/>
                <a:sym typeface="Times New Roman"/>
              </a:rPr>
              <a:t>Pre-A</a:t>
            </a:r>
            <a:r>
              <a:rPr lang="zh-CN" altLang="en-US" sz="1200" b="0" dirty="0">
                <a:solidFill>
                  <a:schemeClr val="bg1"/>
                </a:solidFill>
                <a:latin typeface="맑은 고딕" pitchFamily="50" charset="-127"/>
                <a:ea typeface="맑은 고딕" pitchFamily="50" charset="-127"/>
                <a:cs typeface="Times New Roman"/>
                <a:sym typeface="Times New Roman"/>
              </a:rPr>
              <a:t> </a:t>
            </a:r>
            <a:r>
              <a:rPr lang="ko-KR" altLang="en-US" sz="1200" b="0" dirty="0" smtClean="0">
                <a:solidFill>
                  <a:schemeClr val="bg1"/>
                </a:solidFill>
                <a:latin typeface="맑은 고딕" pitchFamily="50" charset="-127"/>
                <a:ea typeface="맑은 고딕" pitchFamily="50" charset="-127"/>
                <a:cs typeface="Times New Roman"/>
                <a:sym typeface="Times New Roman"/>
              </a:rPr>
              <a:t>투자</a:t>
            </a:r>
            <a:r>
              <a:rPr lang="zh-CN" altLang="en-US" sz="1200" b="0" dirty="0" smtClean="0">
                <a:solidFill>
                  <a:schemeClr val="bg1"/>
                </a:solidFill>
                <a:latin typeface="맑은 고딕" pitchFamily="50" charset="-127"/>
                <a:ea typeface="맑은 고딕" pitchFamily="50" charset="-127"/>
                <a:cs typeface="Times New Roman"/>
                <a:sym typeface="Times New Roman"/>
              </a:rPr>
              <a:t> </a:t>
            </a:r>
            <a:r>
              <a:rPr lang="ko-KR" altLang="en-US" sz="1200" b="0" dirty="0" smtClean="0">
                <a:solidFill>
                  <a:schemeClr val="bg1"/>
                </a:solidFill>
                <a:latin typeface="맑은 고딕" pitchFamily="50" charset="-127"/>
                <a:ea typeface="맑은 고딕" pitchFamily="50" charset="-127"/>
                <a:cs typeface="Times New Roman"/>
                <a:sym typeface="Times New Roman"/>
              </a:rPr>
              <a:t>획득</a:t>
            </a:r>
            <a:r>
              <a:rPr lang="en-US" altLang="ko-KR" sz="1200" b="0" dirty="0" smtClean="0">
                <a:solidFill>
                  <a:schemeClr val="bg1"/>
                </a:solidFill>
                <a:latin typeface="맑은 고딕" pitchFamily="50" charset="-127"/>
                <a:ea typeface="맑은 고딕" pitchFamily="50" charset="-127"/>
                <a:cs typeface="Times New Roman"/>
                <a:sym typeface="Times New Roman"/>
              </a:rPr>
              <a:t>.</a:t>
            </a:r>
            <a:endParaRPr lang="zh-CN" altLang="en-US" sz="1200" b="0" dirty="0">
              <a:solidFill>
                <a:schemeClr val="bg1"/>
              </a:solidFill>
              <a:latin typeface="맑은 고딕" pitchFamily="50" charset="-127"/>
              <a:ea typeface="맑은 고딕" pitchFamily="50" charset="-127"/>
              <a:cs typeface="Times New Roman"/>
              <a:sym typeface="Times New Roman"/>
            </a:endParaRPr>
          </a:p>
          <a:p>
            <a:pPr marR="457200" indent="304800" algn="l" defTabSz="457200">
              <a:lnSpc>
                <a:spcPct val="150000"/>
              </a:lnSpc>
              <a:defRPr sz="1100" b="0">
                <a:solidFill>
                  <a:srgbClr val="FFFFFF"/>
                </a:solidFill>
                <a:latin typeface="Helvetica"/>
                <a:ea typeface="Helvetica"/>
                <a:cs typeface="Helvetica"/>
                <a:sym typeface="Helvetica"/>
              </a:defRPr>
            </a:pPr>
            <a:r>
              <a:rPr sz="1200" dirty="0" smtClean="0">
                <a:solidFill>
                  <a:schemeClr val="bg1"/>
                </a:solidFill>
                <a:latin typeface="맑은 고딕" pitchFamily="50" charset="-127"/>
                <a:ea typeface="맑은 고딕" pitchFamily="50" charset="-127"/>
              </a:rPr>
              <a:t>2015</a:t>
            </a:r>
            <a:r>
              <a:rPr lang="ko-KR" altLang="en-US" sz="1200" dirty="0" smtClean="0">
                <a:solidFill>
                  <a:schemeClr val="bg1"/>
                </a:solidFill>
                <a:latin typeface="맑은 고딕" pitchFamily="50" charset="-127"/>
                <a:ea typeface="맑은 고딕" pitchFamily="50" charset="-127"/>
              </a:rPr>
              <a:t>년</a:t>
            </a:r>
            <a:r>
              <a:rPr lang="en-US" altLang="ko-KR" sz="1200" dirty="0" smtClean="0">
                <a:solidFill>
                  <a:schemeClr val="bg1"/>
                </a:solidFill>
                <a:latin typeface="맑은 고딕" pitchFamily="50" charset="-127"/>
                <a:ea typeface="맑은 고딕" pitchFamily="50" charset="-127"/>
              </a:rPr>
              <a:t>	</a:t>
            </a:r>
            <a:r>
              <a:rPr sz="1200" dirty="0" smtClean="0">
                <a:solidFill>
                  <a:schemeClr val="bg1"/>
                </a:solidFill>
                <a:latin typeface="맑은 고딕" pitchFamily="50" charset="-127"/>
                <a:ea typeface="맑은 고딕" pitchFamily="50" charset="-127"/>
              </a:rPr>
              <a:t>7</a:t>
            </a:r>
            <a:r>
              <a:rPr lang="ko-KR" altLang="en-US" sz="1200" dirty="0" smtClean="0">
                <a:solidFill>
                  <a:schemeClr val="bg1"/>
                </a:solidFill>
                <a:latin typeface="맑은 고딕" pitchFamily="50" charset="-127"/>
                <a:ea typeface="맑은 고딕" pitchFamily="50" charset="-127"/>
              </a:rPr>
              <a:t>월</a:t>
            </a:r>
            <a:r>
              <a:rPr lang="en-US" altLang="ko-KR" sz="1200" dirty="0" smtClean="0">
                <a:solidFill>
                  <a:schemeClr val="bg1"/>
                </a:solidFill>
                <a:latin typeface="맑은 고딕" pitchFamily="50" charset="-127"/>
                <a:ea typeface="맑은 고딕" pitchFamily="50" charset="-127"/>
              </a:rPr>
              <a:t>	</a:t>
            </a:r>
            <a:r>
              <a:rPr lang="en-US" altLang="zh-CN" sz="1200" dirty="0" err="1" smtClean="0">
                <a:solidFill>
                  <a:schemeClr val="bg1"/>
                </a:solidFill>
                <a:latin typeface="맑은 고딕" pitchFamily="50" charset="-127"/>
                <a:ea typeface="맑은 고딕" pitchFamily="50" charset="-127"/>
              </a:rPr>
              <a:t>CFun</a:t>
            </a:r>
            <a:r>
              <a:rPr lang="en-US" altLang="zh-CN" sz="120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cs typeface="Times New Roman"/>
                <a:sym typeface="Times New Roman"/>
              </a:rPr>
              <a:t>베타</a:t>
            </a:r>
            <a:r>
              <a:rPr lang="ko-KR" altLang="en-US" sz="1200" dirty="0" smtClean="0">
                <a:solidFill>
                  <a:schemeClr val="bg1"/>
                </a:solidFill>
                <a:latin typeface="맑은 고딕" pitchFamily="50" charset="-127"/>
                <a:ea typeface="맑은 고딕" pitchFamily="50" charset="-127"/>
              </a:rPr>
              <a:t> 버전 출시</a:t>
            </a:r>
            <a:r>
              <a:rPr lang="en-US" altLang="ko-KR" sz="1200" dirty="0" smtClean="0">
                <a:solidFill>
                  <a:schemeClr val="bg1"/>
                </a:solidFill>
                <a:latin typeface="맑은 고딕" pitchFamily="50" charset="-127"/>
                <a:ea typeface="맑은 고딕" pitchFamily="50" charset="-127"/>
              </a:rPr>
              <a:t>, 5</a:t>
            </a:r>
            <a:r>
              <a:rPr lang="ko-KR" altLang="en-US" sz="1200" dirty="0" smtClean="0">
                <a:solidFill>
                  <a:schemeClr val="bg1"/>
                </a:solidFill>
                <a:latin typeface="맑은 고딕" pitchFamily="50" charset="-127"/>
                <a:ea typeface="맑은 고딕" pitchFamily="50" charset="-127"/>
              </a:rPr>
              <a:t>일 동안 </a:t>
            </a:r>
            <a:r>
              <a:rPr lang="en-US" altLang="ko-KR" sz="1200" dirty="0" smtClean="0">
                <a:solidFill>
                  <a:schemeClr val="bg1"/>
                </a:solidFill>
                <a:latin typeface="맑은 고딕" pitchFamily="50" charset="-127"/>
                <a:ea typeface="맑은 고딕" pitchFamily="50" charset="-127"/>
              </a:rPr>
              <a:t>700</a:t>
            </a:r>
            <a:r>
              <a:rPr lang="ko-KR" altLang="en-US" sz="1200" dirty="0" smtClean="0">
                <a:solidFill>
                  <a:schemeClr val="bg1"/>
                </a:solidFill>
                <a:latin typeface="맑은 고딕" pitchFamily="50" charset="-127"/>
                <a:ea typeface="맑은 고딕" pitchFamily="50" charset="-127"/>
              </a:rPr>
              <a:t>개가 넘는 피드백 정보 수집</a:t>
            </a:r>
            <a:r>
              <a:rPr lang="en-US" altLang="ko-KR" sz="1200" b="0" dirty="0" smtClean="0">
                <a:solidFill>
                  <a:schemeClr val="bg1"/>
                </a:solidFill>
                <a:latin typeface="맑은 고딕" pitchFamily="50" charset="-127"/>
                <a:ea typeface="맑은 고딕" pitchFamily="50" charset="-127"/>
                <a:cs typeface="Times New Roman"/>
                <a:sym typeface="Times New Roman"/>
              </a:rPr>
              <a:t>.</a:t>
            </a:r>
          </a:p>
          <a:p>
            <a:pPr marR="457200" indent="304800" algn="l" defTabSz="457200">
              <a:lnSpc>
                <a:spcPct val="150000"/>
              </a:lnSpc>
              <a:defRPr sz="1100" b="0">
                <a:solidFill>
                  <a:srgbClr val="FFFFFF"/>
                </a:solidFill>
                <a:latin typeface="Helvetica"/>
                <a:ea typeface="Helvetica"/>
                <a:cs typeface="Helvetica"/>
                <a:sym typeface="Helvetica"/>
              </a:defRPr>
            </a:pPr>
            <a:r>
              <a:rPr sz="1200" dirty="0" smtClean="0">
                <a:solidFill>
                  <a:schemeClr val="bg1"/>
                </a:solidFill>
                <a:latin typeface="맑은 고딕" pitchFamily="50" charset="-127"/>
                <a:ea typeface="맑은 고딕" pitchFamily="50" charset="-127"/>
              </a:rPr>
              <a:t>2015</a:t>
            </a:r>
            <a:r>
              <a:rPr lang="ko-KR" altLang="en-US" sz="1200" dirty="0" smtClean="0">
                <a:solidFill>
                  <a:schemeClr val="bg1"/>
                </a:solidFill>
                <a:latin typeface="맑은 고딕" pitchFamily="50" charset="-127"/>
                <a:ea typeface="맑은 고딕" pitchFamily="50" charset="-127"/>
              </a:rPr>
              <a:t>년</a:t>
            </a:r>
            <a:r>
              <a:rPr lang="en-US" altLang="ko-KR" sz="1200" dirty="0" smtClean="0">
                <a:solidFill>
                  <a:schemeClr val="bg1"/>
                </a:solidFill>
                <a:latin typeface="맑은 고딕" pitchFamily="50" charset="-127"/>
                <a:ea typeface="맑은 고딕" pitchFamily="50" charset="-127"/>
              </a:rPr>
              <a:t>	</a:t>
            </a:r>
            <a:r>
              <a:rPr sz="1200" dirty="0" smtClean="0">
                <a:solidFill>
                  <a:schemeClr val="bg1"/>
                </a:solidFill>
                <a:latin typeface="맑은 고딕" pitchFamily="50" charset="-127"/>
                <a:ea typeface="맑은 고딕" pitchFamily="50" charset="-127"/>
              </a:rPr>
              <a:t>9</a:t>
            </a:r>
            <a:r>
              <a:rPr lang="ko-KR" altLang="en-US" sz="1200" dirty="0" smtClean="0">
                <a:solidFill>
                  <a:schemeClr val="bg1"/>
                </a:solidFill>
                <a:latin typeface="맑은 고딕" pitchFamily="50" charset="-127"/>
                <a:ea typeface="맑은 고딕" pitchFamily="50" charset="-127"/>
              </a:rPr>
              <a:t>월</a:t>
            </a:r>
            <a:r>
              <a:rPr lang="en-US" altLang="ko-KR" sz="1200" dirty="0" smtClean="0">
                <a:solidFill>
                  <a:schemeClr val="bg1"/>
                </a:solidFill>
                <a:latin typeface="맑은 고딕" pitchFamily="50" charset="-127"/>
                <a:ea typeface="맑은 고딕" pitchFamily="50" charset="-127"/>
              </a:rPr>
              <a:t>	</a:t>
            </a:r>
            <a:r>
              <a:rPr lang="en-US" altLang="zh-CN" sz="1200" dirty="0" err="1" smtClean="0">
                <a:solidFill>
                  <a:schemeClr val="bg1"/>
                </a:solidFill>
                <a:latin typeface="맑은 고딕" pitchFamily="50" charset="-127"/>
                <a:ea typeface="맑은 고딕" pitchFamily="50" charset="-127"/>
              </a:rPr>
              <a:t>CFun</a:t>
            </a:r>
            <a:r>
              <a:rPr lang="en-US" altLang="zh-CN" sz="1200" dirty="0" smtClean="0">
                <a:solidFill>
                  <a:schemeClr val="bg1"/>
                </a:solidFill>
                <a:latin typeface="맑은 고딕" pitchFamily="50" charset="-127"/>
                <a:ea typeface="맑은 고딕" pitchFamily="50" charset="-127"/>
              </a:rPr>
              <a:t> </a:t>
            </a:r>
            <a:r>
              <a:rPr sz="1200" dirty="0" smtClean="0">
                <a:solidFill>
                  <a:schemeClr val="bg1"/>
                </a:solidFill>
                <a:latin typeface="맑은 고딕" pitchFamily="50" charset="-127"/>
                <a:ea typeface="맑은 고딕" pitchFamily="50" charset="-127"/>
              </a:rPr>
              <a:t>1.0</a:t>
            </a:r>
            <a:r>
              <a:rPr lang="en-US" sz="1200" dirty="0" smtClean="0">
                <a:solidFill>
                  <a:schemeClr val="bg1"/>
                </a:solidFill>
                <a:latin typeface="맑은 고딕" pitchFamily="50" charset="-127"/>
                <a:ea typeface="맑은 고딕" pitchFamily="50" charset="-127"/>
              </a:rPr>
              <a:t> </a:t>
            </a:r>
            <a:r>
              <a:rPr lang="ko-KR" altLang="en-US" sz="1200" dirty="0" smtClean="0">
                <a:solidFill>
                  <a:schemeClr val="bg1"/>
                </a:solidFill>
                <a:latin typeface="맑은 고딕" pitchFamily="50" charset="-127"/>
                <a:ea typeface="맑은 고딕" pitchFamily="50" charset="-127"/>
              </a:rPr>
              <a:t>버전 출시</a:t>
            </a:r>
            <a:r>
              <a:rPr lang="en-US" altLang="ko-KR" sz="1200" dirty="0" smtClean="0">
                <a:solidFill>
                  <a:schemeClr val="bg1"/>
                </a:solidFill>
                <a:latin typeface="맑은 고딕" pitchFamily="50" charset="-127"/>
                <a:ea typeface="맑은 고딕" pitchFamily="50" charset="-127"/>
              </a:rPr>
              <a:t>, </a:t>
            </a:r>
            <a:r>
              <a:rPr lang="en-US" sz="1200" dirty="0" smtClean="0">
                <a:solidFill>
                  <a:schemeClr val="bg1"/>
                </a:solidFill>
                <a:latin typeface="맑은 고딕" pitchFamily="50" charset="-127"/>
                <a:ea typeface="맑은 고딕" pitchFamily="50" charset="-127"/>
              </a:rPr>
              <a:t>2</a:t>
            </a:r>
            <a:r>
              <a:rPr lang="ko-KR" altLang="en-US" sz="1200" dirty="0" smtClean="0">
                <a:solidFill>
                  <a:schemeClr val="bg1"/>
                </a:solidFill>
                <a:latin typeface="맑은 고딕" pitchFamily="50" charset="-127"/>
                <a:ea typeface="맑은 고딕" pitchFamily="50" charset="-127"/>
              </a:rPr>
              <a:t>시간 만에 </a:t>
            </a:r>
            <a:r>
              <a:rPr lang="en-US" altLang="ko-KR" sz="1200" dirty="0" smtClean="0">
                <a:solidFill>
                  <a:schemeClr val="bg1"/>
                </a:solidFill>
                <a:latin typeface="맑은 고딕" pitchFamily="50" charset="-127"/>
                <a:ea typeface="맑은 고딕" pitchFamily="50" charset="-127"/>
              </a:rPr>
              <a:t>5000</a:t>
            </a:r>
            <a:r>
              <a:rPr lang="ko-KR" altLang="en-US" sz="1200" dirty="0" smtClean="0">
                <a:solidFill>
                  <a:schemeClr val="bg1"/>
                </a:solidFill>
                <a:latin typeface="맑은 고딕" pitchFamily="50" charset="-127"/>
                <a:ea typeface="맑은 고딕" pitchFamily="50" charset="-127"/>
              </a:rPr>
              <a:t>명 이상 다운로드 </a:t>
            </a:r>
            <a:r>
              <a:rPr lang="ko-KR" altLang="en-US" sz="1200" b="0" dirty="0" smtClean="0">
                <a:solidFill>
                  <a:schemeClr val="bg1"/>
                </a:solidFill>
                <a:latin typeface="맑은 고딕" pitchFamily="50" charset="-127"/>
                <a:ea typeface="맑은 고딕" pitchFamily="50" charset="-127"/>
                <a:cs typeface="Times New Roman"/>
                <a:sym typeface="Times New Roman"/>
              </a:rPr>
              <a:t>성공</a:t>
            </a:r>
            <a:r>
              <a:rPr lang="en-US" altLang="ko-KR" sz="1200" b="0" dirty="0" smtClean="0">
                <a:solidFill>
                  <a:schemeClr val="bg1"/>
                </a:solidFill>
                <a:latin typeface="맑은 고딕" pitchFamily="50" charset="-127"/>
                <a:ea typeface="맑은 고딕" pitchFamily="50" charset="-127"/>
                <a:cs typeface="Times New Roman"/>
                <a:sym typeface="Times New Roman"/>
              </a:rPr>
              <a:t>.</a:t>
            </a:r>
            <a:endParaRPr lang="en-US" sz="1200" b="0" dirty="0" smtClean="0">
              <a:solidFill>
                <a:schemeClr val="bg1"/>
              </a:solidFill>
              <a:latin typeface="맑은 고딕" pitchFamily="50" charset="-127"/>
              <a:ea typeface="맑은 고딕" pitchFamily="50" charset="-127"/>
              <a:cs typeface="Times New Roman"/>
              <a:sym typeface="Times New Roman"/>
            </a:endParaRPr>
          </a:p>
          <a:p>
            <a:pPr marR="457200" indent="304800" algn="l" defTabSz="457200">
              <a:lnSpc>
                <a:spcPct val="150000"/>
              </a:lnSpc>
              <a:defRPr sz="1100" b="0">
                <a:solidFill>
                  <a:srgbClr val="FFFFFF"/>
                </a:solidFill>
                <a:latin typeface="Helvetica"/>
                <a:ea typeface="Helvetica"/>
                <a:cs typeface="Helvetica"/>
                <a:sym typeface="Helvetica"/>
              </a:defRPr>
            </a:pPr>
            <a:r>
              <a:rPr sz="1200" dirty="0" smtClean="0">
                <a:solidFill>
                  <a:schemeClr val="bg1"/>
                </a:solidFill>
                <a:latin typeface="맑은 고딕" pitchFamily="50" charset="-127"/>
                <a:ea typeface="맑은 고딕" pitchFamily="50" charset="-127"/>
              </a:rPr>
              <a:t>2016</a:t>
            </a:r>
            <a:r>
              <a:rPr lang="ko-KR" altLang="en-US" sz="1200" dirty="0" smtClean="0">
                <a:solidFill>
                  <a:schemeClr val="bg1"/>
                </a:solidFill>
                <a:latin typeface="맑은 고딕" pitchFamily="50" charset="-127"/>
                <a:ea typeface="맑은 고딕" pitchFamily="50" charset="-127"/>
              </a:rPr>
              <a:t>년</a:t>
            </a:r>
            <a:r>
              <a:rPr lang="en-US" altLang="ko-KR" sz="1200" dirty="0" smtClean="0">
                <a:solidFill>
                  <a:schemeClr val="bg1"/>
                </a:solidFill>
                <a:latin typeface="맑은 고딕" pitchFamily="50" charset="-127"/>
                <a:ea typeface="맑은 고딕" pitchFamily="50" charset="-127"/>
              </a:rPr>
              <a:t>	</a:t>
            </a:r>
            <a:r>
              <a:rPr sz="1200" dirty="0" smtClean="0">
                <a:solidFill>
                  <a:schemeClr val="bg1"/>
                </a:solidFill>
                <a:latin typeface="맑은 고딕" pitchFamily="50" charset="-127"/>
                <a:ea typeface="맑은 고딕" pitchFamily="50" charset="-127"/>
              </a:rPr>
              <a:t>5</a:t>
            </a:r>
            <a:r>
              <a:rPr lang="ko-KR" altLang="en-US" sz="1200" dirty="0" smtClean="0">
                <a:solidFill>
                  <a:schemeClr val="bg1"/>
                </a:solidFill>
                <a:latin typeface="맑은 고딕" pitchFamily="50" charset="-127"/>
                <a:ea typeface="맑은 고딕" pitchFamily="50" charset="-127"/>
              </a:rPr>
              <a:t>월</a:t>
            </a:r>
            <a:r>
              <a:rPr lang="en-US" altLang="ko-KR" sz="1200" dirty="0" smtClean="0">
                <a:solidFill>
                  <a:schemeClr val="bg1"/>
                </a:solidFill>
                <a:latin typeface="맑은 고딕" pitchFamily="50" charset="-127"/>
                <a:ea typeface="맑은 고딕" pitchFamily="50" charset="-127"/>
              </a:rPr>
              <a:t>	</a:t>
            </a:r>
            <a:r>
              <a:rPr lang="ko-KR" altLang="en-US" sz="1200" dirty="0" smtClean="0">
                <a:solidFill>
                  <a:schemeClr val="bg1"/>
                </a:solidFill>
                <a:latin typeface="맑은 고딕" pitchFamily="50" charset="-127"/>
                <a:ea typeface="맑은 고딕" pitchFamily="50" charset="-127"/>
              </a:rPr>
              <a:t>대량의 </a:t>
            </a:r>
            <a:r>
              <a:rPr lang="ko-KR" altLang="en-US" sz="1200" dirty="0" err="1" smtClean="0">
                <a:solidFill>
                  <a:schemeClr val="bg1"/>
                </a:solidFill>
                <a:latin typeface="맑은 고딕" pitchFamily="50" charset="-127"/>
                <a:ea typeface="맑은 고딕" pitchFamily="50" charset="-127"/>
              </a:rPr>
              <a:t>콘텐츠</a:t>
            </a:r>
            <a:r>
              <a:rPr lang="ko-KR" altLang="en-US" sz="1200" dirty="0" smtClean="0">
                <a:solidFill>
                  <a:schemeClr val="bg1"/>
                </a:solidFill>
                <a:latin typeface="맑은 고딕" pitchFamily="50" charset="-127"/>
                <a:ea typeface="맑은 고딕" pitchFamily="50" charset="-127"/>
              </a:rPr>
              <a:t> 수요에 대해 연구</a:t>
            </a:r>
            <a:r>
              <a:rPr lang="ko-KR" altLang="en-US" sz="1200" b="0" dirty="0" smtClean="0">
                <a:solidFill>
                  <a:schemeClr val="bg1"/>
                </a:solidFill>
                <a:latin typeface="맑은 고딕" pitchFamily="50" charset="-127"/>
                <a:ea typeface="맑은 고딕" pitchFamily="50" charset="-127"/>
                <a:cs typeface="Times New Roman"/>
                <a:sym typeface="Times New Roman"/>
              </a:rPr>
              <a:t>하여 다양한 영역에서 </a:t>
            </a:r>
            <a:r>
              <a:rPr lang="ko-KR" altLang="en-US" sz="1200" b="0" dirty="0" err="1" smtClean="0">
                <a:solidFill>
                  <a:schemeClr val="bg1"/>
                </a:solidFill>
                <a:latin typeface="맑은 고딕" pitchFamily="50" charset="-127"/>
                <a:ea typeface="맑은 고딕" pitchFamily="50" charset="-127"/>
                <a:cs typeface="Times New Roman"/>
                <a:sym typeface="Times New Roman"/>
              </a:rPr>
              <a:t>콘텐츠</a:t>
            </a:r>
            <a:r>
              <a:rPr lang="ko-KR" altLang="en-US" sz="1200" b="0" dirty="0" smtClean="0">
                <a:solidFill>
                  <a:schemeClr val="bg1"/>
                </a:solidFill>
                <a:latin typeface="맑은 고딕" pitchFamily="50" charset="-127"/>
                <a:ea typeface="맑은 고딕" pitchFamily="50" charset="-127"/>
                <a:cs typeface="Times New Roman"/>
                <a:sym typeface="Times New Roman"/>
              </a:rPr>
              <a:t> 협력 시작</a:t>
            </a:r>
            <a:r>
              <a:rPr lang="en-US" altLang="ko-KR" sz="1200" b="0" dirty="0" smtClean="0">
                <a:solidFill>
                  <a:schemeClr val="bg1"/>
                </a:solidFill>
                <a:latin typeface="맑은 고딕" pitchFamily="50" charset="-127"/>
                <a:ea typeface="맑은 고딕" pitchFamily="50" charset="-127"/>
                <a:cs typeface="Times New Roman"/>
                <a:sym typeface="Times New Roman"/>
              </a:rPr>
              <a:t>.</a:t>
            </a:r>
          </a:p>
          <a:p>
            <a:pPr marR="457200" indent="304800" algn="l" defTabSz="457200">
              <a:lnSpc>
                <a:spcPct val="150000"/>
              </a:lnSpc>
              <a:defRPr sz="1100" b="0">
                <a:solidFill>
                  <a:srgbClr val="FFFFFF"/>
                </a:solidFill>
                <a:latin typeface="Helvetica"/>
                <a:ea typeface="Helvetica"/>
                <a:cs typeface="Helvetica"/>
                <a:sym typeface="Helvetica"/>
              </a:defRPr>
            </a:pPr>
            <a:r>
              <a:rPr lang="en-US" altLang="ko-KR" sz="1200" b="0" dirty="0" smtClean="0">
                <a:solidFill>
                  <a:schemeClr val="bg1"/>
                </a:solidFill>
                <a:latin typeface="맑은 고딕" pitchFamily="50" charset="-127"/>
                <a:ea typeface="맑은 고딕" pitchFamily="50" charset="-127"/>
                <a:cs typeface="Times New Roman"/>
                <a:sym typeface="Times New Roman"/>
              </a:rPr>
              <a:t>			(</a:t>
            </a:r>
            <a:r>
              <a:rPr lang="ko-KR" altLang="en-US" sz="1200" b="0" dirty="0" err="1" smtClean="0">
                <a:solidFill>
                  <a:schemeClr val="bg1"/>
                </a:solidFill>
                <a:latin typeface="맑은 고딕" pitchFamily="50" charset="-127"/>
                <a:ea typeface="맑은 고딕" pitchFamily="50" charset="-127"/>
                <a:cs typeface="Times New Roman"/>
                <a:sym typeface="Times New Roman"/>
              </a:rPr>
              <a:t>콘텐츠</a:t>
            </a:r>
            <a:r>
              <a:rPr lang="ko-KR" altLang="en-US" sz="1200" b="0" dirty="0" smtClean="0">
                <a:solidFill>
                  <a:schemeClr val="bg1"/>
                </a:solidFill>
                <a:latin typeface="맑은 고딕" pitchFamily="50" charset="-127"/>
                <a:ea typeface="맑은 고딕" pitchFamily="50" charset="-127"/>
                <a:cs typeface="Times New Roman"/>
                <a:sym typeface="Times New Roman"/>
              </a:rPr>
              <a:t> 인터넷 방송</a:t>
            </a:r>
            <a:r>
              <a:rPr lang="en-US" altLang="ko-KR" sz="1200" b="0" dirty="0" smtClean="0">
                <a:solidFill>
                  <a:schemeClr val="bg1"/>
                </a:solidFill>
                <a:latin typeface="맑은 고딕" pitchFamily="50" charset="-127"/>
                <a:ea typeface="맑은 고딕" pitchFamily="50" charset="-127"/>
                <a:cs typeface="Times New Roman"/>
                <a:sym typeface="Times New Roman"/>
              </a:rPr>
              <a:t>, </a:t>
            </a:r>
            <a:r>
              <a:rPr lang="ko-KR" altLang="en-US" sz="1200" b="0" dirty="0" smtClean="0">
                <a:solidFill>
                  <a:schemeClr val="bg1"/>
                </a:solidFill>
                <a:latin typeface="맑은 고딕" pitchFamily="50" charset="-127"/>
                <a:ea typeface="맑은 고딕" pitchFamily="50" charset="-127"/>
                <a:cs typeface="Times New Roman"/>
                <a:sym typeface="Times New Roman"/>
              </a:rPr>
              <a:t>창업 브랜드 </a:t>
            </a:r>
            <a:r>
              <a:rPr lang="en-US" altLang="ko-KR" sz="1200" b="0" dirty="0" smtClean="0">
                <a:solidFill>
                  <a:schemeClr val="bg1"/>
                </a:solidFill>
                <a:latin typeface="맑은 고딕" pitchFamily="50" charset="-127"/>
                <a:ea typeface="맑은 고딕" pitchFamily="50" charset="-127"/>
                <a:cs typeface="Times New Roman"/>
                <a:sym typeface="Times New Roman"/>
              </a:rPr>
              <a:t>IP </a:t>
            </a:r>
            <a:r>
              <a:rPr lang="ko-KR" altLang="en-US" sz="1200" b="0" dirty="0" smtClean="0">
                <a:solidFill>
                  <a:schemeClr val="bg1"/>
                </a:solidFill>
                <a:latin typeface="맑은 고딕" pitchFamily="50" charset="-127"/>
                <a:ea typeface="맑은 고딕" pitchFamily="50" charset="-127"/>
                <a:cs typeface="Times New Roman"/>
                <a:sym typeface="Times New Roman"/>
              </a:rPr>
              <a:t>육성</a:t>
            </a:r>
            <a:r>
              <a:rPr lang="en-US" altLang="ko-KR" sz="1200" b="0" dirty="0" smtClean="0">
                <a:solidFill>
                  <a:schemeClr val="bg1"/>
                </a:solidFill>
                <a:latin typeface="맑은 고딕" pitchFamily="50" charset="-127"/>
                <a:ea typeface="맑은 고딕" pitchFamily="50" charset="-127"/>
                <a:cs typeface="Times New Roman"/>
                <a:sym typeface="Times New Roman"/>
              </a:rPr>
              <a:t>, </a:t>
            </a:r>
            <a:r>
              <a:rPr lang="ko-KR" altLang="en-US" sz="1200" b="0" dirty="0" smtClean="0">
                <a:solidFill>
                  <a:schemeClr val="bg1"/>
                </a:solidFill>
                <a:latin typeface="맑은 고딕" pitchFamily="50" charset="-127"/>
                <a:ea typeface="맑은 고딕" pitchFamily="50" charset="-127"/>
                <a:cs typeface="Times New Roman"/>
                <a:sym typeface="Times New Roman"/>
              </a:rPr>
              <a:t>중소기업의 </a:t>
            </a:r>
            <a:r>
              <a:rPr lang="ko-KR" altLang="en-US" sz="1200" b="0" dirty="0" err="1" smtClean="0">
                <a:solidFill>
                  <a:schemeClr val="bg1"/>
                </a:solidFill>
                <a:latin typeface="맑은 고딕" pitchFamily="50" charset="-127"/>
                <a:ea typeface="맑은 고딕" pitchFamily="50" charset="-127"/>
                <a:cs typeface="Times New Roman"/>
                <a:sym typeface="Times New Roman"/>
              </a:rPr>
              <a:t>콘텐츠</a:t>
            </a:r>
            <a:r>
              <a:rPr lang="ko-KR" altLang="en-US" sz="1200" b="0" dirty="0">
                <a:solidFill>
                  <a:schemeClr val="bg1"/>
                </a:solidFill>
                <a:latin typeface="맑은 고딕" pitchFamily="50" charset="-127"/>
                <a:ea typeface="맑은 고딕" pitchFamily="50" charset="-127"/>
                <a:cs typeface="Times New Roman"/>
                <a:sym typeface="Times New Roman"/>
              </a:rPr>
              <a:t> </a:t>
            </a:r>
            <a:r>
              <a:rPr lang="ko-KR" altLang="en-US" sz="1200" b="0" dirty="0" smtClean="0">
                <a:solidFill>
                  <a:schemeClr val="bg1"/>
                </a:solidFill>
                <a:latin typeface="맑은 고딕" pitchFamily="50" charset="-127"/>
                <a:ea typeface="맑은 고딕" pitchFamily="50" charset="-127"/>
                <a:cs typeface="Times New Roman"/>
                <a:sym typeface="Times New Roman"/>
              </a:rPr>
              <a:t>지원 등</a:t>
            </a:r>
            <a:r>
              <a:rPr lang="en-US" altLang="ko-KR" sz="1200" b="0" dirty="0" smtClean="0">
                <a:solidFill>
                  <a:schemeClr val="bg1"/>
                </a:solidFill>
                <a:latin typeface="맑은 고딕" pitchFamily="50" charset="-127"/>
                <a:ea typeface="맑은 고딕" pitchFamily="50" charset="-127"/>
                <a:cs typeface="Times New Roman"/>
                <a:sym typeface="Times New Roman"/>
              </a:rPr>
              <a:t>)</a:t>
            </a:r>
            <a:endParaRPr lang="en-US" sz="1200" b="0" dirty="0" smtClean="0">
              <a:solidFill>
                <a:schemeClr val="bg1"/>
              </a:solidFill>
              <a:latin typeface="맑은 고딕" pitchFamily="50" charset="-127"/>
              <a:ea typeface="맑은 고딕" pitchFamily="50" charset="-127"/>
              <a:cs typeface="Times New Roman"/>
              <a:sym typeface="Times New Roman"/>
            </a:endParaRPr>
          </a:p>
          <a:p>
            <a:pPr marR="457200" indent="304800" algn="l" defTabSz="457200">
              <a:lnSpc>
                <a:spcPct val="150000"/>
              </a:lnSpc>
              <a:defRPr sz="1100" b="0">
                <a:solidFill>
                  <a:srgbClr val="FFFFFF"/>
                </a:solidFill>
                <a:latin typeface="Helvetica"/>
                <a:ea typeface="Helvetica"/>
                <a:cs typeface="Helvetica"/>
                <a:sym typeface="Helvetica"/>
              </a:defRPr>
            </a:pPr>
            <a:r>
              <a:rPr sz="1200" dirty="0" smtClean="0">
                <a:solidFill>
                  <a:schemeClr val="bg1"/>
                </a:solidFill>
                <a:latin typeface="맑은 고딕" pitchFamily="50" charset="-127"/>
                <a:ea typeface="맑은 고딕" pitchFamily="50" charset="-127"/>
              </a:rPr>
              <a:t>2016</a:t>
            </a:r>
            <a:r>
              <a:rPr lang="ko-KR" altLang="en-US" sz="1200" dirty="0" smtClean="0">
                <a:solidFill>
                  <a:schemeClr val="bg1"/>
                </a:solidFill>
                <a:latin typeface="맑은 고딕" pitchFamily="50" charset="-127"/>
                <a:ea typeface="맑은 고딕" pitchFamily="50" charset="-127"/>
              </a:rPr>
              <a:t>년</a:t>
            </a:r>
            <a:r>
              <a:rPr lang="en-US" altLang="ko-KR" sz="1200" dirty="0" smtClean="0">
                <a:solidFill>
                  <a:schemeClr val="bg1"/>
                </a:solidFill>
                <a:latin typeface="맑은 고딕" pitchFamily="50" charset="-127"/>
                <a:ea typeface="맑은 고딕" pitchFamily="50" charset="-127"/>
              </a:rPr>
              <a:t> </a:t>
            </a:r>
            <a:r>
              <a:rPr sz="1200" dirty="0" smtClean="0">
                <a:solidFill>
                  <a:schemeClr val="bg1"/>
                </a:solidFill>
                <a:latin typeface="맑은 고딕" pitchFamily="50" charset="-127"/>
                <a:ea typeface="맑은 고딕" pitchFamily="50" charset="-127"/>
              </a:rPr>
              <a:t>11</a:t>
            </a:r>
            <a:r>
              <a:rPr lang="ko-KR" altLang="en-US" sz="1200" dirty="0" smtClean="0">
                <a:solidFill>
                  <a:schemeClr val="bg1"/>
                </a:solidFill>
                <a:latin typeface="맑은 고딕" pitchFamily="50" charset="-127"/>
                <a:ea typeface="맑은 고딕" pitchFamily="50" charset="-127"/>
              </a:rPr>
              <a:t>월</a:t>
            </a:r>
            <a:r>
              <a:rPr lang="en-US" altLang="ko-KR" sz="1200" dirty="0" smtClean="0">
                <a:solidFill>
                  <a:schemeClr val="bg1"/>
                </a:solidFill>
                <a:latin typeface="맑은 고딕" pitchFamily="50" charset="-127"/>
                <a:ea typeface="맑은 고딕" pitchFamily="50" charset="-127"/>
              </a:rPr>
              <a:t>	</a:t>
            </a:r>
            <a:r>
              <a:rPr lang="ko-KR" altLang="en-US" sz="1200" dirty="0" err="1" smtClean="0">
                <a:solidFill>
                  <a:schemeClr val="bg1"/>
                </a:solidFill>
                <a:latin typeface="맑은 고딕" pitchFamily="50" charset="-127"/>
                <a:ea typeface="맑은 고딕" pitchFamily="50" charset="-127"/>
              </a:rPr>
              <a:t>콘텐츠</a:t>
            </a:r>
            <a:r>
              <a:rPr lang="ko-KR" altLang="en-US" sz="1200" dirty="0" smtClean="0">
                <a:solidFill>
                  <a:schemeClr val="bg1"/>
                </a:solidFill>
                <a:latin typeface="맑은 고딕" pitchFamily="50" charset="-127"/>
                <a:ea typeface="맑은 고딕" pitchFamily="50" charset="-127"/>
              </a:rPr>
              <a:t> </a:t>
            </a:r>
            <a:r>
              <a:rPr lang="ko-KR" altLang="en-US" sz="1200" b="0" dirty="0" err="1" smtClean="0">
                <a:solidFill>
                  <a:schemeClr val="bg1"/>
                </a:solidFill>
                <a:latin typeface="맑은 고딕" pitchFamily="50" charset="-127"/>
                <a:ea typeface="맑은 고딕" pitchFamily="50" charset="-127"/>
                <a:cs typeface="Times New Roman"/>
                <a:sym typeface="Times New Roman"/>
              </a:rPr>
              <a:t>크리에이터</a:t>
            </a:r>
            <a:r>
              <a:rPr lang="ko-KR" altLang="en-US" sz="1200" dirty="0" smtClean="0">
                <a:solidFill>
                  <a:schemeClr val="bg1"/>
                </a:solidFill>
                <a:latin typeface="맑은 고딕" pitchFamily="50" charset="-127"/>
                <a:ea typeface="맑은 고딕" pitchFamily="50" charset="-127"/>
              </a:rPr>
              <a:t> </a:t>
            </a:r>
            <a:r>
              <a:rPr lang="en-US" altLang="ko-KR" sz="1200" b="0" dirty="0" smtClean="0">
                <a:solidFill>
                  <a:schemeClr val="bg1"/>
                </a:solidFill>
                <a:latin typeface="맑은 고딕" pitchFamily="50" charset="-127"/>
                <a:ea typeface="맑은 고딕" pitchFamily="50" charset="-127"/>
                <a:cs typeface="Times New Roman"/>
                <a:sym typeface="Times New Roman"/>
              </a:rPr>
              <a:t>10</a:t>
            </a:r>
            <a:r>
              <a:rPr lang="ko-KR" altLang="en-US" sz="1200" b="0" dirty="0" smtClean="0">
                <a:solidFill>
                  <a:schemeClr val="bg1"/>
                </a:solidFill>
                <a:latin typeface="맑은 고딕" pitchFamily="50" charset="-127"/>
                <a:ea typeface="맑은 고딕" pitchFamily="50" charset="-127"/>
                <a:cs typeface="Times New Roman"/>
                <a:sym typeface="Times New Roman"/>
              </a:rPr>
              <a:t>만 명 초과</a:t>
            </a:r>
            <a:r>
              <a:rPr lang="en-US" altLang="ko-KR" sz="1200" b="0" dirty="0" smtClean="0">
                <a:solidFill>
                  <a:schemeClr val="bg1"/>
                </a:solidFill>
                <a:latin typeface="맑은 고딕" pitchFamily="50" charset="-127"/>
                <a:ea typeface="맑은 고딕" pitchFamily="50" charset="-127"/>
                <a:cs typeface="Times New Roman"/>
                <a:sym typeface="Times New Roman"/>
              </a:rPr>
              <a:t>, </a:t>
            </a:r>
            <a:r>
              <a:rPr lang="ko-KR" altLang="en-US" sz="1200" b="0" dirty="0" smtClean="0">
                <a:solidFill>
                  <a:schemeClr val="bg1"/>
                </a:solidFill>
                <a:latin typeface="맑은 고딕" pitchFamily="50" charset="-127"/>
                <a:ea typeface="맑은 고딕" pitchFamily="50" charset="-127"/>
                <a:cs typeface="Times New Roman"/>
                <a:sym typeface="Times New Roman"/>
              </a:rPr>
              <a:t>창작 </a:t>
            </a:r>
            <a:r>
              <a:rPr lang="ko-KR" altLang="en-US" sz="1200" b="0" dirty="0">
                <a:solidFill>
                  <a:schemeClr val="bg1"/>
                </a:solidFill>
                <a:latin typeface="맑은 고딕" pitchFamily="50" charset="-127"/>
                <a:ea typeface="맑은 고딕" pitchFamily="50" charset="-127"/>
                <a:cs typeface="Times New Roman"/>
                <a:sym typeface="Times New Roman"/>
              </a:rPr>
              <a:t>글자 </a:t>
            </a:r>
            <a:r>
              <a:rPr lang="ko-KR" altLang="en-US" sz="1200" b="0" dirty="0" smtClean="0">
                <a:solidFill>
                  <a:schemeClr val="bg1"/>
                </a:solidFill>
                <a:latin typeface="맑은 고딕" pitchFamily="50" charset="-127"/>
                <a:ea typeface="맑은 고딕" pitchFamily="50" charset="-127"/>
                <a:cs typeface="Times New Roman"/>
                <a:sym typeface="Times New Roman"/>
              </a:rPr>
              <a:t>수 </a:t>
            </a:r>
            <a:r>
              <a:rPr lang="en-US" altLang="ko-KR" sz="1200" b="0" dirty="0" smtClean="0">
                <a:solidFill>
                  <a:schemeClr val="bg1"/>
                </a:solidFill>
                <a:latin typeface="맑은 고딕" pitchFamily="50" charset="-127"/>
                <a:ea typeface="맑은 고딕" pitchFamily="50" charset="-127"/>
                <a:cs typeface="Times New Roman"/>
                <a:sym typeface="Times New Roman"/>
              </a:rPr>
              <a:t>1</a:t>
            </a:r>
            <a:r>
              <a:rPr lang="ko-KR" altLang="en-US" sz="1200" b="0" dirty="0" smtClean="0">
                <a:solidFill>
                  <a:schemeClr val="bg1"/>
                </a:solidFill>
                <a:latin typeface="맑은 고딕" pitchFamily="50" charset="-127"/>
                <a:ea typeface="맑은 고딕" pitchFamily="50" charset="-127"/>
                <a:cs typeface="Times New Roman"/>
                <a:sym typeface="Times New Roman"/>
              </a:rPr>
              <a:t>억 자 초과</a:t>
            </a:r>
            <a:r>
              <a:rPr lang="en-US" altLang="ko-KR" sz="1200" b="0" dirty="0" smtClean="0">
                <a:solidFill>
                  <a:schemeClr val="bg1"/>
                </a:solidFill>
                <a:latin typeface="맑은 고딕" pitchFamily="50" charset="-127"/>
                <a:ea typeface="맑은 고딕" pitchFamily="50" charset="-127"/>
                <a:cs typeface="Times New Roman"/>
                <a:sym typeface="Times New Roman"/>
              </a:rPr>
              <a:t>.</a:t>
            </a:r>
            <a:endParaRPr lang="en-US" sz="1200" b="0" dirty="0" smtClean="0">
              <a:solidFill>
                <a:schemeClr val="bg1"/>
              </a:solidFill>
              <a:latin typeface="맑은 고딕" pitchFamily="50" charset="-127"/>
              <a:ea typeface="맑은 고딕" pitchFamily="50" charset="-127"/>
              <a:cs typeface="Times New Roman"/>
              <a:sym typeface="Times New Roman"/>
            </a:endParaRPr>
          </a:p>
          <a:p>
            <a:pPr marR="457200" indent="304800" algn="l" defTabSz="457200">
              <a:lnSpc>
                <a:spcPct val="150000"/>
              </a:lnSpc>
              <a:defRPr sz="1100" b="0">
                <a:solidFill>
                  <a:srgbClr val="FFFFFF"/>
                </a:solidFill>
                <a:latin typeface="Helvetica"/>
                <a:ea typeface="Helvetica"/>
                <a:cs typeface="Helvetica"/>
                <a:sym typeface="Helvetica"/>
              </a:defRPr>
            </a:pPr>
            <a:r>
              <a:rPr sz="1200" dirty="0" smtClean="0">
                <a:solidFill>
                  <a:schemeClr val="bg1"/>
                </a:solidFill>
                <a:latin typeface="맑은 고딕" pitchFamily="50" charset="-127"/>
                <a:ea typeface="맑은 고딕" pitchFamily="50" charset="-127"/>
              </a:rPr>
              <a:t>2017</a:t>
            </a:r>
            <a:r>
              <a:rPr lang="ko-KR" altLang="en-US" sz="1200" dirty="0" smtClean="0">
                <a:solidFill>
                  <a:schemeClr val="bg1"/>
                </a:solidFill>
                <a:latin typeface="맑은 고딕" pitchFamily="50" charset="-127"/>
                <a:ea typeface="맑은 고딕" pitchFamily="50" charset="-127"/>
              </a:rPr>
              <a:t>년</a:t>
            </a:r>
            <a:r>
              <a:rPr lang="en-US" altLang="ko-KR" sz="1200" dirty="0" smtClean="0">
                <a:solidFill>
                  <a:schemeClr val="bg1"/>
                </a:solidFill>
                <a:latin typeface="맑은 고딕" pitchFamily="50" charset="-127"/>
                <a:ea typeface="맑은 고딕" pitchFamily="50" charset="-127"/>
              </a:rPr>
              <a:t>	</a:t>
            </a:r>
            <a:r>
              <a:rPr sz="1200" dirty="0" smtClean="0">
                <a:solidFill>
                  <a:schemeClr val="bg1"/>
                </a:solidFill>
                <a:latin typeface="맑은 고딕" pitchFamily="50" charset="-127"/>
                <a:ea typeface="맑은 고딕" pitchFamily="50" charset="-127"/>
              </a:rPr>
              <a:t>4</a:t>
            </a:r>
            <a:r>
              <a:rPr lang="ko-KR" altLang="en-US" sz="1200" dirty="0" smtClean="0">
                <a:solidFill>
                  <a:schemeClr val="bg1"/>
                </a:solidFill>
                <a:latin typeface="맑은 고딕" pitchFamily="50" charset="-127"/>
                <a:ea typeface="맑은 고딕" pitchFamily="50" charset="-127"/>
              </a:rPr>
              <a:t>월</a:t>
            </a:r>
            <a:r>
              <a:rPr lang="en-US" altLang="ko-KR" sz="1200" dirty="0" smtClean="0">
                <a:solidFill>
                  <a:schemeClr val="bg1"/>
                </a:solidFill>
                <a:latin typeface="맑은 고딕" pitchFamily="50" charset="-127"/>
                <a:ea typeface="맑은 고딕" pitchFamily="50" charset="-127"/>
              </a:rPr>
              <a:t>	</a:t>
            </a:r>
            <a:r>
              <a:rPr lang="ko-KR" altLang="en-US" sz="1200" dirty="0" smtClean="0">
                <a:solidFill>
                  <a:schemeClr val="bg1"/>
                </a:solidFill>
                <a:latin typeface="맑은 고딕" pitchFamily="50" charset="-127"/>
                <a:ea typeface="맑은 고딕" pitchFamily="50" charset="-127"/>
              </a:rPr>
              <a:t>경동도서</a:t>
            </a:r>
            <a:r>
              <a:rPr lang="ko-KR" altLang="en-US" sz="1200" b="0" dirty="0" smtClean="0">
                <a:solidFill>
                  <a:schemeClr val="bg1"/>
                </a:solidFill>
                <a:latin typeface="맑은 고딕" pitchFamily="50" charset="-127"/>
                <a:ea typeface="맑은 고딕" pitchFamily="50" charset="-127"/>
                <a:cs typeface="Times New Roman"/>
                <a:sym typeface="Times New Roman"/>
              </a:rPr>
              <a:t>와</a:t>
            </a:r>
            <a:r>
              <a:rPr lang="ko-KR" altLang="en-US" sz="1200" dirty="0" smtClean="0">
                <a:solidFill>
                  <a:schemeClr val="bg1"/>
                </a:solidFill>
                <a:latin typeface="맑은 고딕" pitchFamily="50" charset="-127"/>
                <a:ea typeface="맑은 고딕" pitchFamily="50" charset="-127"/>
              </a:rPr>
              <a:t> 실시간 콘텐츠 평가 협약을 </a:t>
            </a:r>
            <a:r>
              <a:rPr lang="ko-KR" altLang="en-US" sz="1200" b="0" dirty="0" smtClean="0">
                <a:solidFill>
                  <a:schemeClr val="bg1"/>
                </a:solidFill>
                <a:latin typeface="맑은 고딕" pitchFamily="50" charset="-127"/>
                <a:ea typeface="맑은 고딕" pitchFamily="50" charset="-127"/>
                <a:cs typeface="Times New Roman"/>
                <a:sym typeface="Times New Roman"/>
              </a:rPr>
              <a:t>맺고</a:t>
            </a:r>
            <a:r>
              <a:rPr lang="en-US" altLang="ko-KR" sz="1200" dirty="0" smtClean="0">
                <a:solidFill>
                  <a:schemeClr val="bg1"/>
                </a:solidFill>
                <a:latin typeface="맑은 고딕" pitchFamily="50" charset="-127"/>
                <a:ea typeface="맑은 고딕" pitchFamily="50" charset="-127"/>
              </a:rPr>
              <a:t>,</a:t>
            </a:r>
          </a:p>
          <a:p>
            <a:pPr marR="457200" indent="304800" algn="l" defTabSz="457200">
              <a:lnSpc>
                <a:spcPct val="150000"/>
              </a:lnSpc>
              <a:defRPr sz="1100" b="0">
                <a:solidFill>
                  <a:srgbClr val="FFFFFF"/>
                </a:solidFill>
                <a:latin typeface="Helvetica"/>
                <a:ea typeface="Helvetica"/>
                <a:cs typeface="Helvetica"/>
                <a:sym typeface="Helvetica"/>
              </a:defRPr>
            </a:pPr>
            <a:r>
              <a:rPr lang="en-US" sz="1200" dirty="0" smtClean="0">
                <a:solidFill>
                  <a:schemeClr val="bg1"/>
                </a:solidFill>
                <a:latin typeface="맑은 고딕" pitchFamily="50" charset="-127"/>
                <a:ea typeface="맑은 고딕" pitchFamily="50" charset="-127"/>
              </a:rPr>
              <a:t>			</a:t>
            </a:r>
            <a:r>
              <a:rPr sz="1200" dirty="0" smtClean="0">
                <a:solidFill>
                  <a:schemeClr val="bg1"/>
                </a:solidFill>
                <a:latin typeface="맑은 고딕" pitchFamily="50" charset="-127"/>
                <a:ea typeface="맑은 고딕" pitchFamily="50" charset="-127"/>
              </a:rPr>
              <a:t>2000</a:t>
            </a:r>
            <a:r>
              <a:rPr lang="ko-KR" altLang="en-US" sz="1200" dirty="0" smtClean="0">
                <a:solidFill>
                  <a:schemeClr val="bg1"/>
                </a:solidFill>
                <a:latin typeface="맑은 고딕" pitchFamily="50" charset="-127"/>
                <a:ea typeface="맑은 고딕" pitchFamily="50" charset="-127"/>
              </a:rPr>
              <a:t>개 </a:t>
            </a:r>
            <a:r>
              <a:rPr sz="1200" dirty="0" smtClean="0">
                <a:solidFill>
                  <a:schemeClr val="bg1"/>
                </a:solidFill>
                <a:latin typeface="맑은 고딕" pitchFamily="50" charset="-127"/>
                <a:ea typeface="맑은 고딕" pitchFamily="50" charset="-127"/>
              </a:rPr>
              <a:t>SKU</a:t>
            </a:r>
            <a:r>
              <a:rPr lang="ko-KR" altLang="en-US" sz="1200" dirty="0" smtClean="0">
                <a:solidFill>
                  <a:schemeClr val="bg1"/>
                </a:solidFill>
                <a:latin typeface="맑은 고딕" pitchFamily="50" charset="-127"/>
                <a:ea typeface="맑은 고딕" pitchFamily="50" charset="-127"/>
              </a:rPr>
              <a:t>의 </a:t>
            </a:r>
            <a:r>
              <a:rPr lang="ko-KR" altLang="en-US" sz="1200" dirty="0" err="1" smtClean="0">
                <a:solidFill>
                  <a:schemeClr val="bg1"/>
                </a:solidFill>
                <a:latin typeface="맑은 고딕" pitchFamily="50" charset="-127"/>
                <a:ea typeface="맑은 고딕" pitchFamily="50" charset="-127"/>
              </a:rPr>
              <a:t>콘텐츠</a:t>
            </a:r>
            <a:r>
              <a:rPr lang="ko-KR" altLang="en-US" sz="1200" b="0" dirty="0" err="1" smtClean="0">
                <a:solidFill>
                  <a:schemeClr val="bg1"/>
                </a:solidFill>
                <a:latin typeface="맑은 고딕" pitchFamily="50" charset="-127"/>
                <a:ea typeface="맑은 고딕" pitchFamily="50" charset="-127"/>
                <a:cs typeface="Times New Roman"/>
                <a:sym typeface="Times New Roman"/>
              </a:rPr>
              <a:t>는</a:t>
            </a:r>
            <a:r>
              <a:rPr lang="ko-KR" altLang="en-US" sz="1200" dirty="0" smtClean="0">
                <a:solidFill>
                  <a:schemeClr val="bg1"/>
                </a:solidFill>
                <a:latin typeface="맑은 고딕" pitchFamily="50" charset="-127"/>
                <a:ea typeface="맑은 고딕" pitchFamily="50" charset="-127"/>
              </a:rPr>
              <a:t> 파트너 협약을 맺음</a:t>
            </a:r>
            <a:r>
              <a:rPr lang="en-US" altLang="ko-KR" sz="1200" dirty="0" smtClean="0">
                <a:solidFill>
                  <a:schemeClr val="bg1"/>
                </a:solidFill>
                <a:latin typeface="맑은 고딕" pitchFamily="50" charset="-127"/>
                <a:ea typeface="맑은 고딕" pitchFamily="50" charset="-127"/>
              </a:rPr>
              <a:t>.</a:t>
            </a:r>
          </a:p>
          <a:p>
            <a:pPr marR="457200" indent="304800" algn="l" defTabSz="457200">
              <a:lnSpc>
                <a:spcPct val="150000"/>
              </a:lnSpc>
              <a:defRPr sz="1100" b="0">
                <a:solidFill>
                  <a:srgbClr val="FFFFFF"/>
                </a:solidFill>
                <a:latin typeface="Helvetica"/>
                <a:ea typeface="Helvetica"/>
                <a:cs typeface="Helvetica"/>
                <a:sym typeface="Helvetica"/>
              </a:defRPr>
            </a:pPr>
            <a:r>
              <a:rPr sz="1200" dirty="0" smtClean="0">
                <a:solidFill>
                  <a:schemeClr val="bg1"/>
                </a:solidFill>
                <a:latin typeface="맑은 고딕" pitchFamily="50" charset="-127"/>
                <a:ea typeface="맑은 고딕" pitchFamily="50" charset="-127"/>
              </a:rPr>
              <a:t>2017</a:t>
            </a:r>
            <a:r>
              <a:rPr lang="ko-KR" altLang="en-US" sz="1200" dirty="0" smtClean="0">
                <a:solidFill>
                  <a:schemeClr val="bg1"/>
                </a:solidFill>
                <a:latin typeface="맑은 고딕" pitchFamily="50" charset="-127"/>
                <a:ea typeface="맑은 고딕" pitchFamily="50" charset="-127"/>
              </a:rPr>
              <a:t>년</a:t>
            </a:r>
            <a:r>
              <a:rPr lang="en-US" altLang="ko-KR" sz="1200" dirty="0" smtClean="0">
                <a:solidFill>
                  <a:schemeClr val="bg1"/>
                </a:solidFill>
                <a:latin typeface="맑은 고딕" pitchFamily="50" charset="-127"/>
                <a:ea typeface="맑은 고딕" pitchFamily="50" charset="-127"/>
              </a:rPr>
              <a:t>	</a:t>
            </a:r>
            <a:r>
              <a:rPr sz="1200" dirty="0" smtClean="0">
                <a:solidFill>
                  <a:schemeClr val="bg1"/>
                </a:solidFill>
                <a:latin typeface="맑은 고딕" pitchFamily="50" charset="-127"/>
                <a:ea typeface="맑은 고딕" pitchFamily="50" charset="-127"/>
              </a:rPr>
              <a:t>5</a:t>
            </a:r>
            <a:r>
              <a:rPr lang="ko-KR" altLang="en-US" sz="1200" dirty="0" smtClean="0">
                <a:solidFill>
                  <a:schemeClr val="bg1"/>
                </a:solidFill>
                <a:latin typeface="맑은 고딕" pitchFamily="50" charset="-127"/>
                <a:ea typeface="맑은 고딕" pitchFamily="50" charset="-127"/>
              </a:rPr>
              <a:t>월</a:t>
            </a:r>
            <a:r>
              <a:rPr lang="en-US" altLang="ko-KR" sz="1200" dirty="0" smtClean="0">
                <a:solidFill>
                  <a:schemeClr val="bg1"/>
                </a:solidFill>
                <a:latin typeface="맑은 고딕" pitchFamily="50" charset="-127"/>
                <a:ea typeface="맑은 고딕" pitchFamily="50" charset="-127"/>
              </a:rPr>
              <a:t>	</a:t>
            </a:r>
            <a:r>
              <a:rPr lang="ko-KR" altLang="en-US" sz="1200" dirty="0" smtClean="0">
                <a:solidFill>
                  <a:schemeClr val="bg1"/>
                </a:solidFill>
                <a:latin typeface="맑은 고딕" pitchFamily="50" charset="-127"/>
                <a:ea typeface="맑은 고딕" pitchFamily="50" charset="-127"/>
              </a:rPr>
              <a:t>주주</a:t>
            </a:r>
            <a:r>
              <a:rPr lang="en-US" altLang="ko-KR" sz="1200" dirty="0" smtClean="0">
                <a:solidFill>
                  <a:schemeClr val="bg1"/>
                </a:solidFill>
                <a:latin typeface="맑은 고딕" pitchFamily="50" charset="-127"/>
                <a:ea typeface="맑은 고딕" pitchFamily="50" charset="-127"/>
              </a:rPr>
              <a:t> </a:t>
            </a:r>
            <a:r>
              <a:rPr lang="en-US" altLang="ko-KR" sz="1200" dirty="0" err="1">
                <a:solidFill>
                  <a:schemeClr val="bg1"/>
                </a:solidFill>
                <a:latin typeface="맑은 고딕" pitchFamily="50" charset="-127"/>
                <a:ea typeface="맑은 고딕" pitchFamily="50" charset="-127"/>
              </a:rPr>
              <a:t>Xue</a:t>
            </a:r>
            <a:r>
              <a:rPr lang="en-US" altLang="ko-KR" sz="1200" dirty="0">
                <a:solidFill>
                  <a:schemeClr val="bg1"/>
                </a:solidFill>
                <a:latin typeface="맑은 고딕" pitchFamily="50" charset="-127"/>
                <a:ea typeface="맑은 고딕" pitchFamily="50" charset="-127"/>
              </a:rPr>
              <a:t> </a:t>
            </a:r>
            <a:r>
              <a:rPr lang="en-US" altLang="ko-KR" sz="1200" dirty="0" err="1" smtClean="0">
                <a:solidFill>
                  <a:schemeClr val="bg1"/>
                </a:solidFill>
                <a:latin typeface="맑은 고딕" pitchFamily="50" charset="-127"/>
                <a:ea typeface="맑은 고딕" pitchFamily="50" charset="-127"/>
              </a:rPr>
              <a:t>Manzi</a:t>
            </a:r>
            <a:r>
              <a:rPr lang="ko-KR" altLang="en-US" sz="1200" dirty="0" smtClean="0">
                <a:solidFill>
                  <a:schemeClr val="bg1"/>
                </a:solidFill>
                <a:latin typeface="맑은 고딕" pitchFamily="50" charset="-127"/>
                <a:ea typeface="맑은 고딕" pitchFamily="50" charset="-127"/>
              </a:rPr>
              <a:t>와 </a:t>
            </a:r>
            <a:r>
              <a:rPr lang="en-US" altLang="ko-KR" sz="1200" dirty="0">
                <a:solidFill>
                  <a:schemeClr val="bg1"/>
                </a:solidFill>
                <a:latin typeface="맑은 고딕" pitchFamily="50" charset="-127"/>
                <a:ea typeface="맑은 고딕" pitchFamily="50" charset="-127"/>
              </a:rPr>
              <a:t>Cross-Straits Youth </a:t>
            </a:r>
            <a:r>
              <a:rPr lang="en-US" altLang="ko-KR" sz="1200" dirty="0" smtClean="0">
                <a:solidFill>
                  <a:schemeClr val="bg1"/>
                </a:solidFill>
                <a:latin typeface="맑은 고딕" pitchFamily="50" charset="-127"/>
                <a:ea typeface="맑은 고딕" pitchFamily="50" charset="-127"/>
              </a:rPr>
              <a:t>Capital</a:t>
            </a:r>
            <a:r>
              <a:rPr lang="ko-KR" altLang="en-US" sz="1200" dirty="0" smtClean="0">
                <a:solidFill>
                  <a:schemeClr val="bg1"/>
                </a:solidFill>
                <a:latin typeface="맑은 고딕" pitchFamily="50" charset="-127"/>
                <a:ea typeface="맑은 고딕" pitchFamily="50" charset="-127"/>
              </a:rPr>
              <a:t>의 추가</a:t>
            </a:r>
            <a:r>
              <a:rPr lang="ko-KR" altLang="en-US" sz="1200" b="0" dirty="0" smtClean="0">
                <a:solidFill>
                  <a:schemeClr val="bg1"/>
                </a:solidFill>
                <a:latin typeface="맑은 고딕" pitchFamily="50" charset="-127"/>
                <a:ea typeface="맑은 고딕" pitchFamily="50" charset="-127"/>
                <a:cs typeface="Times New Roman"/>
                <a:sym typeface="Times New Roman"/>
              </a:rPr>
              <a:t> 투자</a:t>
            </a:r>
            <a:r>
              <a:rPr lang="ko-KR" altLang="en-US" sz="1200" dirty="0" smtClean="0">
                <a:solidFill>
                  <a:schemeClr val="bg1"/>
                </a:solidFill>
                <a:latin typeface="맑은 고딕" pitchFamily="50" charset="-127"/>
                <a:ea typeface="맑은 고딕" pitchFamily="50" charset="-127"/>
              </a:rPr>
              <a:t> 획득</a:t>
            </a:r>
            <a:endParaRPr lang="en-US" altLang="ko-KR" sz="1200" dirty="0" smtClean="0">
              <a:solidFill>
                <a:schemeClr val="bg1"/>
              </a:solidFill>
              <a:latin typeface="맑은 고딕" pitchFamily="50" charset="-127"/>
              <a:ea typeface="맑은 고딕" pitchFamily="50" charset="-127"/>
            </a:endParaRPr>
          </a:p>
          <a:p>
            <a:pPr marR="457200" indent="304800" algn="l" defTabSz="457200">
              <a:lnSpc>
                <a:spcPct val="150000"/>
              </a:lnSpc>
              <a:defRPr sz="1100" b="0">
                <a:solidFill>
                  <a:srgbClr val="FFFFFF"/>
                </a:solidFill>
                <a:latin typeface="Helvetica"/>
                <a:ea typeface="Helvetica"/>
                <a:cs typeface="Helvetica"/>
                <a:sym typeface="Helvetica"/>
              </a:defRPr>
            </a:pPr>
            <a:r>
              <a:rPr sz="1200" dirty="0" smtClean="0">
                <a:solidFill>
                  <a:schemeClr val="bg1"/>
                </a:solidFill>
                <a:latin typeface="맑은 고딕" pitchFamily="50" charset="-127"/>
                <a:ea typeface="맑은 고딕" pitchFamily="50" charset="-127"/>
              </a:rPr>
              <a:t>2017</a:t>
            </a:r>
            <a:r>
              <a:rPr lang="ko-KR" altLang="en-US" sz="1200" dirty="0" smtClean="0">
                <a:solidFill>
                  <a:schemeClr val="bg1"/>
                </a:solidFill>
                <a:latin typeface="맑은 고딕" pitchFamily="50" charset="-127"/>
                <a:ea typeface="맑은 고딕" pitchFamily="50" charset="-127"/>
              </a:rPr>
              <a:t>년</a:t>
            </a:r>
            <a:r>
              <a:rPr lang="en-US" altLang="ko-KR" sz="1200" dirty="0" smtClean="0">
                <a:solidFill>
                  <a:schemeClr val="bg1"/>
                </a:solidFill>
                <a:latin typeface="맑은 고딕" pitchFamily="50" charset="-127"/>
                <a:ea typeface="맑은 고딕" pitchFamily="50" charset="-127"/>
              </a:rPr>
              <a:t>	</a:t>
            </a:r>
            <a:r>
              <a:rPr sz="1200" dirty="0" smtClean="0">
                <a:solidFill>
                  <a:schemeClr val="bg1"/>
                </a:solidFill>
                <a:latin typeface="맑은 고딕" pitchFamily="50" charset="-127"/>
                <a:ea typeface="맑은 고딕" pitchFamily="50" charset="-127"/>
              </a:rPr>
              <a:t>6</a:t>
            </a:r>
            <a:r>
              <a:rPr lang="ko-KR" altLang="en-US" sz="1200" dirty="0" smtClean="0">
                <a:solidFill>
                  <a:schemeClr val="bg1"/>
                </a:solidFill>
                <a:latin typeface="맑은 고딕" pitchFamily="50" charset="-127"/>
                <a:ea typeface="맑은 고딕" pitchFamily="50" charset="-127"/>
              </a:rPr>
              <a:t>월</a:t>
            </a:r>
            <a:r>
              <a:rPr lang="en-US" altLang="ko-KR" sz="1200" dirty="0" smtClean="0">
                <a:solidFill>
                  <a:schemeClr val="bg1"/>
                </a:solidFill>
                <a:latin typeface="맑은 고딕" pitchFamily="50" charset="-127"/>
                <a:ea typeface="맑은 고딕" pitchFamily="50" charset="-127"/>
              </a:rPr>
              <a:t>	</a:t>
            </a:r>
            <a:r>
              <a:rPr lang="ko-KR" altLang="en-US" sz="1200" dirty="0" err="1" smtClean="0">
                <a:solidFill>
                  <a:schemeClr val="bg1"/>
                </a:solidFill>
                <a:latin typeface="맑은 고딕" pitchFamily="50" charset="-127"/>
                <a:ea typeface="맑은 고딕" pitchFamily="50" charset="-127"/>
              </a:rPr>
              <a:t>콘텐츠</a:t>
            </a:r>
            <a:r>
              <a:rPr lang="ko-KR" altLang="en-US" sz="1200" dirty="0" smtClean="0">
                <a:solidFill>
                  <a:schemeClr val="bg1"/>
                </a:solidFill>
                <a:latin typeface="맑은 고딕" pitchFamily="50" charset="-127"/>
                <a:ea typeface="맑은 고딕" pitchFamily="50" charset="-127"/>
              </a:rPr>
              <a:t> </a:t>
            </a:r>
            <a:r>
              <a:rPr lang="ko-KR" altLang="en-US" sz="1200" b="0" dirty="0" err="1" smtClean="0">
                <a:solidFill>
                  <a:schemeClr val="bg1"/>
                </a:solidFill>
                <a:latin typeface="맑은 고딕" pitchFamily="50" charset="-127"/>
                <a:ea typeface="맑은 고딕" pitchFamily="50" charset="-127"/>
                <a:cs typeface="Times New Roman"/>
                <a:sym typeface="Times New Roman"/>
              </a:rPr>
              <a:t>크리에이터</a:t>
            </a:r>
            <a:r>
              <a:rPr lang="ko-KR" altLang="en-US" sz="1200" dirty="0" smtClean="0">
                <a:solidFill>
                  <a:schemeClr val="bg1"/>
                </a:solidFill>
                <a:latin typeface="맑은 고딕" pitchFamily="50" charset="-127"/>
                <a:ea typeface="맑은 고딕" pitchFamily="50" charset="-127"/>
              </a:rPr>
              <a:t> </a:t>
            </a:r>
            <a:r>
              <a:rPr sz="1200" dirty="0" smtClean="0">
                <a:solidFill>
                  <a:schemeClr val="bg1"/>
                </a:solidFill>
                <a:latin typeface="맑은 고딕" pitchFamily="50" charset="-127"/>
                <a:ea typeface="맑은 고딕" pitchFamily="50" charset="-127"/>
              </a:rPr>
              <a:t>15</a:t>
            </a:r>
            <a:r>
              <a:rPr lang="ko-KR" altLang="en-US" sz="1200" dirty="0" smtClean="0">
                <a:solidFill>
                  <a:schemeClr val="bg1"/>
                </a:solidFill>
                <a:latin typeface="맑은 고딕" pitchFamily="50" charset="-127"/>
                <a:ea typeface="맑은 고딕" pitchFamily="50" charset="-127"/>
              </a:rPr>
              <a:t>만 </a:t>
            </a:r>
            <a:r>
              <a:rPr lang="ko-KR" altLang="en-US" sz="1200" b="0" dirty="0" smtClean="0">
                <a:solidFill>
                  <a:schemeClr val="bg1"/>
                </a:solidFill>
                <a:latin typeface="맑은 고딕" pitchFamily="50" charset="-127"/>
                <a:ea typeface="맑은 고딕" pitchFamily="50" charset="-127"/>
                <a:cs typeface="Times New Roman"/>
                <a:sym typeface="Times New Roman"/>
              </a:rPr>
              <a:t>명 초과</a:t>
            </a:r>
            <a:r>
              <a:rPr lang="en-US" altLang="ko-KR" sz="1200" b="0" dirty="0" smtClean="0">
                <a:solidFill>
                  <a:schemeClr val="bg1"/>
                </a:solidFill>
                <a:latin typeface="맑은 고딕" pitchFamily="50" charset="-127"/>
                <a:ea typeface="맑은 고딕" pitchFamily="50" charset="-127"/>
                <a:cs typeface="Times New Roman"/>
                <a:sym typeface="Times New Roman"/>
              </a:rPr>
              <a:t>,</a:t>
            </a:r>
            <a:r>
              <a:rPr lang="en-US" altLang="ko-KR" sz="1200" dirty="0" smtClean="0">
                <a:solidFill>
                  <a:schemeClr val="bg1"/>
                </a:solidFill>
                <a:latin typeface="맑은 고딕" pitchFamily="50" charset="-127"/>
                <a:ea typeface="맑은 고딕" pitchFamily="50" charset="-127"/>
              </a:rPr>
              <a:t> </a:t>
            </a:r>
            <a:r>
              <a:rPr lang="ko-KR" altLang="en-US" sz="1200" dirty="0" smtClean="0">
                <a:solidFill>
                  <a:schemeClr val="bg1"/>
                </a:solidFill>
                <a:latin typeface="맑은 고딕" pitchFamily="50" charset="-127"/>
                <a:ea typeface="맑은 고딕" pitchFamily="50" charset="-127"/>
              </a:rPr>
              <a:t>창작 글자 수 </a:t>
            </a:r>
            <a:r>
              <a:rPr lang="en-US" sz="1200" b="0" dirty="0" smtClean="0">
                <a:solidFill>
                  <a:schemeClr val="bg1"/>
                </a:solidFill>
                <a:latin typeface="맑은 고딕" pitchFamily="50" charset="-127"/>
                <a:ea typeface="맑은 고딕" pitchFamily="50" charset="-127"/>
                <a:cs typeface="Times New Roman"/>
                <a:sym typeface="Times New Roman"/>
              </a:rPr>
              <a:t>2</a:t>
            </a:r>
            <a:r>
              <a:rPr lang="ko-KR" altLang="en-US" sz="1200" b="0" dirty="0" smtClean="0">
                <a:solidFill>
                  <a:schemeClr val="bg1"/>
                </a:solidFill>
                <a:latin typeface="맑은 고딕" pitchFamily="50" charset="-127"/>
                <a:ea typeface="맑은 고딕" pitchFamily="50" charset="-127"/>
                <a:cs typeface="Times New Roman"/>
                <a:sym typeface="Times New Roman"/>
              </a:rPr>
              <a:t>억 자 초과</a:t>
            </a:r>
            <a:r>
              <a:rPr lang="en-US" altLang="ko-KR" sz="1200" b="0" dirty="0" smtClean="0">
                <a:solidFill>
                  <a:schemeClr val="bg1"/>
                </a:solidFill>
                <a:latin typeface="맑은 고딕" pitchFamily="50" charset="-127"/>
                <a:ea typeface="맑은 고딕" pitchFamily="50" charset="-127"/>
                <a:cs typeface="Times New Roman"/>
                <a:sym typeface="Times New Roman"/>
              </a:rPr>
              <a:t>.</a:t>
            </a:r>
          </a:p>
          <a:p>
            <a:pPr marR="457200" indent="304800" algn="l" defTabSz="457200">
              <a:lnSpc>
                <a:spcPct val="150000"/>
              </a:lnSpc>
              <a:defRPr sz="1100" b="0">
                <a:solidFill>
                  <a:srgbClr val="FFFFFF"/>
                </a:solidFill>
                <a:latin typeface="Helvetica"/>
                <a:ea typeface="Helvetica"/>
                <a:cs typeface="Helvetica"/>
                <a:sym typeface="Helvetica"/>
              </a:defRPr>
            </a:pPr>
            <a:r>
              <a:rPr sz="1200" dirty="0" smtClean="0">
                <a:solidFill>
                  <a:schemeClr val="bg1"/>
                </a:solidFill>
                <a:latin typeface="맑은 고딕" pitchFamily="50" charset="-127"/>
                <a:ea typeface="맑은 고딕" pitchFamily="50" charset="-127"/>
              </a:rPr>
              <a:t>2017</a:t>
            </a:r>
            <a:r>
              <a:rPr lang="ko-KR" altLang="en-US" sz="1200" dirty="0" smtClean="0">
                <a:solidFill>
                  <a:schemeClr val="bg1"/>
                </a:solidFill>
                <a:latin typeface="맑은 고딕" pitchFamily="50" charset="-127"/>
                <a:ea typeface="맑은 고딕" pitchFamily="50" charset="-127"/>
              </a:rPr>
              <a:t>년</a:t>
            </a:r>
            <a:r>
              <a:rPr lang="en-US" altLang="ko-KR" sz="1200" dirty="0" smtClean="0">
                <a:solidFill>
                  <a:schemeClr val="bg1"/>
                </a:solidFill>
                <a:latin typeface="맑은 고딕" pitchFamily="50" charset="-127"/>
                <a:ea typeface="맑은 고딕" pitchFamily="50" charset="-127"/>
              </a:rPr>
              <a:t>	</a:t>
            </a:r>
            <a:r>
              <a:rPr sz="1200" dirty="0" smtClean="0">
                <a:solidFill>
                  <a:schemeClr val="bg1"/>
                </a:solidFill>
                <a:latin typeface="맑은 고딕" pitchFamily="50" charset="-127"/>
                <a:ea typeface="맑은 고딕" pitchFamily="50" charset="-127"/>
              </a:rPr>
              <a:t>6</a:t>
            </a:r>
            <a:r>
              <a:rPr lang="ko-KR" altLang="en-US" sz="1200" dirty="0" smtClean="0">
                <a:solidFill>
                  <a:schemeClr val="bg1"/>
                </a:solidFill>
                <a:latin typeface="맑은 고딕" pitchFamily="50" charset="-127"/>
                <a:ea typeface="맑은 고딕" pitchFamily="50" charset="-127"/>
              </a:rPr>
              <a:t>월</a:t>
            </a:r>
            <a:r>
              <a:rPr lang="en-US" altLang="ko-KR" sz="1200" dirty="0" smtClean="0">
                <a:solidFill>
                  <a:schemeClr val="bg1"/>
                </a:solidFill>
                <a:latin typeface="맑은 고딕" pitchFamily="50" charset="-127"/>
                <a:ea typeface="맑은 고딕" pitchFamily="50" charset="-127"/>
              </a:rPr>
              <a:t>	</a:t>
            </a:r>
            <a:r>
              <a:rPr lang="en-US" sz="1200" dirty="0" err="1" smtClean="0">
                <a:solidFill>
                  <a:schemeClr val="bg1"/>
                </a:solidFill>
                <a:latin typeface="맑은 고딕" pitchFamily="50" charset="-127"/>
                <a:ea typeface="맑은 고딕" pitchFamily="50" charset="-127"/>
              </a:rPr>
              <a:t>CFun</a:t>
            </a:r>
            <a:r>
              <a:rPr lang="ko-KR" altLang="en-US" sz="1200" dirty="0" smtClean="0">
                <a:solidFill>
                  <a:schemeClr val="bg1"/>
                </a:solidFill>
                <a:latin typeface="맑은 고딕" pitchFamily="50" charset="-127"/>
                <a:ea typeface="맑은 고딕" pitchFamily="50" charset="-127"/>
              </a:rPr>
              <a:t>의 </a:t>
            </a:r>
            <a:r>
              <a:rPr lang="ko-KR" altLang="en-US" sz="1200" b="0" dirty="0" smtClean="0">
                <a:solidFill>
                  <a:schemeClr val="bg1"/>
                </a:solidFill>
                <a:latin typeface="맑은 고딕" pitchFamily="50" charset="-127"/>
                <a:ea typeface="맑은 고딕" pitchFamily="50" charset="-127"/>
                <a:cs typeface="Times New Roman"/>
                <a:sym typeface="Times New Roman"/>
              </a:rPr>
              <a:t>현존사업</a:t>
            </a:r>
            <a:r>
              <a:rPr lang="ko-KR" altLang="en-US" sz="1200" dirty="0" smtClean="0">
                <a:solidFill>
                  <a:schemeClr val="bg1"/>
                </a:solidFill>
                <a:latin typeface="맑은 고딕" pitchFamily="50" charset="-127"/>
                <a:ea typeface="맑은 고딕" pitchFamily="50" charset="-127"/>
              </a:rPr>
              <a:t>과 블록체인 기술을 결합하여</a:t>
            </a:r>
            <a:r>
              <a:rPr lang="en-US" altLang="ko-KR" sz="1200" dirty="0" smtClean="0">
                <a:solidFill>
                  <a:schemeClr val="bg1"/>
                </a:solidFill>
                <a:latin typeface="맑은 고딕" pitchFamily="50" charset="-127"/>
                <a:ea typeface="맑은 고딕" pitchFamily="50" charset="-127"/>
              </a:rPr>
              <a:t> </a:t>
            </a:r>
            <a:r>
              <a:rPr lang="ko-KR" altLang="en-US" sz="1200" dirty="0" smtClean="0">
                <a:solidFill>
                  <a:schemeClr val="bg1"/>
                </a:solidFill>
                <a:latin typeface="맑은 고딕" pitchFamily="50" charset="-127"/>
                <a:ea typeface="맑은 고딕" pitchFamily="50" charset="-127"/>
              </a:rPr>
              <a:t>업무 구조 개선</a:t>
            </a:r>
            <a:r>
              <a:rPr lang="en-US" altLang="ko-KR" sz="1200" b="0" dirty="0" smtClean="0">
                <a:solidFill>
                  <a:schemeClr val="bg1"/>
                </a:solidFill>
                <a:latin typeface="맑은 고딕" pitchFamily="50" charset="-127"/>
                <a:ea typeface="맑은 고딕" pitchFamily="50" charset="-127"/>
                <a:cs typeface="Times New Roman"/>
                <a:sym typeface="Times New Roman"/>
              </a:rPr>
              <a:t>.</a:t>
            </a:r>
          </a:p>
          <a:p>
            <a:pPr marR="457200" indent="304800" algn="l" defTabSz="457200">
              <a:lnSpc>
                <a:spcPct val="150000"/>
              </a:lnSpc>
              <a:defRPr sz="1100" b="0">
                <a:solidFill>
                  <a:srgbClr val="FFFFFF"/>
                </a:solidFill>
                <a:latin typeface="Helvetica"/>
                <a:ea typeface="Helvetica"/>
                <a:cs typeface="Helvetica"/>
                <a:sym typeface="Helvetica"/>
              </a:defRPr>
            </a:pPr>
            <a:r>
              <a:rPr sz="1200" dirty="0" smtClean="0">
                <a:solidFill>
                  <a:schemeClr val="bg1"/>
                </a:solidFill>
                <a:latin typeface="맑은 고딕" pitchFamily="50" charset="-127"/>
                <a:ea typeface="맑은 고딕" pitchFamily="50" charset="-127"/>
              </a:rPr>
              <a:t>2017</a:t>
            </a:r>
            <a:r>
              <a:rPr lang="ko-KR" altLang="en-US" sz="1200" dirty="0" smtClean="0">
                <a:solidFill>
                  <a:schemeClr val="bg1"/>
                </a:solidFill>
                <a:latin typeface="맑은 고딕" pitchFamily="50" charset="-127"/>
                <a:ea typeface="맑은 고딕" pitchFamily="50" charset="-127"/>
              </a:rPr>
              <a:t>년</a:t>
            </a:r>
            <a:r>
              <a:rPr lang="en-US" altLang="ko-KR" sz="1200" dirty="0" smtClean="0">
                <a:solidFill>
                  <a:schemeClr val="bg1"/>
                </a:solidFill>
                <a:latin typeface="맑은 고딕" pitchFamily="50" charset="-127"/>
                <a:ea typeface="맑은 고딕" pitchFamily="50" charset="-127"/>
              </a:rPr>
              <a:t> </a:t>
            </a:r>
            <a:r>
              <a:rPr sz="1200" dirty="0" smtClean="0">
                <a:solidFill>
                  <a:schemeClr val="bg1"/>
                </a:solidFill>
                <a:latin typeface="맑은 고딕" pitchFamily="50" charset="-127"/>
                <a:ea typeface="맑은 고딕" pitchFamily="50" charset="-127"/>
              </a:rPr>
              <a:t>10</a:t>
            </a:r>
            <a:r>
              <a:rPr lang="ko-KR" altLang="en-US" sz="1200" dirty="0" smtClean="0">
                <a:solidFill>
                  <a:schemeClr val="bg1"/>
                </a:solidFill>
                <a:latin typeface="맑은 고딕" pitchFamily="50" charset="-127"/>
                <a:ea typeface="맑은 고딕" pitchFamily="50" charset="-127"/>
              </a:rPr>
              <a:t>월</a:t>
            </a:r>
            <a:r>
              <a:rPr lang="en-US" altLang="ko-KR" sz="1200" dirty="0" smtClean="0">
                <a:solidFill>
                  <a:schemeClr val="bg1"/>
                </a:solidFill>
                <a:latin typeface="맑은 고딕" pitchFamily="50" charset="-127"/>
                <a:ea typeface="맑은 고딕" pitchFamily="50" charset="-127"/>
              </a:rPr>
              <a:t>	</a:t>
            </a:r>
            <a:r>
              <a:rPr lang="en-US" altLang="ko-KR" sz="1200" dirty="0" err="1" smtClean="0">
                <a:solidFill>
                  <a:schemeClr val="bg1"/>
                </a:solidFill>
                <a:latin typeface="맑은 고딕" pitchFamily="50" charset="-127"/>
                <a:ea typeface="맑은 고딕" pitchFamily="50" charset="-127"/>
              </a:rPr>
              <a:t>CFun</a:t>
            </a:r>
            <a:r>
              <a:rPr lang="en-US" altLang="ko-KR" sz="1200" dirty="0" smtClean="0">
                <a:solidFill>
                  <a:schemeClr val="bg1"/>
                </a:solidFill>
                <a:latin typeface="맑은 고딕" pitchFamily="50" charset="-127"/>
                <a:ea typeface="맑은 고딕" pitchFamily="50" charset="-127"/>
              </a:rPr>
              <a:t> </a:t>
            </a:r>
            <a:r>
              <a:rPr lang="ko-KR" altLang="en-US" sz="1200" dirty="0" smtClean="0">
                <a:solidFill>
                  <a:schemeClr val="bg1"/>
                </a:solidFill>
                <a:latin typeface="맑은 고딕" pitchFamily="50" charset="-127"/>
                <a:ea typeface="맑은 고딕" pitchFamily="50" charset="-127"/>
              </a:rPr>
              <a:t>화이트 페이퍼 발표</a:t>
            </a:r>
            <a:r>
              <a:rPr lang="en-US" altLang="ko-KR" sz="1200" dirty="0" smtClean="0">
                <a:solidFill>
                  <a:schemeClr val="bg1"/>
                </a:solidFill>
                <a:latin typeface="맑은 고딕" pitchFamily="50" charset="-127"/>
                <a:ea typeface="맑은 고딕" pitchFamily="50" charset="-127"/>
              </a:rPr>
              <a:t>.</a:t>
            </a:r>
          </a:p>
          <a:p>
            <a:pPr marR="457200" indent="304800" algn="l" defTabSz="457200">
              <a:lnSpc>
                <a:spcPct val="150000"/>
              </a:lnSpc>
              <a:defRPr sz="1100" b="0">
                <a:solidFill>
                  <a:srgbClr val="FFFFFF"/>
                </a:solidFill>
                <a:latin typeface="Helvetica"/>
                <a:ea typeface="Helvetica"/>
                <a:cs typeface="Helvetica"/>
                <a:sym typeface="Helvetica"/>
              </a:defRPr>
            </a:pPr>
            <a:r>
              <a:rPr sz="1200" dirty="0" smtClean="0">
                <a:solidFill>
                  <a:schemeClr val="bg1"/>
                </a:solidFill>
                <a:latin typeface="맑은 고딕" pitchFamily="50" charset="-127"/>
                <a:ea typeface="맑은 고딕" pitchFamily="50" charset="-127"/>
              </a:rPr>
              <a:t>2017</a:t>
            </a:r>
            <a:r>
              <a:rPr lang="ko-KR" altLang="en-US" sz="1200" dirty="0" smtClean="0">
                <a:solidFill>
                  <a:schemeClr val="bg1"/>
                </a:solidFill>
                <a:latin typeface="맑은 고딕" pitchFamily="50" charset="-127"/>
                <a:ea typeface="맑은 고딕" pitchFamily="50" charset="-127"/>
              </a:rPr>
              <a:t>년 </a:t>
            </a:r>
            <a:r>
              <a:rPr sz="1200" dirty="0" smtClean="0">
                <a:solidFill>
                  <a:schemeClr val="bg1"/>
                </a:solidFill>
                <a:latin typeface="맑은 고딕" pitchFamily="50" charset="-127"/>
                <a:ea typeface="맑은 고딕" pitchFamily="50" charset="-127"/>
              </a:rPr>
              <a:t>12</a:t>
            </a:r>
            <a:r>
              <a:rPr lang="ko-KR" altLang="en-US" sz="1200" dirty="0" smtClean="0">
                <a:solidFill>
                  <a:schemeClr val="bg1"/>
                </a:solidFill>
                <a:latin typeface="맑은 고딕" pitchFamily="50" charset="-127"/>
                <a:ea typeface="맑은 고딕" pitchFamily="50" charset="-127"/>
              </a:rPr>
              <a:t>월</a:t>
            </a:r>
            <a:r>
              <a:rPr lang="en-US" altLang="ko-KR" sz="1200" dirty="0" smtClean="0">
                <a:solidFill>
                  <a:schemeClr val="bg1"/>
                </a:solidFill>
                <a:latin typeface="맑은 고딕" pitchFamily="50" charset="-127"/>
                <a:ea typeface="맑은 고딕" pitchFamily="50" charset="-127"/>
              </a:rPr>
              <a:t>	</a:t>
            </a:r>
            <a:r>
              <a:rPr lang="en-US" altLang="ko-KR" sz="1200" dirty="0" err="1" smtClean="0">
                <a:solidFill>
                  <a:schemeClr val="bg1"/>
                </a:solidFill>
                <a:latin typeface="맑은 고딕" pitchFamily="50" charset="-127"/>
                <a:ea typeface="맑은 고딕" pitchFamily="50" charset="-127"/>
              </a:rPr>
              <a:t>CFun</a:t>
            </a:r>
            <a:r>
              <a:rPr lang="en-US" altLang="ko-KR" sz="1200" dirty="0" smtClean="0">
                <a:solidFill>
                  <a:schemeClr val="bg1"/>
                </a:solidFill>
                <a:latin typeface="맑은 고딕" pitchFamily="50" charset="-127"/>
                <a:ea typeface="맑은 고딕" pitchFamily="50" charset="-127"/>
              </a:rPr>
              <a:t> </a:t>
            </a:r>
            <a:r>
              <a:rPr lang="ko-KR" altLang="en-US" sz="1200" dirty="0" smtClean="0">
                <a:solidFill>
                  <a:schemeClr val="bg1"/>
                </a:solidFill>
                <a:latin typeface="맑은 고딕" pitchFamily="50" charset="-127"/>
                <a:ea typeface="맑은 고딕" pitchFamily="50" charset="-127"/>
              </a:rPr>
              <a:t>프로젝트 토큰 사전 판매 시작</a:t>
            </a:r>
            <a:r>
              <a:rPr lang="en-US" altLang="ko-KR" sz="1200" dirty="0" smtClean="0">
                <a:solidFill>
                  <a:schemeClr val="bg1"/>
                </a:solidFill>
                <a:latin typeface="맑은 고딕" pitchFamily="50" charset="-127"/>
                <a:ea typeface="맑은 고딕" pitchFamily="50" charset="-127"/>
              </a:rPr>
              <a:t>.</a:t>
            </a:r>
            <a:endParaRPr sz="1200" dirty="0">
              <a:solidFill>
                <a:schemeClr val="bg1"/>
              </a:solidFill>
              <a:latin typeface="맑은 고딕" pitchFamily="50" charset="-127"/>
              <a:ea typeface="맑은 고딕" pitchFamily="50" charset="-127"/>
              <a:cs typeface="Times New Roman"/>
              <a:sym typeface="Times New Roman"/>
            </a:endParaRPr>
          </a:p>
          <a:p>
            <a:pPr marR="457200" indent="304800" algn="l" defTabSz="457200">
              <a:lnSpc>
                <a:spcPct val="150000"/>
              </a:lnSpc>
              <a:defRPr sz="1100" b="0">
                <a:solidFill>
                  <a:srgbClr val="FFFFFF"/>
                </a:solidFill>
                <a:latin typeface="Helvetica"/>
                <a:ea typeface="Helvetica"/>
                <a:cs typeface="Helvetica"/>
                <a:sym typeface="Helvetica"/>
              </a:defRPr>
            </a:pPr>
            <a:r>
              <a:rPr sz="1200" dirty="0" smtClean="0">
                <a:solidFill>
                  <a:schemeClr val="bg1"/>
                </a:solidFill>
                <a:latin typeface="맑은 고딕" pitchFamily="50" charset="-127"/>
                <a:ea typeface="맑은 고딕" pitchFamily="50" charset="-127"/>
              </a:rPr>
              <a:t>2018</a:t>
            </a:r>
            <a:r>
              <a:rPr lang="ko-KR" altLang="en-US" sz="1200" dirty="0" smtClean="0">
                <a:solidFill>
                  <a:schemeClr val="bg1"/>
                </a:solidFill>
                <a:latin typeface="맑은 고딕" pitchFamily="50" charset="-127"/>
                <a:ea typeface="맑은 고딕" pitchFamily="50" charset="-127"/>
              </a:rPr>
              <a:t>년</a:t>
            </a:r>
            <a:r>
              <a:rPr lang="en-US" altLang="ko-KR" sz="1200" dirty="0" smtClean="0">
                <a:solidFill>
                  <a:schemeClr val="bg1"/>
                </a:solidFill>
                <a:latin typeface="맑은 고딕" pitchFamily="50" charset="-127"/>
                <a:ea typeface="맑은 고딕" pitchFamily="50" charset="-127"/>
              </a:rPr>
              <a:t>	</a:t>
            </a:r>
            <a:r>
              <a:rPr sz="1200" dirty="0" smtClean="0">
                <a:solidFill>
                  <a:schemeClr val="bg1"/>
                </a:solidFill>
                <a:latin typeface="맑은 고딕" pitchFamily="50" charset="-127"/>
                <a:ea typeface="맑은 고딕" pitchFamily="50" charset="-127"/>
              </a:rPr>
              <a:t>7</a:t>
            </a:r>
            <a:r>
              <a:rPr lang="ko-KR" altLang="en-US" sz="1200" dirty="0" smtClean="0">
                <a:solidFill>
                  <a:schemeClr val="bg1"/>
                </a:solidFill>
                <a:latin typeface="맑은 고딕" pitchFamily="50" charset="-127"/>
                <a:ea typeface="맑은 고딕" pitchFamily="50" charset="-127"/>
              </a:rPr>
              <a:t>월</a:t>
            </a:r>
            <a:r>
              <a:rPr lang="en-US" altLang="ko-KR" sz="1200" dirty="0" smtClean="0">
                <a:solidFill>
                  <a:schemeClr val="bg1"/>
                </a:solidFill>
                <a:latin typeface="맑은 고딕" pitchFamily="50" charset="-127"/>
                <a:ea typeface="맑은 고딕" pitchFamily="50" charset="-127"/>
              </a:rPr>
              <a:t>	</a:t>
            </a:r>
            <a:r>
              <a:rPr lang="en-US" altLang="ko-KR" sz="1200" dirty="0" err="1" smtClean="0">
                <a:solidFill>
                  <a:schemeClr val="bg1"/>
                </a:solidFill>
                <a:latin typeface="맑은 고딕" pitchFamily="50" charset="-127"/>
                <a:ea typeface="맑은 고딕" pitchFamily="50" charset="-127"/>
              </a:rPr>
              <a:t>CFun</a:t>
            </a:r>
            <a:r>
              <a:rPr lang="en-US" altLang="ko-KR" sz="1200" dirty="0" smtClean="0">
                <a:solidFill>
                  <a:schemeClr val="bg1"/>
                </a:solidFill>
                <a:latin typeface="맑은 고딕" pitchFamily="50" charset="-127"/>
                <a:ea typeface="맑은 고딕" pitchFamily="50" charset="-127"/>
              </a:rPr>
              <a:t> </a:t>
            </a:r>
            <a:r>
              <a:rPr lang="ko-KR" altLang="en-US" sz="1200" dirty="0" smtClean="0">
                <a:solidFill>
                  <a:schemeClr val="bg1"/>
                </a:solidFill>
                <a:latin typeface="맑은 고딕" pitchFamily="50" charset="-127"/>
                <a:ea typeface="맑은 고딕" pitchFamily="50" charset="-127"/>
              </a:rPr>
              <a:t>데모 버전 완성</a:t>
            </a:r>
            <a:r>
              <a:rPr lang="en-US" altLang="ko-KR" sz="1200" dirty="0" smtClean="0">
                <a:solidFill>
                  <a:schemeClr val="bg1"/>
                </a:solidFill>
                <a:latin typeface="맑은 고딕" pitchFamily="50" charset="-127"/>
                <a:ea typeface="맑은 고딕" pitchFamily="50" charset="-127"/>
              </a:rPr>
              <a:t>.</a:t>
            </a:r>
            <a:endParaRPr sz="1200" dirty="0">
              <a:solidFill>
                <a:schemeClr val="bg1"/>
              </a:solidFill>
              <a:latin typeface="맑은 고딕" pitchFamily="50" charset="-127"/>
              <a:ea typeface="맑은 고딕" pitchFamily="50" charset="-127"/>
              <a:cs typeface="Times New Roman"/>
              <a:sym typeface="Times New Roman"/>
            </a:endParaRPr>
          </a:p>
          <a:p>
            <a:pPr marR="457200" indent="304800" algn="l" defTabSz="457200">
              <a:lnSpc>
                <a:spcPct val="150000"/>
              </a:lnSpc>
              <a:defRPr sz="1100" b="0">
                <a:solidFill>
                  <a:srgbClr val="FFFFFF"/>
                </a:solidFill>
                <a:latin typeface="Helvetica"/>
                <a:ea typeface="Helvetica"/>
                <a:cs typeface="Helvetica"/>
                <a:sym typeface="Helvetica"/>
              </a:defRPr>
            </a:pPr>
            <a:r>
              <a:rPr sz="1200" dirty="0" smtClean="0">
                <a:solidFill>
                  <a:schemeClr val="bg1"/>
                </a:solidFill>
                <a:latin typeface="맑은 고딕" pitchFamily="50" charset="-127"/>
                <a:ea typeface="맑은 고딕" pitchFamily="50" charset="-127"/>
              </a:rPr>
              <a:t>2018</a:t>
            </a:r>
            <a:r>
              <a:rPr lang="ko-KR" altLang="en-US" sz="1200" dirty="0" smtClean="0">
                <a:solidFill>
                  <a:schemeClr val="bg1"/>
                </a:solidFill>
                <a:latin typeface="맑은 고딕" pitchFamily="50" charset="-127"/>
                <a:ea typeface="맑은 고딕" pitchFamily="50" charset="-127"/>
              </a:rPr>
              <a:t>년</a:t>
            </a:r>
            <a:r>
              <a:rPr lang="en-US" altLang="ko-KR" sz="1200" dirty="0" smtClean="0">
                <a:solidFill>
                  <a:schemeClr val="bg1"/>
                </a:solidFill>
                <a:latin typeface="맑은 고딕" pitchFamily="50" charset="-127"/>
                <a:ea typeface="맑은 고딕" pitchFamily="50" charset="-127"/>
              </a:rPr>
              <a:t>	</a:t>
            </a:r>
            <a:r>
              <a:rPr sz="1200" dirty="0" smtClean="0">
                <a:solidFill>
                  <a:schemeClr val="bg1"/>
                </a:solidFill>
                <a:latin typeface="맑은 고딕" pitchFamily="50" charset="-127"/>
                <a:ea typeface="맑은 고딕" pitchFamily="50" charset="-127"/>
              </a:rPr>
              <a:t>8</a:t>
            </a:r>
            <a:r>
              <a:rPr lang="ko-KR" altLang="en-US" sz="1200" dirty="0" smtClean="0">
                <a:solidFill>
                  <a:schemeClr val="bg1"/>
                </a:solidFill>
                <a:latin typeface="맑은 고딕" pitchFamily="50" charset="-127"/>
                <a:ea typeface="맑은 고딕" pitchFamily="50" charset="-127"/>
              </a:rPr>
              <a:t>월</a:t>
            </a:r>
            <a:r>
              <a:rPr lang="en-US" altLang="ko-KR" sz="1200" dirty="0" smtClean="0">
                <a:solidFill>
                  <a:schemeClr val="bg1"/>
                </a:solidFill>
                <a:latin typeface="맑은 고딕" pitchFamily="50" charset="-127"/>
                <a:ea typeface="맑은 고딕" pitchFamily="50" charset="-127"/>
              </a:rPr>
              <a:t>	</a:t>
            </a:r>
            <a:r>
              <a:rPr lang="en-US" altLang="ko-KR" sz="1200" dirty="0" err="1" smtClean="0">
                <a:solidFill>
                  <a:schemeClr val="bg1"/>
                </a:solidFill>
                <a:latin typeface="맑은 고딕" pitchFamily="50" charset="-127"/>
                <a:ea typeface="맑은 고딕" pitchFamily="50" charset="-127"/>
              </a:rPr>
              <a:t>CFun</a:t>
            </a:r>
            <a:r>
              <a:rPr lang="en-US" altLang="ko-KR" sz="1200" dirty="0" smtClean="0">
                <a:solidFill>
                  <a:schemeClr val="bg1"/>
                </a:solidFill>
                <a:latin typeface="맑은 고딕" pitchFamily="50" charset="-127"/>
                <a:ea typeface="맑은 고딕" pitchFamily="50" charset="-127"/>
              </a:rPr>
              <a:t> </a:t>
            </a:r>
            <a:r>
              <a:rPr lang="ko-KR" altLang="en-US" sz="1200" dirty="0" smtClean="0">
                <a:solidFill>
                  <a:schemeClr val="bg1"/>
                </a:solidFill>
                <a:latin typeface="맑은 고딕" pitchFamily="50" charset="-127"/>
                <a:ea typeface="맑은 고딕" pitchFamily="50" charset="-127"/>
              </a:rPr>
              <a:t>개발 완성 및 정식 운영 시작</a:t>
            </a:r>
            <a:r>
              <a:rPr lang="en-US" altLang="ko-KR" sz="1200" dirty="0" smtClean="0">
                <a:solidFill>
                  <a:schemeClr val="bg1"/>
                </a:solidFill>
                <a:latin typeface="맑은 고딕" pitchFamily="50" charset="-127"/>
                <a:ea typeface="맑은 고딕" pitchFamily="50" charset="-127"/>
              </a:rPr>
              <a:t>.</a:t>
            </a:r>
            <a:endParaRPr sz="1200" dirty="0">
              <a:solidFill>
                <a:schemeClr val="bg1"/>
              </a:solidFill>
              <a:latin typeface="맑은 고딕" pitchFamily="50" charset="-127"/>
              <a:ea typeface="맑은 고딕" pitchFamily="50" charset="-127"/>
              <a:cs typeface="Times New Roman"/>
              <a:sym typeface="Times New Roman"/>
            </a:endParaRPr>
          </a:p>
          <a:p>
            <a:pPr marR="457200" indent="304800" algn="l" defTabSz="457200">
              <a:lnSpc>
                <a:spcPct val="150000"/>
              </a:lnSpc>
              <a:defRPr sz="1100" b="0">
                <a:solidFill>
                  <a:srgbClr val="FFFFFF"/>
                </a:solidFill>
                <a:latin typeface="Helvetica"/>
                <a:ea typeface="Helvetica"/>
                <a:cs typeface="Helvetica"/>
                <a:sym typeface="Helvetica"/>
              </a:defRPr>
            </a:pPr>
            <a:r>
              <a:rPr lang="ko-KR" altLang="en-US" sz="1200" b="0" dirty="0" smtClean="0">
                <a:solidFill>
                  <a:schemeClr val="bg1"/>
                </a:solidFill>
                <a:latin typeface="맑은 고딕" pitchFamily="50" charset="-127"/>
                <a:ea typeface="맑은 고딕" pitchFamily="50" charset="-127"/>
                <a:cs typeface="Times New Roman"/>
                <a:sym typeface="Times New Roman"/>
              </a:rPr>
              <a:t>앞으로 기록해야 할 미래</a:t>
            </a:r>
            <a:r>
              <a:rPr lang="en-US" sz="1200" b="0" dirty="0" smtClean="0">
                <a:solidFill>
                  <a:schemeClr val="bg1"/>
                </a:solidFill>
                <a:latin typeface="맑은 고딕" pitchFamily="50" charset="-127"/>
                <a:ea typeface="맑은 고딕" pitchFamily="50" charset="-127"/>
                <a:cs typeface="Times New Roman"/>
                <a:sym typeface="Times New Roman"/>
              </a:rPr>
              <a:t>……</a:t>
            </a:r>
            <a:endParaRPr sz="1200" dirty="0">
              <a:solidFill>
                <a:schemeClr val="bg1"/>
              </a:solidFill>
              <a:latin typeface="맑은 고딕" pitchFamily="50" charset="-127"/>
              <a:ea typeface="맑은 고딕" pitchFamily="50" charset="-127"/>
              <a:cs typeface="Times New Roman"/>
              <a:sym typeface="Times New Roman"/>
            </a:endParaRPr>
          </a:p>
        </p:txBody>
      </p:sp>
      <p:grpSp>
        <p:nvGrpSpPr>
          <p:cNvPr id="323" name="成组"/>
          <p:cNvGrpSpPr/>
          <p:nvPr/>
        </p:nvGrpSpPr>
        <p:grpSpPr>
          <a:xfrm>
            <a:off x="766729" y="833639"/>
            <a:ext cx="815976" cy="449263"/>
            <a:chOff x="0" y="0"/>
            <a:chExt cx="815975" cy="449261"/>
          </a:xfrm>
        </p:grpSpPr>
        <p:sp>
          <p:nvSpPr>
            <p:cNvPr id="321" name="形状"/>
            <p:cNvSpPr/>
            <p:nvPr/>
          </p:nvSpPr>
          <p:spPr>
            <a:xfrm>
              <a:off x="0" y="1586"/>
              <a:ext cx="815975" cy="447676"/>
            </a:xfrm>
            <a:custGeom>
              <a:avLst/>
              <a:gdLst/>
              <a:ahLst/>
              <a:cxnLst>
                <a:cxn ang="0">
                  <a:pos x="wd2" y="hd2"/>
                </a:cxn>
                <a:cxn ang="5400000">
                  <a:pos x="wd2" y="hd2"/>
                </a:cxn>
                <a:cxn ang="10800000">
                  <a:pos x="wd2" y="hd2"/>
                </a:cxn>
                <a:cxn ang="16200000">
                  <a:pos x="wd2" y="hd2"/>
                </a:cxn>
              </a:cxnLst>
              <a:rect l="0" t="0" r="r" b="b"/>
              <a:pathLst>
                <a:path w="21600" h="21600" extrusionOk="0">
                  <a:moveTo>
                    <a:pt x="19111" y="12220"/>
                  </a:moveTo>
                  <a:lnTo>
                    <a:pt x="19086" y="11837"/>
                  </a:lnTo>
                  <a:lnTo>
                    <a:pt x="19058" y="11462"/>
                  </a:lnTo>
                  <a:lnTo>
                    <a:pt x="19018" y="11087"/>
                  </a:lnTo>
                  <a:lnTo>
                    <a:pt x="18965" y="10726"/>
                  </a:lnTo>
                  <a:lnTo>
                    <a:pt x="18909" y="10366"/>
                  </a:lnTo>
                  <a:lnTo>
                    <a:pt x="18844" y="10013"/>
                  </a:lnTo>
                  <a:lnTo>
                    <a:pt x="18767" y="9667"/>
                  </a:lnTo>
                  <a:lnTo>
                    <a:pt x="18678" y="9329"/>
                  </a:lnTo>
                  <a:lnTo>
                    <a:pt x="18589" y="8998"/>
                  </a:lnTo>
                  <a:lnTo>
                    <a:pt x="18488" y="8689"/>
                  </a:lnTo>
                  <a:lnTo>
                    <a:pt x="18379" y="8372"/>
                  </a:lnTo>
                  <a:lnTo>
                    <a:pt x="18262" y="8078"/>
                  </a:lnTo>
                  <a:lnTo>
                    <a:pt x="18141" y="7791"/>
                  </a:lnTo>
                  <a:lnTo>
                    <a:pt x="18011" y="7511"/>
                  </a:lnTo>
                  <a:lnTo>
                    <a:pt x="17870" y="7239"/>
                  </a:lnTo>
                  <a:lnTo>
                    <a:pt x="17729" y="6989"/>
                  </a:lnTo>
                  <a:lnTo>
                    <a:pt x="17579" y="6746"/>
                  </a:lnTo>
                  <a:lnTo>
                    <a:pt x="17425" y="6518"/>
                  </a:lnTo>
                  <a:lnTo>
                    <a:pt x="17264" y="6298"/>
                  </a:lnTo>
                  <a:lnTo>
                    <a:pt x="17094" y="6092"/>
                  </a:lnTo>
                  <a:lnTo>
                    <a:pt x="16924" y="5900"/>
                  </a:lnTo>
                  <a:lnTo>
                    <a:pt x="16747" y="5724"/>
                  </a:lnTo>
                  <a:lnTo>
                    <a:pt x="16565" y="5569"/>
                  </a:lnTo>
                  <a:lnTo>
                    <a:pt x="16379" y="5422"/>
                  </a:lnTo>
                  <a:lnTo>
                    <a:pt x="16185" y="5290"/>
                  </a:lnTo>
                  <a:lnTo>
                    <a:pt x="15991" y="5172"/>
                  </a:lnTo>
                  <a:lnTo>
                    <a:pt x="15789" y="5069"/>
                  </a:lnTo>
                  <a:lnTo>
                    <a:pt x="15587" y="4995"/>
                  </a:lnTo>
                  <a:lnTo>
                    <a:pt x="15381" y="4929"/>
                  </a:lnTo>
                  <a:lnTo>
                    <a:pt x="15171" y="4878"/>
                  </a:lnTo>
                  <a:lnTo>
                    <a:pt x="14956" y="4856"/>
                  </a:lnTo>
                  <a:lnTo>
                    <a:pt x="14742" y="4841"/>
                  </a:lnTo>
                  <a:lnTo>
                    <a:pt x="14581" y="4856"/>
                  </a:lnTo>
                  <a:lnTo>
                    <a:pt x="14411" y="4863"/>
                  </a:lnTo>
                  <a:lnTo>
                    <a:pt x="14249" y="4892"/>
                  </a:lnTo>
                  <a:lnTo>
                    <a:pt x="14087" y="4929"/>
                  </a:lnTo>
                  <a:lnTo>
                    <a:pt x="13926" y="4981"/>
                  </a:lnTo>
                  <a:lnTo>
                    <a:pt x="13611" y="5113"/>
                  </a:lnTo>
                  <a:lnTo>
                    <a:pt x="13457" y="5194"/>
                  </a:lnTo>
                  <a:lnTo>
                    <a:pt x="13312" y="5282"/>
                  </a:lnTo>
                  <a:lnTo>
                    <a:pt x="13013" y="5488"/>
                  </a:lnTo>
                  <a:lnTo>
                    <a:pt x="12871" y="5613"/>
                  </a:lnTo>
                  <a:lnTo>
                    <a:pt x="12730" y="5731"/>
                  </a:lnTo>
                  <a:lnTo>
                    <a:pt x="12592" y="5871"/>
                  </a:lnTo>
                  <a:lnTo>
                    <a:pt x="12459" y="6011"/>
                  </a:lnTo>
                  <a:lnTo>
                    <a:pt x="12326" y="6165"/>
                  </a:lnTo>
                  <a:lnTo>
                    <a:pt x="12277" y="5834"/>
                  </a:lnTo>
                  <a:lnTo>
                    <a:pt x="12220" y="5518"/>
                  </a:lnTo>
                  <a:lnTo>
                    <a:pt x="12152" y="5201"/>
                  </a:lnTo>
                  <a:lnTo>
                    <a:pt x="12079" y="4885"/>
                  </a:lnTo>
                  <a:lnTo>
                    <a:pt x="12002" y="4583"/>
                  </a:lnTo>
                  <a:lnTo>
                    <a:pt x="11917" y="4289"/>
                  </a:lnTo>
                  <a:lnTo>
                    <a:pt x="11828" y="3987"/>
                  </a:lnTo>
                  <a:lnTo>
                    <a:pt x="11731" y="3708"/>
                  </a:lnTo>
                  <a:lnTo>
                    <a:pt x="11626" y="3436"/>
                  </a:lnTo>
                  <a:lnTo>
                    <a:pt x="11517" y="3163"/>
                  </a:lnTo>
                  <a:lnTo>
                    <a:pt x="11400" y="2913"/>
                  </a:lnTo>
                  <a:lnTo>
                    <a:pt x="11283" y="2656"/>
                  </a:lnTo>
                  <a:lnTo>
                    <a:pt x="11158" y="2420"/>
                  </a:lnTo>
                  <a:lnTo>
                    <a:pt x="11024" y="2185"/>
                  </a:lnTo>
                  <a:lnTo>
                    <a:pt x="10887" y="1972"/>
                  </a:lnTo>
                  <a:lnTo>
                    <a:pt x="10745" y="1751"/>
                  </a:lnTo>
                  <a:lnTo>
                    <a:pt x="10600" y="1552"/>
                  </a:lnTo>
                  <a:lnTo>
                    <a:pt x="10450" y="1361"/>
                  </a:lnTo>
                  <a:lnTo>
                    <a:pt x="10297" y="1184"/>
                  </a:lnTo>
                  <a:lnTo>
                    <a:pt x="10139" y="1023"/>
                  </a:lnTo>
                  <a:lnTo>
                    <a:pt x="9974" y="861"/>
                  </a:lnTo>
                  <a:lnTo>
                    <a:pt x="9808" y="714"/>
                  </a:lnTo>
                  <a:lnTo>
                    <a:pt x="9634" y="581"/>
                  </a:lnTo>
                  <a:lnTo>
                    <a:pt x="9464" y="463"/>
                  </a:lnTo>
                  <a:lnTo>
                    <a:pt x="9287" y="360"/>
                  </a:lnTo>
                  <a:lnTo>
                    <a:pt x="9105" y="265"/>
                  </a:lnTo>
                  <a:lnTo>
                    <a:pt x="8923" y="184"/>
                  </a:lnTo>
                  <a:lnTo>
                    <a:pt x="8737" y="125"/>
                  </a:lnTo>
                  <a:lnTo>
                    <a:pt x="8543" y="66"/>
                  </a:lnTo>
                  <a:lnTo>
                    <a:pt x="8353" y="29"/>
                  </a:lnTo>
                  <a:lnTo>
                    <a:pt x="8159" y="7"/>
                  </a:lnTo>
                  <a:lnTo>
                    <a:pt x="7965" y="0"/>
                  </a:lnTo>
                  <a:lnTo>
                    <a:pt x="7844" y="0"/>
                  </a:lnTo>
                  <a:lnTo>
                    <a:pt x="7731" y="7"/>
                  </a:lnTo>
                  <a:lnTo>
                    <a:pt x="7614" y="29"/>
                  </a:lnTo>
                  <a:lnTo>
                    <a:pt x="7500" y="44"/>
                  </a:lnTo>
                  <a:lnTo>
                    <a:pt x="7391" y="59"/>
                  </a:lnTo>
                  <a:lnTo>
                    <a:pt x="7274" y="96"/>
                  </a:lnTo>
                  <a:lnTo>
                    <a:pt x="7056" y="169"/>
                  </a:lnTo>
                  <a:lnTo>
                    <a:pt x="6834" y="250"/>
                  </a:lnTo>
                  <a:lnTo>
                    <a:pt x="6619" y="368"/>
                  </a:lnTo>
                  <a:lnTo>
                    <a:pt x="6413" y="500"/>
                  </a:lnTo>
                  <a:lnTo>
                    <a:pt x="6207" y="647"/>
                  </a:lnTo>
                  <a:lnTo>
                    <a:pt x="6009" y="809"/>
                  </a:lnTo>
                  <a:lnTo>
                    <a:pt x="5811" y="993"/>
                  </a:lnTo>
                  <a:lnTo>
                    <a:pt x="5625" y="1184"/>
                  </a:lnTo>
                  <a:lnTo>
                    <a:pt x="5443" y="1405"/>
                  </a:lnTo>
                  <a:lnTo>
                    <a:pt x="5266" y="1626"/>
                  </a:lnTo>
                  <a:lnTo>
                    <a:pt x="5092" y="1876"/>
                  </a:lnTo>
                  <a:lnTo>
                    <a:pt x="4930" y="2134"/>
                  </a:lnTo>
                  <a:lnTo>
                    <a:pt x="4773" y="2406"/>
                  </a:lnTo>
                  <a:lnTo>
                    <a:pt x="4623" y="2693"/>
                  </a:lnTo>
                  <a:lnTo>
                    <a:pt x="4482" y="2987"/>
                  </a:lnTo>
                  <a:lnTo>
                    <a:pt x="4348" y="3296"/>
                  </a:lnTo>
                  <a:lnTo>
                    <a:pt x="4223" y="3612"/>
                  </a:lnTo>
                  <a:lnTo>
                    <a:pt x="4106" y="3958"/>
                  </a:lnTo>
                  <a:lnTo>
                    <a:pt x="3997" y="4296"/>
                  </a:lnTo>
                  <a:lnTo>
                    <a:pt x="3896" y="4650"/>
                  </a:lnTo>
                  <a:lnTo>
                    <a:pt x="3807" y="5010"/>
                  </a:lnTo>
                  <a:lnTo>
                    <a:pt x="3726" y="5385"/>
                  </a:lnTo>
                  <a:lnTo>
                    <a:pt x="3657" y="5768"/>
                  </a:lnTo>
                  <a:lnTo>
                    <a:pt x="3597" y="6158"/>
                  </a:lnTo>
                  <a:lnTo>
                    <a:pt x="3544" y="6548"/>
                  </a:lnTo>
                  <a:lnTo>
                    <a:pt x="3504" y="6960"/>
                  </a:lnTo>
                  <a:lnTo>
                    <a:pt x="3492" y="7158"/>
                  </a:lnTo>
                  <a:lnTo>
                    <a:pt x="3475" y="7372"/>
                  </a:lnTo>
                  <a:lnTo>
                    <a:pt x="3467" y="7578"/>
                  </a:lnTo>
                  <a:lnTo>
                    <a:pt x="3455" y="7791"/>
                  </a:lnTo>
                  <a:lnTo>
                    <a:pt x="3455" y="7997"/>
                  </a:lnTo>
                  <a:lnTo>
                    <a:pt x="3451" y="8203"/>
                  </a:lnTo>
                  <a:lnTo>
                    <a:pt x="3455" y="8460"/>
                  </a:lnTo>
                  <a:lnTo>
                    <a:pt x="3463" y="8703"/>
                  </a:lnTo>
                  <a:lnTo>
                    <a:pt x="3475" y="8946"/>
                  </a:lnTo>
                  <a:lnTo>
                    <a:pt x="3492" y="9196"/>
                  </a:lnTo>
                  <a:lnTo>
                    <a:pt x="3415" y="9189"/>
                  </a:lnTo>
                  <a:lnTo>
                    <a:pt x="3237" y="9196"/>
                  </a:lnTo>
                  <a:lnTo>
                    <a:pt x="3063" y="9218"/>
                  </a:lnTo>
                  <a:lnTo>
                    <a:pt x="2893" y="9262"/>
                  </a:lnTo>
                  <a:lnTo>
                    <a:pt x="2724" y="9314"/>
                  </a:lnTo>
                  <a:lnTo>
                    <a:pt x="2558" y="9380"/>
                  </a:lnTo>
                  <a:lnTo>
                    <a:pt x="2400" y="9468"/>
                  </a:lnTo>
                  <a:lnTo>
                    <a:pt x="2243" y="9564"/>
                  </a:lnTo>
                  <a:lnTo>
                    <a:pt x="2081" y="9682"/>
                  </a:lnTo>
                  <a:lnTo>
                    <a:pt x="1936" y="9799"/>
                  </a:lnTo>
                  <a:lnTo>
                    <a:pt x="1786" y="9939"/>
                  </a:lnTo>
                  <a:lnTo>
                    <a:pt x="1645" y="10086"/>
                  </a:lnTo>
                  <a:lnTo>
                    <a:pt x="1503" y="10248"/>
                  </a:lnTo>
                  <a:lnTo>
                    <a:pt x="1370" y="10417"/>
                  </a:lnTo>
                  <a:lnTo>
                    <a:pt x="1241" y="10601"/>
                  </a:lnTo>
                  <a:lnTo>
                    <a:pt x="1119" y="10800"/>
                  </a:lnTo>
                  <a:lnTo>
                    <a:pt x="1002" y="11006"/>
                  </a:lnTo>
                  <a:lnTo>
                    <a:pt x="885" y="11219"/>
                  </a:lnTo>
                  <a:lnTo>
                    <a:pt x="780" y="11447"/>
                  </a:lnTo>
                  <a:lnTo>
                    <a:pt x="683" y="11683"/>
                  </a:lnTo>
                  <a:lnTo>
                    <a:pt x="586" y="11926"/>
                  </a:lnTo>
                  <a:lnTo>
                    <a:pt x="493" y="12176"/>
                  </a:lnTo>
                  <a:lnTo>
                    <a:pt x="412" y="12433"/>
                  </a:lnTo>
                  <a:lnTo>
                    <a:pt x="335" y="12698"/>
                  </a:lnTo>
                  <a:lnTo>
                    <a:pt x="206" y="13257"/>
                  </a:lnTo>
                  <a:lnTo>
                    <a:pt x="154" y="13544"/>
                  </a:lnTo>
                  <a:lnTo>
                    <a:pt x="73" y="14147"/>
                  </a:lnTo>
                  <a:lnTo>
                    <a:pt x="40" y="14456"/>
                  </a:lnTo>
                  <a:lnTo>
                    <a:pt x="20" y="14758"/>
                  </a:lnTo>
                  <a:lnTo>
                    <a:pt x="8" y="15074"/>
                  </a:lnTo>
                  <a:lnTo>
                    <a:pt x="0" y="15391"/>
                  </a:lnTo>
                  <a:lnTo>
                    <a:pt x="8" y="15707"/>
                  </a:lnTo>
                  <a:lnTo>
                    <a:pt x="20" y="16009"/>
                  </a:lnTo>
                  <a:lnTo>
                    <a:pt x="40" y="16310"/>
                  </a:lnTo>
                  <a:lnTo>
                    <a:pt x="69" y="16605"/>
                  </a:lnTo>
                  <a:lnTo>
                    <a:pt x="101" y="16899"/>
                  </a:lnTo>
                  <a:lnTo>
                    <a:pt x="145" y="17186"/>
                  </a:lnTo>
                  <a:lnTo>
                    <a:pt x="198" y="17465"/>
                  </a:lnTo>
                  <a:lnTo>
                    <a:pt x="255" y="17738"/>
                  </a:lnTo>
                  <a:lnTo>
                    <a:pt x="319" y="18010"/>
                  </a:lnTo>
                  <a:lnTo>
                    <a:pt x="388" y="18267"/>
                  </a:lnTo>
                  <a:lnTo>
                    <a:pt x="465" y="18517"/>
                  </a:lnTo>
                  <a:lnTo>
                    <a:pt x="554" y="18775"/>
                  </a:lnTo>
                  <a:lnTo>
                    <a:pt x="643" y="19010"/>
                  </a:lnTo>
                  <a:lnTo>
                    <a:pt x="740" y="19238"/>
                  </a:lnTo>
                  <a:lnTo>
                    <a:pt x="841" y="19459"/>
                  </a:lnTo>
                  <a:lnTo>
                    <a:pt x="946" y="19672"/>
                  </a:lnTo>
                  <a:lnTo>
                    <a:pt x="1059" y="19878"/>
                  </a:lnTo>
                  <a:lnTo>
                    <a:pt x="1172" y="20070"/>
                  </a:lnTo>
                  <a:lnTo>
                    <a:pt x="1297" y="20254"/>
                  </a:lnTo>
                  <a:lnTo>
                    <a:pt x="1422" y="20430"/>
                  </a:lnTo>
                  <a:lnTo>
                    <a:pt x="1556" y="20592"/>
                  </a:lnTo>
                  <a:lnTo>
                    <a:pt x="1689" y="20739"/>
                  </a:lnTo>
                  <a:lnTo>
                    <a:pt x="1831" y="20894"/>
                  </a:lnTo>
                  <a:lnTo>
                    <a:pt x="1972" y="21011"/>
                  </a:lnTo>
                  <a:lnTo>
                    <a:pt x="2122" y="21137"/>
                  </a:lnTo>
                  <a:lnTo>
                    <a:pt x="2275" y="21240"/>
                  </a:lnTo>
                  <a:lnTo>
                    <a:pt x="2429" y="21328"/>
                  </a:lnTo>
                  <a:lnTo>
                    <a:pt x="2744" y="21475"/>
                  </a:lnTo>
                  <a:lnTo>
                    <a:pt x="2906" y="21526"/>
                  </a:lnTo>
                  <a:lnTo>
                    <a:pt x="3075" y="21563"/>
                  </a:lnTo>
                  <a:lnTo>
                    <a:pt x="3241" y="21585"/>
                  </a:lnTo>
                  <a:lnTo>
                    <a:pt x="3241" y="21600"/>
                  </a:lnTo>
                  <a:lnTo>
                    <a:pt x="18921" y="21600"/>
                  </a:lnTo>
                  <a:lnTo>
                    <a:pt x="18921" y="21578"/>
                  </a:lnTo>
                  <a:lnTo>
                    <a:pt x="18965" y="21585"/>
                  </a:lnTo>
                  <a:lnTo>
                    <a:pt x="19018" y="21600"/>
                  </a:lnTo>
                  <a:lnTo>
                    <a:pt x="19155" y="21600"/>
                  </a:lnTo>
                  <a:lnTo>
                    <a:pt x="19284" y="21578"/>
                  </a:lnTo>
                  <a:lnTo>
                    <a:pt x="19414" y="21541"/>
                  </a:lnTo>
                  <a:lnTo>
                    <a:pt x="19543" y="21497"/>
                  </a:lnTo>
                  <a:lnTo>
                    <a:pt x="19664" y="21446"/>
                  </a:lnTo>
                  <a:lnTo>
                    <a:pt x="19786" y="21387"/>
                  </a:lnTo>
                  <a:lnTo>
                    <a:pt x="19907" y="21320"/>
                  </a:lnTo>
                  <a:lnTo>
                    <a:pt x="20024" y="21232"/>
                  </a:lnTo>
                  <a:lnTo>
                    <a:pt x="20141" y="21137"/>
                  </a:lnTo>
                  <a:lnTo>
                    <a:pt x="20250" y="21034"/>
                  </a:lnTo>
                  <a:lnTo>
                    <a:pt x="20359" y="20916"/>
                  </a:lnTo>
                  <a:lnTo>
                    <a:pt x="20460" y="20798"/>
                  </a:lnTo>
                  <a:lnTo>
                    <a:pt x="20565" y="20666"/>
                  </a:lnTo>
                  <a:lnTo>
                    <a:pt x="20662" y="20526"/>
                  </a:lnTo>
                  <a:lnTo>
                    <a:pt x="20751" y="20379"/>
                  </a:lnTo>
                  <a:lnTo>
                    <a:pt x="20844" y="20217"/>
                  </a:lnTo>
                  <a:lnTo>
                    <a:pt x="20929" y="20062"/>
                  </a:lnTo>
                  <a:lnTo>
                    <a:pt x="21010" y="19886"/>
                  </a:lnTo>
                  <a:lnTo>
                    <a:pt x="21087" y="19717"/>
                  </a:lnTo>
                  <a:lnTo>
                    <a:pt x="21160" y="19533"/>
                  </a:lnTo>
                  <a:lnTo>
                    <a:pt x="21224" y="19341"/>
                  </a:lnTo>
                  <a:lnTo>
                    <a:pt x="21289" y="19143"/>
                  </a:lnTo>
                  <a:lnTo>
                    <a:pt x="21345" y="18937"/>
                  </a:lnTo>
                  <a:lnTo>
                    <a:pt x="21398" y="18731"/>
                  </a:lnTo>
                  <a:lnTo>
                    <a:pt x="21442" y="18517"/>
                  </a:lnTo>
                  <a:lnTo>
                    <a:pt x="21483" y="18304"/>
                  </a:lnTo>
                  <a:lnTo>
                    <a:pt x="21519" y="18076"/>
                  </a:lnTo>
                  <a:lnTo>
                    <a:pt x="21547" y="17848"/>
                  </a:lnTo>
                  <a:lnTo>
                    <a:pt x="21572" y="17613"/>
                  </a:lnTo>
                  <a:lnTo>
                    <a:pt x="21596" y="17142"/>
                  </a:lnTo>
                  <a:lnTo>
                    <a:pt x="21600" y="16899"/>
                  </a:lnTo>
                  <a:lnTo>
                    <a:pt x="21596" y="16663"/>
                  </a:lnTo>
                  <a:lnTo>
                    <a:pt x="21584" y="16428"/>
                  </a:lnTo>
                  <a:lnTo>
                    <a:pt x="21572" y="16207"/>
                  </a:lnTo>
                  <a:lnTo>
                    <a:pt x="21552" y="15979"/>
                  </a:lnTo>
                  <a:lnTo>
                    <a:pt x="21523" y="15751"/>
                  </a:lnTo>
                  <a:lnTo>
                    <a:pt x="21491" y="15531"/>
                  </a:lnTo>
                  <a:lnTo>
                    <a:pt x="21450" y="15325"/>
                  </a:lnTo>
                  <a:lnTo>
                    <a:pt x="21402" y="15111"/>
                  </a:lnTo>
                  <a:lnTo>
                    <a:pt x="21353" y="14905"/>
                  </a:lnTo>
                  <a:lnTo>
                    <a:pt x="21301" y="14714"/>
                  </a:lnTo>
                  <a:lnTo>
                    <a:pt x="21180" y="14331"/>
                  </a:lnTo>
                  <a:lnTo>
                    <a:pt x="21107" y="14147"/>
                  </a:lnTo>
                  <a:lnTo>
                    <a:pt x="21034" y="13971"/>
                  </a:lnTo>
                  <a:lnTo>
                    <a:pt x="20953" y="13809"/>
                  </a:lnTo>
                  <a:lnTo>
                    <a:pt x="20873" y="13640"/>
                  </a:lnTo>
                  <a:lnTo>
                    <a:pt x="20695" y="13346"/>
                  </a:lnTo>
                  <a:lnTo>
                    <a:pt x="20602" y="13206"/>
                  </a:lnTo>
                  <a:lnTo>
                    <a:pt x="20505" y="13073"/>
                  </a:lnTo>
                  <a:lnTo>
                    <a:pt x="20404" y="12956"/>
                  </a:lnTo>
                  <a:lnTo>
                    <a:pt x="20299" y="12838"/>
                  </a:lnTo>
                  <a:lnTo>
                    <a:pt x="20194" y="12735"/>
                  </a:lnTo>
                  <a:lnTo>
                    <a:pt x="20081" y="12632"/>
                  </a:lnTo>
                  <a:lnTo>
                    <a:pt x="19967" y="12551"/>
                  </a:lnTo>
                  <a:lnTo>
                    <a:pt x="19854" y="12477"/>
                  </a:lnTo>
                  <a:lnTo>
                    <a:pt x="19733" y="12404"/>
                  </a:lnTo>
                  <a:lnTo>
                    <a:pt x="19612" y="12345"/>
                  </a:lnTo>
                  <a:lnTo>
                    <a:pt x="19491" y="12301"/>
                  </a:lnTo>
                  <a:lnTo>
                    <a:pt x="19365" y="12264"/>
                  </a:lnTo>
                  <a:lnTo>
                    <a:pt x="19240" y="12242"/>
                  </a:lnTo>
                  <a:lnTo>
                    <a:pt x="19111" y="12220"/>
                  </a:lnTo>
                  <a:close/>
                </a:path>
              </a:pathLst>
            </a:custGeom>
            <a:solidFill>
              <a:srgbClr val="FFFFFF"/>
            </a:solidFill>
            <a:ln w="3175" cap="flat">
              <a:noFill/>
              <a:miter lim="400000"/>
            </a:ln>
            <a:effectLst/>
          </p:spPr>
          <p:txBody>
            <a:bodyPr wrap="square" lIns="45719" tIns="45719" rIns="45719" bIns="45719" numCol="1" anchor="ctr">
              <a:noAutofit/>
            </a:bodyPr>
            <a:lstStyle/>
            <a:p>
              <a:pPr algn="l" defTabSz="685754">
                <a:defRPr sz="1300" b="0">
                  <a:latin typeface="Arial"/>
                  <a:ea typeface="Arial"/>
                  <a:cs typeface="Arial"/>
                  <a:sym typeface="Arial"/>
                </a:defRPr>
              </a:pPr>
              <a:endParaRPr/>
            </a:p>
          </p:txBody>
        </p:sp>
        <p:sp>
          <p:nvSpPr>
            <p:cNvPr id="322" name="6"/>
            <p:cNvSpPr txBox="1"/>
            <p:nvPr/>
          </p:nvSpPr>
          <p:spPr>
            <a:xfrm>
              <a:off x="170068" y="0"/>
              <a:ext cx="210468" cy="394767"/>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l" defTabSz="684212">
                <a:defRPr sz="2800" b="0">
                  <a:solidFill>
                    <a:srgbClr val="374352"/>
                  </a:solidFill>
                  <a:latin typeface="Arial"/>
                  <a:ea typeface="Arial"/>
                  <a:cs typeface="Arial"/>
                  <a:sym typeface="Arial"/>
                </a:defRPr>
              </a:lvl1pPr>
            </a:lstStyle>
            <a:p>
              <a:r>
                <a:rPr dirty="0"/>
                <a:t>6</a:t>
              </a:r>
            </a:p>
          </p:txBody>
        </p:sp>
      </p:grpSp>
      <p:sp>
        <p:nvSpPr>
          <p:cNvPr id="324" name="发展路线图…"/>
          <p:cNvSpPr txBox="1"/>
          <p:nvPr/>
        </p:nvSpPr>
        <p:spPr>
          <a:xfrm>
            <a:off x="1582704" y="794101"/>
            <a:ext cx="2776123" cy="601364"/>
          </a:xfrm>
          <a:prstGeom prst="rect">
            <a:avLst/>
          </a:prstGeom>
          <a:ln w="3175">
            <a:miter lim="400000"/>
          </a:ln>
          <a:extLst>
            <a:ext uri="{C572A759-6A51-4108-AA02-DFA0A04FC94B}">
              <ma14:wrappingTextBoxFlag xmlns:ma14="http://schemas.microsoft.com/office/mac/drawingml/2011/main" xmlns="" val="1"/>
            </a:ext>
          </a:extLst>
        </p:spPr>
        <p:txBody>
          <a:bodyPr lIns="45719" rIns="45719"/>
          <a:lstStyle/>
          <a:p>
            <a:pPr algn="l" defTabSz="684212">
              <a:defRPr>
                <a:solidFill>
                  <a:srgbClr val="FFFFFF"/>
                </a:solidFill>
                <a:latin typeface="微软雅黑"/>
                <a:ea typeface="微软雅黑"/>
                <a:cs typeface="微软雅黑"/>
                <a:sym typeface="微软雅黑"/>
              </a:defRPr>
            </a:pPr>
            <a:r>
              <a:rPr lang="ko-KR" altLang="en-US" dirty="0" smtClean="0">
                <a:solidFill>
                  <a:schemeClr val="bg1"/>
                </a:solidFill>
                <a:latin typeface="맑은 고딕" pitchFamily="50" charset="-127"/>
                <a:ea typeface="맑은 고딕" pitchFamily="50" charset="-127"/>
              </a:rPr>
              <a:t>발전 연대표</a:t>
            </a:r>
            <a:endParaRPr dirty="0" smtClean="0">
              <a:solidFill>
                <a:schemeClr val="bg1"/>
              </a:solidFill>
              <a:latin typeface="맑은 고딕" pitchFamily="50" charset="-127"/>
              <a:ea typeface="맑은 고딕" pitchFamily="50" charset="-127"/>
            </a:endParaRPr>
          </a:p>
          <a:p>
            <a:pPr algn="l" defTabSz="684212">
              <a:defRPr sz="1000" b="0">
                <a:solidFill>
                  <a:srgbClr val="FFFFFF"/>
                </a:solidFill>
                <a:latin typeface="Arial"/>
                <a:ea typeface="Arial"/>
                <a:cs typeface="Arial"/>
                <a:sym typeface="Arial"/>
              </a:defRPr>
            </a:pPr>
            <a:r>
              <a:rPr dirty="0" smtClean="0">
                <a:solidFill>
                  <a:schemeClr val="bg1"/>
                </a:solidFill>
                <a:latin typeface="맑은 고딕" pitchFamily="50" charset="-127"/>
                <a:ea typeface="맑은 고딕" pitchFamily="50" charset="-127"/>
              </a:rPr>
              <a:t>Timeline</a:t>
            </a:r>
            <a:endParaRPr dirty="0">
              <a:solidFill>
                <a:schemeClr val="bg1"/>
              </a:solidFill>
              <a:latin typeface="맑은 고딕" pitchFamily="50" charset="-127"/>
              <a:ea typeface="맑은 고딕" pitchFamily="50" charset="-127"/>
            </a:endParaRPr>
          </a:p>
        </p:txBody>
      </p:sp>
      <p:grpSp>
        <p:nvGrpSpPr>
          <p:cNvPr id="5" name="组合 4"/>
          <p:cNvGrpSpPr/>
          <p:nvPr/>
        </p:nvGrpSpPr>
        <p:grpSpPr>
          <a:xfrm>
            <a:off x="792014" y="1876216"/>
            <a:ext cx="108000" cy="6119922"/>
            <a:chOff x="1620118" y="1876216"/>
            <a:chExt cx="108000" cy="6119922"/>
          </a:xfrm>
        </p:grpSpPr>
        <p:cxnSp>
          <p:nvCxnSpPr>
            <p:cNvPr id="4" name="直接箭头连接符 3"/>
            <p:cNvCxnSpPr/>
            <p:nvPr/>
          </p:nvCxnSpPr>
          <p:spPr>
            <a:xfrm>
              <a:off x="1674118" y="1876216"/>
              <a:ext cx="0" cy="6119922"/>
            </a:xfrm>
            <a:prstGeom prst="straightConnector1">
              <a:avLst/>
            </a:prstGeom>
            <a:noFill/>
            <a:ln w="12700" cap="flat">
              <a:solidFill>
                <a:schemeClr val="bg1"/>
              </a:solidFill>
              <a:prstDash val="solid"/>
              <a:miter lim="400000"/>
              <a:tailEnd type="arrow"/>
            </a:ln>
            <a:effectLst/>
            <a:sp3d/>
          </p:spPr>
          <p:style>
            <a:lnRef idx="0">
              <a:scrgbClr r="0" g="0" b="0"/>
            </a:lnRef>
            <a:fillRef idx="0">
              <a:scrgbClr r="0" g="0" b="0"/>
            </a:fillRef>
            <a:effectRef idx="0">
              <a:scrgbClr r="0" g="0" b="0"/>
            </a:effectRef>
            <a:fontRef idx="none"/>
          </p:style>
        </p:cxnSp>
        <p:sp>
          <p:nvSpPr>
            <p:cNvPr id="2" name="椭圆 1"/>
            <p:cNvSpPr/>
            <p:nvPr/>
          </p:nvSpPr>
          <p:spPr>
            <a:xfrm>
              <a:off x="1620118" y="1912232"/>
              <a:ext cx="108000" cy="108000"/>
            </a:xfrm>
            <a:prstGeom prst="ellipse">
              <a:avLst/>
            </a:prstGeom>
            <a:solidFill>
              <a:schemeClr val="accent1"/>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893" tIns="8893" rIns="8893" bIns="8893" numCol="1" spcCol="38100" rtlCol="0" anchor="ctr">
              <a:spAutoFit/>
            </a:bodyPr>
            <a:lstStyle/>
            <a:p>
              <a:pPr marL="0" marR="0" indent="0" algn="ctr" defTabSz="647336" rtl="0" fontAlgn="auto" latinLnBrk="0" hangingPunct="0">
                <a:lnSpc>
                  <a:spcPct val="100000"/>
                </a:lnSpc>
                <a:spcBef>
                  <a:spcPts val="0"/>
                </a:spcBef>
                <a:spcAft>
                  <a:spcPts val="0"/>
                </a:spcAft>
                <a:buClrTx/>
                <a:buSzTx/>
                <a:buFontTx/>
                <a:buNone/>
                <a:tabLst/>
              </a:pPr>
              <a:endParaRPr kumimoji="0" lang="zh-CN" altLang="en-US" sz="20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0" name="椭圆 9"/>
            <p:cNvSpPr/>
            <p:nvPr/>
          </p:nvSpPr>
          <p:spPr>
            <a:xfrm>
              <a:off x="1620118" y="2186926"/>
              <a:ext cx="108000" cy="108000"/>
            </a:xfrm>
            <a:prstGeom prst="ellipse">
              <a:avLst/>
            </a:prstGeom>
            <a:solidFill>
              <a:schemeClr val="accent1"/>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893" tIns="8893" rIns="8893" bIns="8893" numCol="1" spcCol="38100" rtlCol="0" anchor="ctr">
              <a:spAutoFit/>
            </a:bodyPr>
            <a:lstStyle/>
            <a:p>
              <a:pPr marL="0" marR="0" indent="0" algn="ctr" defTabSz="647336" rtl="0" fontAlgn="auto" latinLnBrk="0" hangingPunct="0">
                <a:lnSpc>
                  <a:spcPct val="100000"/>
                </a:lnSpc>
                <a:spcBef>
                  <a:spcPts val="0"/>
                </a:spcBef>
                <a:spcAft>
                  <a:spcPts val="0"/>
                </a:spcAft>
                <a:buClrTx/>
                <a:buSzTx/>
                <a:buFontTx/>
                <a:buNone/>
                <a:tabLst/>
              </a:pPr>
              <a:endParaRPr kumimoji="0" lang="zh-CN" altLang="en-US" sz="20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1" name="椭圆 10"/>
            <p:cNvSpPr/>
            <p:nvPr/>
          </p:nvSpPr>
          <p:spPr>
            <a:xfrm>
              <a:off x="1620118" y="2736314"/>
              <a:ext cx="108000" cy="108000"/>
            </a:xfrm>
            <a:prstGeom prst="ellipse">
              <a:avLst/>
            </a:prstGeom>
            <a:solidFill>
              <a:schemeClr val="accent1"/>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893" tIns="8893" rIns="8893" bIns="8893" numCol="1" spcCol="38100" rtlCol="0" anchor="ctr">
              <a:spAutoFit/>
            </a:bodyPr>
            <a:lstStyle/>
            <a:p>
              <a:pPr marL="0" marR="0" indent="0" algn="ctr" defTabSz="647336" rtl="0" fontAlgn="auto" latinLnBrk="0" hangingPunct="0">
                <a:lnSpc>
                  <a:spcPct val="100000"/>
                </a:lnSpc>
                <a:spcBef>
                  <a:spcPts val="0"/>
                </a:spcBef>
                <a:spcAft>
                  <a:spcPts val="0"/>
                </a:spcAft>
                <a:buClrTx/>
                <a:buSzTx/>
                <a:buFontTx/>
                <a:buNone/>
                <a:tabLst/>
              </a:pPr>
              <a:endParaRPr kumimoji="0" lang="zh-CN" altLang="en-US" sz="20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椭圆 11"/>
            <p:cNvSpPr/>
            <p:nvPr/>
          </p:nvSpPr>
          <p:spPr>
            <a:xfrm>
              <a:off x="1620118" y="3011008"/>
              <a:ext cx="108000" cy="108000"/>
            </a:xfrm>
            <a:prstGeom prst="ellipse">
              <a:avLst/>
            </a:prstGeom>
            <a:solidFill>
              <a:schemeClr val="accent1"/>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893" tIns="8893" rIns="8893" bIns="8893" numCol="1" spcCol="38100" rtlCol="0" anchor="ctr">
              <a:spAutoFit/>
            </a:bodyPr>
            <a:lstStyle/>
            <a:p>
              <a:pPr marL="0" marR="0" indent="0" algn="ctr" defTabSz="647336" rtl="0" fontAlgn="auto" latinLnBrk="0" hangingPunct="0">
                <a:lnSpc>
                  <a:spcPct val="100000"/>
                </a:lnSpc>
                <a:spcBef>
                  <a:spcPts val="0"/>
                </a:spcBef>
                <a:spcAft>
                  <a:spcPts val="0"/>
                </a:spcAft>
                <a:buClrTx/>
                <a:buSzTx/>
                <a:buFontTx/>
                <a:buNone/>
                <a:tabLst/>
              </a:pPr>
              <a:endParaRPr kumimoji="0" lang="zh-CN" altLang="en-US" sz="20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 name="椭圆 13"/>
            <p:cNvSpPr/>
            <p:nvPr/>
          </p:nvSpPr>
          <p:spPr>
            <a:xfrm>
              <a:off x="1620118" y="3560396"/>
              <a:ext cx="108000" cy="108000"/>
            </a:xfrm>
            <a:prstGeom prst="ellipse">
              <a:avLst/>
            </a:prstGeom>
            <a:solidFill>
              <a:schemeClr val="accent1"/>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893" tIns="8893" rIns="8893" bIns="8893" numCol="1" spcCol="38100" rtlCol="0" anchor="ctr">
              <a:spAutoFit/>
            </a:bodyPr>
            <a:lstStyle/>
            <a:p>
              <a:pPr marL="0" marR="0" indent="0" algn="ctr" defTabSz="647336" rtl="0" fontAlgn="auto" latinLnBrk="0" hangingPunct="0">
                <a:lnSpc>
                  <a:spcPct val="100000"/>
                </a:lnSpc>
                <a:spcBef>
                  <a:spcPts val="0"/>
                </a:spcBef>
                <a:spcAft>
                  <a:spcPts val="0"/>
                </a:spcAft>
                <a:buClrTx/>
                <a:buSzTx/>
                <a:buFontTx/>
                <a:buNone/>
                <a:tabLst/>
              </a:pPr>
              <a:endParaRPr kumimoji="0" lang="zh-CN" altLang="en-US" sz="20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椭圆 14"/>
            <p:cNvSpPr/>
            <p:nvPr/>
          </p:nvSpPr>
          <p:spPr>
            <a:xfrm>
              <a:off x="1620118" y="4109784"/>
              <a:ext cx="108000" cy="108000"/>
            </a:xfrm>
            <a:prstGeom prst="ellipse">
              <a:avLst/>
            </a:prstGeom>
            <a:solidFill>
              <a:schemeClr val="accent1"/>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893" tIns="8893" rIns="8893" bIns="8893" numCol="1" spcCol="38100" rtlCol="0" anchor="ctr">
              <a:spAutoFit/>
            </a:bodyPr>
            <a:lstStyle/>
            <a:p>
              <a:pPr marL="0" marR="0" indent="0" algn="ctr" defTabSz="647336" rtl="0" fontAlgn="auto" latinLnBrk="0" hangingPunct="0">
                <a:lnSpc>
                  <a:spcPct val="100000"/>
                </a:lnSpc>
                <a:spcBef>
                  <a:spcPts val="0"/>
                </a:spcBef>
                <a:spcAft>
                  <a:spcPts val="0"/>
                </a:spcAft>
                <a:buClrTx/>
                <a:buSzTx/>
                <a:buFontTx/>
                <a:buNone/>
                <a:tabLst/>
              </a:pPr>
              <a:endParaRPr kumimoji="0" lang="zh-CN" altLang="en-US" sz="20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 name="椭圆 15"/>
            <p:cNvSpPr/>
            <p:nvPr/>
          </p:nvSpPr>
          <p:spPr>
            <a:xfrm>
              <a:off x="1620118" y="4384478"/>
              <a:ext cx="108000" cy="108000"/>
            </a:xfrm>
            <a:prstGeom prst="ellipse">
              <a:avLst/>
            </a:prstGeom>
            <a:solidFill>
              <a:schemeClr val="accent1"/>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893" tIns="8893" rIns="8893" bIns="8893" numCol="1" spcCol="38100" rtlCol="0" anchor="ctr">
              <a:spAutoFit/>
            </a:bodyPr>
            <a:lstStyle/>
            <a:p>
              <a:pPr marL="0" marR="0" indent="0" algn="ctr" defTabSz="647336" rtl="0" fontAlgn="auto" latinLnBrk="0" hangingPunct="0">
                <a:lnSpc>
                  <a:spcPct val="100000"/>
                </a:lnSpc>
                <a:spcBef>
                  <a:spcPts val="0"/>
                </a:spcBef>
                <a:spcAft>
                  <a:spcPts val="0"/>
                </a:spcAft>
                <a:buClrTx/>
                <a:buSzTx/>
                <a:buFontTx/>
                <a:buNone/>
                <a:tabLst/>
              </a:pPr>
              <a:endParaRPr kumimoji="0" lang="zh-CN" altLang="en-US" sz="20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8" name="椭圆 17"/>
            <p:cNvSpPr/>
            <p:nvPr/>
          </p:nvSpPr>
          <p:spPr>
            <a:xfrm>
              <a:off x="1620118" y="5208560"/>
              <a:ext cx="108000" cy="108000"/>
            </a:xfrm>
            <a:prstGeom prst="ellipse">
              <a:avLst/>
            </a:prstGeom>
            <a:solidFill>
              <a:schemeClr val="accent1"/>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893" tIns="8893" rIns="8893" bIns="8893" numCol="1" spcCol="38100" rtlCol="0" anchor="ctr">
              <a:spAutoFit/>
            </a:bodyPr>
            <a:lstStyle/>
            <a:p>
              <a:pPr marL="0" marR="0" indent="0" algn="ctr" defTabSz="647336" rtl="0" fontAlgn="auto" latinLnBrk="0" hangingPunct="0">
                <a:lnSpc>
                  <a:spcPct val="100000"/>
                </a:lnSpc>
                <a:spcBef>
                  <a:spcPts val="0"/>
                </a:spcBef>
                <a:spcAft>
                  <a:spcPts val="0"/>
                </a:spcAft>
                <a:buClrTx/>
                <a:buSzTx/>
                <a:buFontTx/>
                <a:buNone/>
                <a:tabLst/>
              </a:pPr>
              <a:endParaRPr kumimoji="0" lang="zh-CN" altLang="en-US" sz="20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 name="椭圆 19"/>
            <p:cNvSpPr/>
            <p:nvPr/>
          </p:nvSpPr>
          <p:spPr>
            <a:xfrm>
              <a:off x="1620118" y="5757948"/>
              <a:ext cx="108000" cy="108000"/>
            </a:xfrm>
            <a:prstGeom prst="ellipse">
              <a:avLst/>
            </a:prstGeom>
            <a:solidFill>
              <a:schemeClr val="accent1"/>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893" tIns="8893" rIns="8893" bIns="8893" numCol="1" spcCol="38100" rtlCol="0" anchor="ctr">
              <a:spAutoFit/>
            </a:bodyPr>
            <a:lstStyle/>
            <a:p>
              <a:pPr marL="0" marR="0" indent="0" algn="ctr" defTabSz="647336" rtl="0" fontAlgn="auto" latinLnBrk="0" hangingPunct="0">
                <a:lnSpc>
                  <a:spcPct val="100000"/>
                </a:lnSpc>
                <a:spcBef>
                  <a:spcPts val="0"/>
                </a:spcBef>
                <a:spcAft>
                  <a:spcPts val="0"/>
                </a:spcAft>
                <a:buClrTx/>
                <a:buSzTx/>
                <a:buFontTx/>
                <a:buNone/>
                <a:tabLst/>
              </a:pPr>
              <a:endParaRPr kumimoji="0" lang="zh-CN" altLang="en-US" sz="20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1" name="椭圆 20"/>
            <p:cNvSpPr/>
            <p:nvPr/>
          </p:nvSpPr>
          <p:spPr>
            <a:xfrm>
              <a:off x="1620118" y="6032642"/>
              <a:ext cx="108000" cy="108000"/>
            </a:xfrm>
            <a:prstGeom prst="ellipse">
              <a:avLst/>
            </a:prstGeom>
            <a:solidFill>
              <a:schemeClr val="accent1"/>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893" tIns="8893" rIns="8893" bIns="8893" numCol="1" spcCol="38100" rtlCol="0" anchor="ctr">
              <a:spAutoFit/>
            </a:bodyPr>
            <a:lstStyle/>
            <a:p>
              <a:pPr marL="0" marR="0" indent="0" algn="ctr" defTabSz="647336" rtl="0" fontAlgn="auto" latinLnBrk="0" hangingPunct="0">
                <a:lnSpc>
                  <a:spcPct val="100000"/>
                </a:lnSpc>
                <a:spcBef>
                  <a:spcPts val="0"/>
                </a:spcBef>
                <a:spcAft>
                  <a:spcPts val="0"/>
                </a:spcAft>
                <a:buClrTx/>
                <a:buSzTx/>
                <a:buFontTx/>
                <a:buNone/>
                <a:tabLst/>
              </a:pPr>
              <a:endParaRPr kumimoji="0" lang="zh-CN" altLang="en-US" sz="20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2" name="椭圆 21"/>
            <p:cNvSpPr/>
            <p:nvPr/>
          </p:nvSpPr>
          <p:spPr>
            <a:xfrm>
              <a:off x="1620118" y="6307336"/>
              <a:ext cx="108000" cy="108000"/>
            </a:xfrm>
            <a:prstGeom prst="ellipse">
              <a:avLst/>
            </a:prstGeom>
            <a:solidFill>
              <a:schemeClr val="accent1"/>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893" tIns="8893" rIns="8893" bIns="8893" numCol="1" spcCol="38100" rtlCol="0" anchor="ctr">
              <a:spAutoFit/>
            </a:bodyPr>
            <a:lstStyle/>
            <a:p>
              <a:pPr marL="0" marR="0" indent="0" algn="ctr" defTabSz="647336" rtl="0" fontAlgn="auto" latinLnBrk="0" hangingPunct="0">
                <a:lnSpc>
                  <a:spcPct val="100000"/>
                </a:lnSpc>
                <a:spcBef>
                  <a:spcPts val="0"/>
                </a:spcBef>
                <a:spcAft>
                  <a:spcPts val="0"/>
                </a:spcAft>
                <a:buClrTx/>
                <a:buSzTx/>
                <a:buFontTx/>
                <a:buNone/>
                <a:tabLst/>
              </a:pPr>
              <a:endParaRPr kumimoji="0" lang="zh-CN" altLang="en-US" sz="20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3" name="椭圆 22"/>
            <p:cNvSpPr/>
            <p:nvPr/>
          </p:nvSpPr>
          <p:spPr>
            <a:xfrm>
              <a:off x="1620118" y="6582030"/>
              <a:ext cx="108000" cy="108000"/>
            </a:xfrm>
            <a:prstGeom prst="ellipse">
              <a:avLst/>
            </a:prstGeom>
            <a:solidFill>
              <a:schemeClr val="accent1"/>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893" tIns="8893" rIns="8893" bIns="8893" numCol="1" spcCol="38100" rtlCol="0" anchor="ctr">
              <a:spAutoFit/>
            </a:bodyPr>
            <a:lstStyle/>
            <a:p>
              <a:pPr marL="0" marR="0" indent="0" algn="ctr" defTabSz="647336" rtl="0" fontAlgn="auto" latinLnBrk="0" hangingPunct="0">
                <a:lnSpc>
                  <a:spcPct val="100000"/>
                </a:lnSpc>
                <a:spcBef>
                  <a:spcPts val="0"/>
                </a:spcBef>
                <a:spcAft>
                  <a:spcPts val="0"/>
                </a:spcAft>
                <a:buClrTx/>
                <a:buSzTx/>
                <a:buFontTx/>
                <a:buNone/>
                <a:tabLst/>
              </a:pPr>
              <a:endParaRPr kumimoji="0" lang="zh-CN" altLang="en-US" sz="20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4" name="椭圆 23"/>
            <p:cNvSpPr/>
            <p:nvPr/>
          </p:nvSpPr>
          <p:spPr>
            <a:xfrm>
              <a:off x="1620118" y="6856724"/>
              <a:ext cx="108000" cy="108000"/>
            </a:xfrm>
            <a:prstGeom prst="ellipse">
              <a:avLst/>
            </a:prstGeom>
            <a:solidFill>
              <a:schemeClr val="accent1"/>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893" tIns="8893" rIns="8893" bIns="8893" numCol="1" spcCol="38100" rtlCol="0" anchor="ctr">
              <a:spAutoFit/>
            </a:bodyPr>
            <a:lstStyle/>
            <a:p>
              <a:pPr marL="0" marR="0" indent="0" algn="ctr" defTabSz="647336" rtl="0" fontAlgn="auto" latinLnBrk="0" hangingPunct="0">
                <a:lnSpc>
                  <a:spcPct val="100000"/>
                </a:lnSpc>
                <a:spcBef>
                  <a:spcPts val="0"/>
                </a:spcBef>
                <a:spcAft>
                  <a:spcPts val="0"/>
                </a:spcAft>
                <a:buClrTx/>
                <a:buSzTx/>
                <a:buFontTx/>
                <a:buNone/>
                <a:tabLst/>
              </a:pPr>
              <a:endParaRPr kumimoji="0" lang="zh-CN" altLang="en-US" sz="20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5" name="椭圆 24"/>
            <p:cNvSpPr/>
            <p:nvPr/>
          </p:nvSpPr>
          <p:spPr>
            <a:xfrm>
              <a:off x="1620118" y="7131418"/>
              <a:ext cx="108000" cy="108000"/>
            </a:xfrm>
            <a:prstGeom prst="ellipse">
              <a:avLst/>
            </a:prstGeom>
            <a:solidFill>
              <a:schemeClr val="accent1"/>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893" tIns="8893" rIns="8893" bIns="8893" numCol="1" spcCol="38100" rtlCol="0" anchor="ctr">
              <a:spAutoFit/>
            </a:bodyPr>
            <a:lstStyle/>
            <a:p>
              <a:pPr marL="0" marR="0" indent="0" algn="ctr" defTabSz="647336" rtl="0" fontAlgn="auto" latinLnBrk="0" hangingPunct="0">
                <a:lnSpc>
                  <a:spcPct val="100000"/>
                </a:lnSpc>
                <a:spcBef>
                  <a:spcPts val="0"/>
                </a:spcBef>
                <a:spcAft>
                  <a:spcPts val="0"/>
                </a:spcAft>
                <a:buClrTx/>
                <a:buSzTx/>
                <a:buFontTx/>
                <a:buNone/>
                <a:tabLst/>
              </a:pPr>
              <a:endParaRPr kumimoji="0" lang="zh-CN" altLang="en-US" sz="20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6" name="椭圆 25"/>
            <p:cNvSpPr/>
            <p:nvPr/>
          </p:nvSpPr>
          <p:spPr>
            <a:xfrm>
              <a:off x="1620118" y="7680810"/>
              <a:ext cx="108000" cy="108000"/>
            </a:xfrm>
            <a:prstGeom prst="ellipse">
              <a:avLst/>
            </a:prstGeom>
            <a:solidFill>
              <a:schemeClr val="accent1"/>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893" tIns="8893" rIns="8893" bIns="8893" numCol="1" spcCol="38100" rtlCol="0" anchor="ctr">
              <a:spAutoFit/>
            </a:bodyPr>
            <a:lstStyle/>
            <a:p>
              <a:pPr marL="0" marR="0" indent="0" algn="ctr" defTabSz="647336" rtl="0" fontAlgn="auto" latinLnBrk="0" hangingPunct="0">
                <a:lnSpc>
                  <a:spcPct val="100000"/>
                </a:lnSpc>
                <a:spcBef>
                  <a:spcPts val="0"/>
                </a:spcBef>
                <a:spcAft>
                  <a:spcPts val="0"/>
                </a:spcAft>
                <a:buClrTx/>
                <a:buSzTx/>
                <a:buFontTx/>
                <a:buNone/>
                <a:tabLst/>
              </a:pPr>
              <a:endParaRPr kumimoji="0" lang="zh-CN" altLang="en-US" sz="20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7" name="椭圆 26"/>
            <p:cNvSpPr/>
            <p:nvPr/>
          </p:nvSpPr>
          <p:spPr>
            <a:xfrm>
              <a:off x="1620118" y="7406112"/>
              <a:ext cx="108000" cy="108000"/>
            </a:xfrm>
            <a:prstGeom prst="ellipse">
              <a:avLst/>
            </a:prstGeom>
            <a:solidFill>
              <a:schemeClr val="accent1"/>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893" tIns="8893" rIns="8893" bIns="8893" numCol="1" spcCol="38100" rtlCol="0" anchor="ctr">
              <a:spAutoFit/>
            </a:bodyPr>
            <a:lstStyle/>
            <a:p>
              <a:pPr marL="0" marR="0" indent="0" algn="ctr" defTabSz="647336" rtl="0" fontAlgn="auto" latinLnBrk="0" hangingPunct="0">
                <a:lnSpc>
                  <a:spcPct val="100000"/>
                </a:lnSpc>
                <a:spcBef>
                  <a:spcPts val="0"/>
                </a:spcBef>
                <a:spcAft>
                  <a:spcPts val="0"/>
                </a:spcAft>
                <a:buClrTx/>
                <a:buSzTx/>
                <a:buFontTx/>
                <a:buNone/>
                <a:tabLst/>
              </a:pPr>
              <a:endParaRPr kumimoji="0" lang="zh-CN" altLang="en-US" sz="20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0" name="椭圆 29"/>
            <p:cNvSpPr/>
            <p:nvPr/>
          </p:nvSpPr>
          <p:spPr>
            <a:xfrm>
              <a:off x="1620118" y="3835090"/>
              <a:ext cx="108000" cy="108000"/>
            </a:xfrm>
            <a:prstGeom prst="ellipse">
              <a:avLst/>
            </a:prstGeom>
            <a:solidFill>
              <a:schemeClr val="accent1"/>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893" tIns="8893" rIns="8893" bIns="8893" numCol="1" spcCol="38100" rtlCol="0" anchor="ctr">
              <a:spAutoFit/>
            </a:bodyPr>
            <a:lstStyle/>
            <a:p>
              <a:pPr marL="0" marR="0" indent="0" algn="ctr" defTabSz="647336" rtl="0" fontAlgn="auto" latinLnBrk="0" hangingPunct="0">
                <a:lnSpc>
                  <a:spcPct val="100000"/>
                </a:lnSpc>
                <a:spcBef>
                  <a:spcPts val="0"/>
                </a:spcBef>
                <a:spcAft>
                  <a:spcPts val="0"/>
                </a:spcAft>
                <a:buClrTx/>
                <a:buSzTx/>
                <a:buFontTx/>
                <a:buNone/>
                <a:tabLst/>
              </a:pPr>
              <a:endParaRPr kumimoji="0" lang="zh-CN" altLang="en-US" sz="20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1" name="椭圆 30"/>
            <p:cNvSpPr/>
            <p:nvPr/>
          </p:nvSpPr>
          <p:spPr>
            <a:xfrm>
              <a:off x="1620118" y="4933866"/>
              <a:ext cx="108000" cy="108000"/>
            </a:xfrm>
            <a:prstGeom prst="ellipse">
              <a:avLst/>
            </a:prstGeom>
            <a:solidFill>
              <a:schemeClr val="accent1"/>
            </a:solidFill>
            <a:ln w="190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893" tIns="8893" rIns="8893" bIns="8893" numCol="1" spcCol="38100" rtlCol="0" anchor="ctr">
              <a:spAutoFit/>
            </a:bodyPr>
            <a:lstStyle/>
            <a:p>
              <a:pPr marL="0" marR="0" indent="0" algn="ctr" defTabSz="647336" rtl="0" fontAlgn="auto" latinLnBrk="0" hangingPunct="0">
                <a:lnSpc>
                  <a:spcPct val="100000"/>
                </a:lnSpc>
                <a:spcBef>
                  <a:spcPts val="0"/>
                </a:spcBef>
                <a:spcAft>
                  <a:spcPts val="0"/>
                </a:spcAft>
                <a:buClrTx/>
                <a:buSzTx/>
                <a:buFontTx/>
                <a:buNone/>
                <a:tabLst/>
              </a:pPr>
              <a:endParaRPr kumimoji="0" lang="zh-CN" altLang="en-US" sz="2000" b="0" i="0" u="none" strike="noStrike" cap="none" spc="0" normalizeH="0" baseline="0">
                <a:ln>
                  <a:noFill/>
                </a:ln>
                <a:solidFill>
                  <a:srgbClr val="FFFFFF"/>
                </a:solidFill>
                <a:effectLst/>
                <a:uFillTx/>
                <a:latin typeface="+mn-lt"/>
                <a:ea typeface="+mn-ea"/>
                <a:cs typeface="+mn-cs"/>
                <a:sym typeface="Helvetica Neue Medium"/>
              </a:endParaRPr>
            </a:p>
          </p:txBody>
        </p:sp>
      </p:gr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6" name="屏幕快照 2017-10-27 下午4.22.57.png" descr="屏幕快照 2017-10-27 下午4.22.57.png"/>
          <p:cNvPicPr>
            <a:picLocks noChangeAspect="1"/>
          </p:cNvPicPr>
          <p:nvPr/>
        </p:nvPicPr>
        <p:blipFill>
          <a:blip r:embed="rId2" cstate="print">
            <a:extLst/>
          </a:blip>
          <a:stretch>
            <a:fillRect/>
          </a:stretch>
        </p:blipFill>
        <p:spPr>
          <a:xfrm>
            <a:off x="-405" y="3250"/>
            <a:ext cx="7633510" cy="10802378"/>
          </a:xfrm>
          <a:prstGeom prst="rect">
            <a:avLst/>
          </a:prstGeom>
          <a:ln w="3175">
            <a:miter lim="400000"/>
          </a:ln>
        </p:spPr>
      </p:pic>
      <p:pic>
        <p:nvPicPr>
          <p:cNvPr id="327" name="图片-2.png" descr="图片-2.png"/>
          <p:cNvPicPr>
            <a:picLocks noChangeAspect="1"/>
          </p:cNvPicPr>
          <p:nvPr/>
        </p:nvPicPr>
        <p:blipFill>
          <a:blip r:embed="rId3" cstate="print">
            <a:extLst/>
          </a:blip>
          <a:stretch>
            <a:fillRect/>
          </a:stretch>
        </p:blipFill>
        <p:spPr>
          <a:xfrm>
            <a:off x="70792" y="10093706"/>
            <a:ext cx="7562313" cy="711333"/>
          </a:xfrm>
          <a:prstGeom prst="rect">
            <a:avLst/>
          </a:prstGeom>
          <a:ln w="3175">
            <a:miter lim="400000"/>
          </a:ln>
        </p:spPr>
      </p:pic>
      <p:grpSp>
        <p:nvGrpSpPr>
          <p:cNvPr id="330" name="成组"/>
          <p:cNvGrpSpPr/>
          <p:nvPr/>
        </p:nvGrpSpPr>
        <p:grpSpPr>
          <a:xfrm>
            <a:off x="766729" y="834876"/>
            <a:ext cx="815976" cy="449263"/>
            <a:chOff x="0" y="0"/>
            <a:chExt cx="815975" cy="449261"/>
          </a:xfrm>
        </p:grpSpPr>
        <p:sp>
          <p:nvSpPr>
            <p:cNvPr id="328" name="形状"/>
            <p:cNvSpPr/>
            <p:nvPr/>
          </p:nvSpPr>
          <p:spPr>
            <a:xfrm>
              <a:off x="0" y="1586"/>
              <a:ext cx="815975" cy="447676"/>
            </a:xfrm>
            <a:custGeom>
              <a:avLst/>
              <a:gdLst/>
              <a:ahLst/>
              <a:cxnLst>
                <a:cxn ang="0">
                  <a:pos x="wd2" y="hd2"/>
                </a:cxn>
                <a:cxn ang="5400000">
                  <a:pos x="wd2" y="hd2"/>
                </a:cxn>
                <a:cxn ang="10800000">
                  <a:pos x="wd2" y="hd2"/>
                </a:cxn>
                <a:cxn ang="16200000">
                  <a:pos x="wd2" y="hd2"/>
                </a:cxn>
              </a:cxnLst>
              <a:rect l="0" t="0" r="r" b="b"/>
              <a:pathLst>
                <a:path w="21600" h="21600" extrusionOk="0">
                  <a:moveTo>
                    <a:pt x="19111" y="12220"/>
                  </a:moveTo>
                  <a:lnTo>
                    <a:pt x="19086" y="11837"/>
                  </a:lnTo>
                  <a:lnTo>
                    <a:pt x="19058" y="11462"/>
                  </a:lnTo>
                  <a:lnTo>
                    <a:pt x="19018" y="11087"/>
                  </a:lnTo>
                  <a:lnTo>
                    <a:pt x="18965" y="10726"/>
                  </a:lnTo>
                  <a:lnTo>
                    <a:pt x="18909" y="10366"/>
                  </a:lnTo>
                  <a:lnTo>
                    <a:pt x="18844" y="10013"/>
                  </a:lnTo>
                  <a:lnTo>
                    <a:pt x="18767" y="9667"/>
                  </a:lnTo>
                  <a:lnTo>
                    <a:pt x="18678" y="9329"/>
                  </a:lnTo>
                  <a:lnTo>
                    <a:pt x="18589" y="8998"/>
                  </a:lnTo>
                  <a:lnTo>
                    <a:pt x="18488" y="8689"/>
                  </a:lnTo>
                  <a:lnTo>
                    <a:pt x="18379" y="8372"/>
                  </a:lnTo>
                  <a:lnTo>
                    <a:pt x="18262" y="8078"/>
                  </a:lnTo>
                  <a:lnTo>
                    <a:pt x="18141" y="7791"/>
                  </a:lnTo>
                  <a:lnTo>
                    <a:pt x="18011" y="7511"/>
                  </a:lnTo>
                  <a:lnTo>
                    <a:pt x="17870" y="7239"/>
                  </a:lnTo>
                  <a:lnTo>
                    <a:pt x="17729" y="6989"/>
                  </a:lnTo>
                  <a:lnTo>
                    <a:pt x="17579" y="6746"/>
                  </a:lnTo>
                  <a:lnTo>
                    <a:pt x="17425" y="6518"/>
                  </a:lnTo>
                  <a:lnTo>
                    <a:pt x="17264" y="6298"/>
                  </a:lnTo>
                  <a:lnTo>
                    <a:pt x="17094" y="6092"/>
                  </a:lnTo>
                  <a:lnTo>
                    <a:pt x="16924" y="5900"/>
                  </a:lnTo>
                  <a:lnTo>
                    <a:pt x="16747" y="5724"/>
                  </a:lnTo>
                  <a:lnTo>
                    <a:pt x="16565" y="5569"/>
                  </a:lnTo>
                  <a:lnTo>
                    <a:pt x="16379" y="5422"/>
                  </a:lnTo>
                  <a:lnTo>
                    <a:pt x="16185" y="5290"/>
                  </a:lnTo>
                  <a:lnTo>
                    <a:pt x="15991" y="5172"/>
                  </a:lnTo>
                  <a:lnTo>
                    <a:pt x="15789" y="5069"/>
                  </a:lnTo>
                  <a:lnTo>
                    <a:pt x="15587" y="4995"/>
                  </a:lnTo>
                  <a:lnTo>
                    <a:pt x="15381" y="4929"/>
                  </a:lnTo>
                  <a:lnTo>
                    <a:pt x="15171" y="4878"/>
                  </a:lnTo>
                  <a:lnTo>
                    <a:pt x="14956" y="4856"/>
                  </a:lnTo>
                  <a:lnTo>
                    <a:pt x="14742" y="4841"/>
                  </a:lnTo>
                  <a:lnTo>
                    <a:pt x="14581" y="4856"/>
                  </a:lnTo>
                  <a:lnTo>
                    <a:pt x="14411" y="4863"/>
                  </a:lnTo>
                  <a:lnTo>
                    <a:pt x="14249" y="4892"/>
                  </a:lnTo>
                  <a:lnTo>
                    <a:pt x="14087" y="4929"/>
                  </a:lnTo>
                  <a:lnTo>
                    <a:pt x="13926" y="4981"/>
                  </a:lnTo>
                  <a:lnTo>
                    <a:pt x="13611" y="5113"/>
                  </a:lnTo>
                  <a:lnTo>
                    <a:pt x="13457" y="5194"/>
                  </a:lnTo>
                  <a:lnTo>
                    <a:pt x="13312" y="5282"/>
                  </a:lnTo>
                  <a:lnTo>
                    <a:pt x="13013" y="5488"/>
                  </a:lnTo>
                  <a:lnTo>
                    <a:pt x="12871" y="5613"/>
                  </a:lnTo>
                  <a:lnTo>
                    <a:pt x="12730" y="5731"/>
                  </a:lnTo>
                  <a:lnTo>
                    <a:pt x="12592" y="5871"/>
                  </a:lnTo>
                  <a:lnTo>
                    <a:pt x="12459" y="6011"/>
                  </a:lnTo>
                  <a:lnTo>
                    <a:pt x="12326" y="6165"/>
                  </a:lnTo>
                  <a:lnTo>
                    <a:pt x="12277" y="5834"/>
                  </a:lnTo>
                  <a:lnTo>
                    <a:pt x="12220" y="5518"/>
                  </a:lnTo>
                  <a:lnTo>
                    <a:pt x="12152" y="5201"/>
                  </a:lnTo>
                  <a:lnTo>
                    <a:pt x="12079" y="4885"/>
                  </a:lnTo>
                  <a:lnTo>
                    <a:pt x="12002" y="4583"/>
                  </a:lnTo>
                  <a:lnTo>
                    <a:pt x="11917" y="4289"/>
                  </a:lnTo>
                  <a:lnTo>
                    <a:pt x="11828" y="3987"/>
                  </a:lnTo>
                  <a:lnTo>
                    <a:pt x="11731" y="3708"/>
                  </a:lnTo>
                  <a:lnTo>
                    <a:pt x="11626" y="3436"/>
                  </a:lnTo>
                  <a:lnTo>
                    <a:pt x="11517" y="3163"/>
                  </a:lnTo>
                  <a:lnTo>
                    <a:pt x="11400" y="2913"/>
                  </a:lnTo>
                  <a:lnTo>
                    <a:pt x="11283" y="2656"/>
                  </a:lnTo>
                  <a:lnTo>
                    <a:pt x="11158" y="2420"/>
                  </a:lnTo>
                  <a:lnTo>
                    <a:pt x="11024" y="2185"/>
                  </a:lnTo>
                  <a:lnTo>
                    <a:pt x="10887" y="1972"/>
                  </a:lnTo>
                  <a:lnTo>
                    <a:pt x="10745" y="1751"/>
                  </a:lnTo>
                  <a:lnTo>
                    <a:pt x="10600" y="1552"/>
                  </a:lnTo>
                  <a:lnTo>
                    <a:pt x="10450" y="1361"/>
                  </a:lnTo>
                  <a:lnTo>
                    <a:pt x="10297" y="1184"/>
                  </a:lnTo>
                  <a:lnTo>
                    <a:pt x="10139" y="1023"/>
                  </a:lnTo>
                  <a:lnTo>
                    <a:pt x="9974" y="861"/>
                  </a:lnTo>
                  <a:lnTo>
                    <a:pt x="9808" y="714"/>
                  </a:lnTo>
                  <a:lnTo>
                    <a:pt x="9634" y="581"/>
                  </a:lnTo>
                  <a:lnTo>
                    <a:pt x="9464" y="463"/>
                  </a:lnTo>
                  <a:lnTo>
                    <a:pt x="9287" y="360"/>
                  </a:lnTo>
                  <a:lnTo>
                    <a:pt x="9105" y="265"/>
                  </a:lnTo>
                  <a:lnTo>
                    <a:pt x="8923" y="184"/>
                  </a:lnTo>
                  <a:lnTo>
                    <a:pt x="8737" y="125"/>
                  </a:lnTo>
                  <a:lnTo>
                    <a:pt x="8543" y="66"/>
                  </a:lnTo>
                  <a:lnTo>
                    <a:pt x="8353" y="29"/>
                  </a:lnTo>
                  <a:lnTo>
                    <a:pt x="8159" y="7"/>
                  </a:lnTo>
                  <a:lnTo>
                    <a:pt x="7965" y="0"/>
                  </a:lnTo>
                  <a:lnTo>
                    <a:pt x="7844" y="0"/>
                  </a:lnTo>
                  <a:lnTo>
                    <a:pt x="7731" y="7"/>
                  </a:lnTo>
                  <a:lnTo>
                    <a:pt x="7614" y="29"/>
                  </a:lnTo>
                  <a:lnTo>
                    <a:pt x="7500" y="44"/>
                  </a:lnTo>
                  <a:lnTo>
                    <a:pt x="7391" y="59"/>
                  </a:lnTo>
                  <a:lnTo>
                    <a:pt x="7274" y="96"/>
                  </a:lnTo>
                  <a:lnTo>
                    <a:pt x="7056" y="169"/>
                  </a:lnTo>
                  <a:lnTo>
                    <a:pt x="6834" y="250"/>
                  </a:lnTo>
                  <a:lnTo>
                    <a:pt x="6619" y="368"/>
                  </a:lnTo>
                  <a:lnTo>
                    <a:pt x="6413" y="500"/>
                  </a:lnTo>
                  <a:lnTo>
                    <a:pt x="6207" y="647"/>
                  </a:lnTo>
                  <a:lnTo>
                    <a:pt x="6009" y="809"/>
                  </a:lnTo>
                  <a:lnTo>
                    <a:pt x="5811" y="993"/>
                  </a:lnTo>
                  <a:lnTo>
                    <a:pt x="5625" y="1184"/>
                  </a:lnTo>
                  <a:lnTo>
                    <a:pt x="5443" y="1405"/>
                  </a:lnTo>
                  <a:lnTo>
                    <a:pt x="5266" y="1626"/>
                  </a:lnTo>
                  <a:lnTo>
                    <a:pt x="5092" y="1876"/>
                  </a:lnTo>
                  <a:lnTo>
                    <a:pt x="4930" y="2134"/>
                  </a:lnTo>
                  <a:lnTo>
                    <a:pt x="4773" y="2406"/>
                  </a:lnTo>
                  <a:lnTo>
                    <a:pt x="4623" y="2693"/>
                  </a:lnTo>
                  <a:lnTo>
                    <a:pt x="4482" y="2987"/>
                  </a:lnTo>
                  <a:lnTo>
                    <a:pt x="4348" y="3296"/>
                  </a:lnTo>
                  <a:lnTo>
                    <a:pt x="4223" y="3612"/>
                  </a:lnTo>
                  <a:lnTo>
                    <a:pt x="4106" y="3958"/>
                  </a:lnTo>
                  <a:lnTo>
                    <a:pt x="3997" y="4296"/>
                  </a:lnTo>
                  <a:lnTo>
                    <a:pt x="3896" y="4650"/>
                  </a:lnTo>
                  <a:lnTo>
                    <a:pt x="3807" y="5010"/>
                  </a:lnTo>
                  <a:lnTo>
                    <a:pt x="3726" y="5385"/>
                  </a:lnTo>
                  <a:lnTo>
                    <a:pt x="3657" y="5768"/>
                  </a:lnTo>
                  <a:lnTo>
                    <a:pt x="3597" y="6158"/>
                  </a:lnTo>
                  <a:lnTo>
                    <a:pt x="3544" y="6548"/>
                  </a:lnTo>
                  <a:lnTo>
                    <a:pt x="3504" y="6960"/>
                  </a:lnTo>
                  <a:lnTo>
                    <a:pt x="3492" y="7158"/>
                  </a:lnTo>
                  <a:lnTo>
                    <a:pt x="3475" y="7372"/>
                  </a:lnTo>
                  <a:lnTo>
                    <a:pt x="3467" y="7578"/>
                  </a:lnTo>
                  <a:lnTo>
                    <a:pt x="3455" y="7791"/>
                  </a:lnTo>
                  <a:lnTo>
                    <a:pt x="3455" y="7997"/>
                  </a:lnTo>
                  <a:lnTo>
                    <a:pt x="3451" y="8203"/>
                  </a:lnTo>
                  <a:lnTo>
                    <a:pt x="3455" y="8460"/>
                  </a:lnTo>
                  <a:lnTo>
                    <a:pt x="3463" y="8703"/>
                  </a:lnTo>
                  <a:lnTo>
                    <a:pt x="3475" y="8946"/>
                  </a:lnTo>
                  <a:lnTo>
                    <a:pt x="3492" y="9196"/>
                  </a:lnTo>
                  <a:lnTo>
                    <a:pt x="3415" y="9189"/>
                  </a:lnTo>
                  <a:lnTo>
                    <a:pt x="3237" y="9196"/>
                  </a:lnTo>
                  <a:lnTo>
                    <a:pt x="3063" y="9218"/>
                  </a:lnTo>
                  <a:lnTo>
                    <a:pt x="2893" y="9262"/>
                  </a:lnTo>
                  <a:lnTo>
                    <a:pt x="2724" y="9314"/>
                  </a:lnTo>
                  <a:lnTo>
                    <a:pt x="2558" y="9380"/>
                  </a:lnTo>
                  <a:lnTo>
                    <a:pt x="2400" y="9468"/>
                  </a:lnTo>
                  <a:lnTo>
                    <a:pt x="2243" y="9564"/>
                  </a:lnTo>
                  <a:lnTo>
                    <a:pt x="2081" y="9682"/>
                  </a:lnTo>
                  <a:lnTo>
                    <a:pt x="1936" y="9799"/>
                  </a:lnTo>
                  <a:lnTo>
                    <a:pt x="1786" y="9939"/>
                  </a:lnTo>
                  <a:lnTo>
                    <a:pt x="1645" y="10086"/>
                  </a:lnTo>
                  <a:lnTo>
                    <a:pt x="1503" y="10248"/>
                  </a:lnTo>
                  <a:lnTo>
                    <a:pt x="1370" y="10417"/>
                  </a:lnTo>
                  <a:lnTo>
                    <a:pt x="1241" y="10601"/>
                  </a:lnTo>
                  <a:lnTo>
                    <a:pt x="1119" y="10800"/>
                  </a:lnTo>
                  <a:lnTo>
                    <a:pt x="1002" y="11006"/>
                  </a:lnTo>
                  <a:lnTo>
                    <a:pt x="885" y="11219"/>
                  </a:lnTo>
                  <a:lnTo>
                    <a:pt x="780" y="11447"/>
                  </a:lnTo>
                  <a:lnTo>
                    <a:pt x="683" y="11683"/>
                  </a:lnTo>
                  <a:lnTo>
                    <a:pt x="586" y="11926"/>
                  </a:lnTo>
                  <a:lnTo>
                    <a:pt x="493" y="12176"/>
                  </a:lnTo>
                  <a:lnTo>
                    <a:pt x="412" y="12433"/>
                  </a:lnTo>
                  <a:lnTo>
                    <a:pt x="335" y="12698"/>
                  </a:lnTo>
                  <a:lnTo>
                    <a:pt x="206" y="13257"/>
                  </a:lnTo>
                  <a:lnTo>
                    <a:pt x="154" y="13544"/>
                  </a:lnTo>
                  <a:lnTo>
                    <a:pt x="73" y="14147"/>
                  </a:lnTo>
                  <a:lnTo>
                    <a:pt x="40" y="14456"/>
                  </a:lnTo>
                  <a:lnTo>
                    <a:pt x="20" y="14758"/>
                  </a:lnTo>
                  <a:lnTo>
                    <a:pt x="8" y="15074"/>
                  </a:lnTo>
                  <a:lnTo>
                    <a:pt x="0" y="15391"/>
                  </a:lnTo>
                  <a:lnTo>
                    <a:pt x="8" y="15707"/>
                  </a:lnTo>
                  <a:lnTo>
                    <a:pt x="20" y="16009"/>
                  </a:lnTo>
                  <a:lnTo>
                    <a:pt x="40" y="16310"/>
                  </a:lnTo>
                  <a:lnTo>
                    <a:pt x="69" y="16605"/>
                  </a:lnTo>
                  <a:lnTo>
                    <a:pt x="101" y="16899"/>
                  </a:lnTo>
                  <a:lnTo>
                    <a:pt x="145" y="17186"/>
                  </a:lnTo>
                  <a:lnTo>
                    <a:pt x="198" y="17465"/>
                  </a:lnTo>
                  <a:lnTo>
                    <a:pt x="255" y="17738"/>
                  </a:lnTo>
                  <a:lnTo>
                    <a:pt x="319" y="18010"/>
                  </a:lnTo>
                  <a:lnTo>
                    <a:pt x="388" y="18267"/>
                  </a:lnTo>
                  <a:lnTo>
                    <a:pt x="465" y="18517"/>
                  </a:lnTo>
                  <a:lnTo>
                    <a:pt x="554" y="18775"/>
                  </a:lnTo>
                  <a:lnTo>
                    <a:pt x="643" y="19010"/>
                  </a:lnTo>
                  <a:lnTo>
                    <a:pt x="740" y="19238"/>
                  </a:lnTo>
                  <a:lnTo>
                    <a:pt x="841" y="19459"/>
                  </a:lnTo>
                  <a:lnTo>
                    <a:pt x="946" y="19672"/>
                  </a:lnTo>
                  <a:lnTo>
                    <a:pt x="1059" y="19878"/>
                  </a:lnTo>
                  <a:lnTo>
                    <a:pt x="1172" y="20070"/>
                  </a:lnTo>
                  <a:lnTo>
                    <a:pt x="1297" y="20254"/>
                  </a:lnTo>
                  <a:lnTo>
                    <a:pt x="1422" y="20430"/>
                  </a:lnTo>
                  <a:lnTo>
                    <a:pt x="1556" y="20592"/>
                  </a:lnTo>
                  <a:lnTo>
                    <a:pt x="1689" y="20739"/>
                  </a:lnTo>
                  <a:lnTo>
                    <a:pt x="1831" y="20894"/>
                  </a:lnTo>
                  <a:lnTo>
                    <a:pt x="1972" y="21011"/>
                  </a:lnTo>
                  <a:lnTo>
                    <a:pt x="2122" y="21137"/>
                  </a:lnTo>
                  <a:lnTo>
                    <a:pt x="2275" y="21240"/>
                  </a:lnTo>
                  <a:lnTo>
                    <a:pt x="2429" y="21328"/>
                  </a:lnTo>
                  <a:lnTo>
                    <a:pt x="2744" y="21475"/>
                  </a:lnTo>
                  <a:lnTo>
                    <a:pt x="2906" y="21526"/>
                  </a:lnTo>
                  <a:lnTo>
                    <a:pt x="3075" y="21563"/>
                  </a:lnTo>
                  <a:lnTo>
                    <a:pt x="3241" y="21585"/>
                  </a:lnTo>
                  <a:lnTo>
                    <a:pt x="3241" y="21600"/>
                  </a:lnTo>
                  <a:lnTo>
                    <a:pt x="18921" y="21600"/>
                  </a:lnTo>
                  <a:lnTo>
                    <a:pt x="18921" y="21578"/>
                  </a:lnTo>
                  <a:lnTo>
                    <a:pt x="18965" y="21585"/>
                  </a:lnTo>
                  <a:lnTo>
                    <a:pt x="19018" y="21600"/>
                  </a:lnTo>
                  <a:lnTo>
                    <a:pt x="19155" y="21600"/>
                  </a:lnTo>
                  <a:lnTo>
                    <a:pt x="19284" y="21578"/>
                  </a:lnTo>
                  <a:lnTo>
                    <a:pt x="19414" y="21541"/>
                  </a:lnTo>
                  <a:lnTo>
                    <a:pt x="19543" y="21497"/>
                  </a:lnTo>
                  <a:lnTo>
                    <a:pt x="19664" y="21446"/>
                  </a:lnTo>
                  <a:lnTo>
                    <a:pt x="19786" y="21387"/>
                  </a:lnTo>
                  <a:lnTo>
                    <a:pt x="19907" y="21320"/>
                  </a:lnTo>
                  <a:lnTo>
                    <a:pt x="20024" y="21232"/>
                  </a:lnTo>
                  <a:lnTo>
                    <a:pt x="20141" y="21137"/>
                  </a:lnTo>
                  <a:lnTo>
                    <a:pt x="20250" y="21034"/>
                  </a:lnTo>
                  <a:lnTo>
                    <a:pt x="20359" y="20916"/>
                  </a:lnTo>
                  <a:lnTo>
                    <a:pt x="20460" y="20798"/>
                  </a:lnTo>
                  <a:lnTo>
                    <a:pt x="20565" y="20666"/>
                  </a:lnTo>
                  <a:lnTo>
                    <a:pt x="20662" y="20526"/>
                  </a:lnTo>
                  <a:lnTo>
                    <a:pt x="20751" y="20379"/>
                  </a:lnTo>
                  <a:lnTo>
                    <a:pt x="20844" y="20217"/>
                  </a:lnTo>
                  <a:lnTo>
                    <a:pt x="20929" y="20062"/>
                  </a:lnTo>
                  <a:lnTo>
                    <a:pt x="21010" y="19886"/>
                  </a:lnTo>
                  <a:lnTo>
                    <a:pt x="21087" y="19717"/>
                  </a:lnTo>
                  <a:lnTo>
                    <a:pt x="21160" y="19533"/>
                  </a:lnTo>
                  <a:lnTo>
                    <a:pt x="21224" y="19341"/>
                  </a:lnTo>
                  <a:lnTo>
                    <a:pt x="21289" y="19143"/>
                  </a:lnTo>
                  <a:lnTo>
                    <a:pt x="21345" y="18937"/>
                  </a:lnTo>
                  <a:lnTo>
                    <a:pt x="21398" y="18731"/>
                  </a:lnTo>
                  <a:lnTo>
                    <a:pt x="21442" y="18517"/>
                  </a:lnTo>
                  <a:lnTo>
                    <a:pt x="21483" y="18304"/>
                  </a:lnTo>
                  <a:lnTo>
                    <a:pt x="21519" y="18076"/>
                  </a:lnTo>
                  <a:lnTo>
                    <a:pt x="21547" y="17848"/>
                  </a:lnTo>
                  <a:lnTo>
                    <a:pt x="21572" y="17613"/>
                  </a:lnTo>
                  <a:lnTo>
                    <a:pt x="21596" y="17142"/>
                  </a:lnTo>
                  <a:lnTo>
                    <a:pt x="21600" y="16899"/>
                  </a:lnTo>
                  <a:lnTo>
                    <a:pt x="21596" y="16663"/>
                  </a:lnTo>
                  <a:lnTo>
                    <a:pt x="21584" y="16428"/>
                  </a:lnTo>
                  <a:lnTo>
                    <a:pt x="21572" y="16207"/>
                  </a:lnTo>
                  <a:lnTo>
                    <a:pt x="21552" y="15979"/>
                  </a:lnTo>
                  <a:lnTo>
                    <a:pt x="21523" y="15751"/>
                  </a:lnTo>
                  <a:lnTo>
                    <a:pt x="21491" y="15531"/>
                  </a:lnTo>
                  <a:lnTo>
                    <a:pt x="21450" y="15325"/>
                  </a:lnTo>
                  <a:lnTo>
                    <a:pt x="21402" y="15111"/>
                  </a:lnTo>
                  <a:lnTo>
                    <a:pt x="21353" y="14905"/>
                  </a:lnTo>
                  <a:lnTo>
                    <a:pt x="21301" y="14714"/>
                  </a:lnTo>
                  <a:lnTo>
                    <a:pt x="21180" y="14331"/>
                  </a:lnTo>
                  <a:lnTo>
                    <a:pt x="21107" y="14147"/>
                  </a:lnTo>
                  <a:lnTo>
                    <a:pt x="21034" y="13971"/>
                  </a:lnTo>
                  <a:lnTo>
                    <a:pt x="20953" y="13809"/>
                  </a:lnTo>
                  <a:lnTo>
                    <a:pt x="20873" y="13640"/>
                  </a:lnTo>
                  <a:lnTo>
                    <a:pt x="20695" y="13346"/>
                  </a:lnTo>
                  <a:lnTo>
                    <a:pt x="20602" y="13206"/>
                  </a:lnTo>
                  <a:lnTo>
                    <a:pt x="20505" y="13073"/>
                  </a:lnTo>
                  <a:lnTo>
                    <a:pt x="20404" y="12956"/>
                  </a:lnTo>
                  <a:lnTo>
                    <a:pt x="20299" y="12838"/>
                  </a:lnTo>
                  <a:lnTo>
                    <a:pt x="20194" y="12735"/>
                  </a:lnTo>
                  <a:lnTo>
                    <a:pt x="20081" y="12632"/>
                  </a:lnTo>
                  <a:lnTo>
                    <a:pt x="19967" y="12551"/>
                  </a:lnTo>
                  <a:lnTo>
                    <a:pt x="19854" y="12477"/>
                  </a:lnTo>
                  <a:lnTo>
                    <a:pt x="19733" y="12404"/>
                  </a:lnTo>
                  <a:lnTo>
                    <a:pt x="19612" y="12345"/>
                  </a:lnTo>
                  <a:lnTo>
                    <a:pt x="19491" y="12301"/>
                  </a:lnTo>
                  <a:lnTo>
                    <a:pt x="19365" y="12264"/>
                  </a:lnTo>
                  <a:lnTo>
                    <a:pt x="19240" y="12242"/>
                  </a:lnTo>
                  <a:lnTo>
                    <a:pt x="19111" y="12220"/>
                  </a:lnTo>
                  <a:close/>
                </a:path>
              </a:pathLst>
            </a:custGeom>
            <a:solidFill>
              <a:srgbClr val="FFFFFF"/>
            </a:solidFill>
            <a:ln w="3175" cap="flat">
              <a:noFill/>
              <a:miter lim="400000"/>
            </a:ln>
            <a:effectLst/>
          </p:spPr>
          <p:txBody>
            <a:bodyPr wrap="square" lIns="45719" tIns="45719" rIns="45719" bIns="45719" numCol="1" anchor="ctr">
              <a:noAutofit/>
            </a:bodyPr>
            <a:lstStyle/>
            <a:p>
              <a:pPr algn="l" defTabSz="685754">
                <a:defRPr sz="1300" b="0">
                  <a:latin typeface="Arial"/>
                  <a:ea typeface="Arial"/>
                  <a:cs typeface="Arial"/>
                  <a:sym typeface="Arial"/>
                </a:defRPr>
              </a:pPr>
              <a:endParaRPr>
                <a:solidFill>
                  <a:schemeClr val="bg1"/>
                </a:solidFill>
                <a:latin typeface="맑은 고딕" pitchFamily="50" charset="-127"/>
                <a:ea typeface="맑은 고딕" pitchFamily="50" charset="-127"/>
              </a:endParaRPr>
            </a:p>
          </p:txBody>
        </p:sp>
        <p:sp>
          <p:nvSpPr>
            <p:cNvPr id="329" name="7"/>
            <p:cNvSpPr txBox="1"/>
            <p:nvPr/>
          </p:nvSpPr>
          <p:spPr>
            <a:xfrm>
              <a:off x="170068" y="0"/>
              <a:ext cx="210468" cy="394767"/>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l" defTabSz="684212">
                <a:defRPr sz="2800" b="0">
                  <a:solidFill>
                    <a:srgbClr val="374352"/>
                  </a:solidFill>
                  <a:latin typeface="Arial"/>
                  <a:ea typeface="Arial"/>
                  <a:cs typeface="Arial"/>
                  <a:sym typeface="Arial"/>
                </a:defRPr>
              </a:lvl1pPr>
            </a:lstStyle>
            <a:p>
              <a:r>
                <a:rPr dirty="0">
                  <a:solidFill>
                    <a:schemeClr val="tx1"/>
                  </a:solidFill>
                  <a:latin typeface="맑은 고딕" pitchFamily="50" charset="-127"/>
                  <a:ea typeface="맑은 고딕" pitchFamily="50" charset="-127"/>
                </a:rPr>
                <a:t>7</a:t>
              </a:r>
            </a:p>
          </p:txBody>
        </p:sp>
      </p:grpSp>
      <p:sp>
        <p:nvSpPr>
          <p:cNvPr id="331" name="团队介绍…"/>
          <p:cNvSpPr txBox="1"/>
          <p:nvPr/>
        </p:nvSpPr>
        <p:spPr>
          <a:xfrm>
            <a:off x="1582704" y="795338"/>
            <a:ext cx="2776123" cy="601364"/>
          </a:xfrm>
          <a:prstGeom prst="rect">
            <a:avLst/>
          </a:prstGeom>
          <a:ln w="3175">
            <a:miter lim="400000"/>
          </a:ln>
          <a:extLst>
            <a:ext uri="{C572A759-6A51-4108-AA02-DFA0A04FC94B}">
              <ma14:wrappingTextBoxFlag xmlns:ma14="http://schemas.microsoft.com/office/mac/drawingml/2011/main" xmlns="" val="1"/>
            </a:ext>
          </a:extLst>
        </p:spPr>
        <p:txBody>
          <a:bodyPr lIns="45719" rIns="45719"/>
          <a:lstStyle/>
          <a:p>
            <a:pPr algn="l" defTabSz="684212">
              <a:defRPr>
                <a:solidFill>
                  <a:srgbClr val="FFFFFF"/>
                </a:solidFill>
                <a:latin typeface="微软雅黑"/>
                <a:ea typeface="微软雅黑"/>
                <a:cs typeface="微软雅黑"/>
                <a:sym typeface="微软雅黑"/>
              </a:defRPr>
            </a:pPr>
            <a:r>
              <a:rPr lang="en-US" altLang="ko-KR" dirty="0" err="1" smtClean="0">
                <a:solidFill>
                  <a:schemeClr val="bg1"/>
                </a:solidFill>
                <a:latin typeface="맑은 고딕" pitchFamily="50" charset="-127"/>
                <a:ea typeface="맑은 고딕" pitchFamily="50" charset="-127"/>
              </a:rPr>
              <a:t>CFun</a:t>
            </a:r>
            <a:r>
              <a:rPr lang="ko-KR" altLang="en-US" dirty="0" smtClean="0">
                <a:solidFill>
                  <a:schemeClr val="bg1"/>
                </a:solidFill>
                <a:latin typeface="맑은 고딕" pitchFamily="50" charset="-127"/>
                <a:ea typeface="맑은 고딕" pitchFamily="50" charset="-127"/>
              </a:rPr>
              <a:t>팀 팀원소개</a:t>
            </a:r>
            <a:endParaRPr dirty="0" smtClean="0">
              <a:solidFill>
                <a:schemeClr val="bg1"/>
              </a:solidFill>
              <a:latin typeface="맑은 고딕" pitchFamily="50" charset="-127"/>
              <a:ea typeface="맑은 고딕" pitchFamily="50" charset="-127"/>
            </a:endParaRPr>
          </a:p>
          <a:p>
            <a:pPr algn="l" defTabSz="684212">
              <a:defRPr sz="1000" b="0">
                <a:solidFill>
                  <a:srgbClr val="FFFFFF"/>
                </a:solidFill>
                <a:latin typeface="Arial"/>
                <a:ea typeface="Arial"/>
                <a:cs typeface="Arial"/>
                <a:sym typeface="Arial"/>
              </a:defRPr>
            </a:pPr>
            <a:r>
              <a:rPr dirty="0" smtClean="0">
                <a:solidFill>
                  <a:schemeClr val="bg1"/>
                </a:solidFill>
                <a:latin typeface="맑은 고딕" pitchFamily="50" charset="-127"/>
                <a:ea typeface="맑은 고딕" pitchFamily="50" charset="-127"/>
              </a:rPr>
              <a:t>Team</a:t>
            </a:r>
            <a:endParaRPr dirty="0">
              <a:solidFill>
                <a:schemeClr val="bg1"/>
              </a:solidFill>
              <a:latin typeface="맑은 고딕" pitchFamily="50" charset="-127"/>
              <a:ea typeface="맑은 고딕" pitchFamily="50" charset="-127"/>
            </a:endParaRPr>
          </a:p>
        </p:txBody>
      </p:sp>
      <p:pic>
        <p:nvPicPr>
          <p:cNvPr id="332" name="图像" descr="图像"/>
          <p:cNvPicPr>
            <a:picLocks noChangeAspect="1"/>
          </p:cNvPicPr>
          <p:nvPr/>
        </p:nvPicPr>
        <p:blipFill>
          <a:blip r:embed="rId4" cstate="print">
            <a:extLst/>
          </a:blip>
          <a:stretch>
            <a:fillRect/>
          </a:stretch>
        </p:blipFill>
        <p:spPr>
          <a:xfrm>
            <a:off x="996333" y="1731442"/>
            <a:ext cx="1440000" cy="1452307"/>
          </a:xfrm>
          <a:prstGeom prst="rect">
            <a:avLst/>
          </a:prstGeom>
          <a:ln w="3175">
            <a:miter lim="400000"/>
          </a:ln>
        </p:spPr>
      </p:pic>
      <p:sp>
        <p:nvSpPr>
          <p:cNvPr id="333" name="贾裴军 CEO…"/>
          <p:cNvSpPr txBox="1"/>
          <p:nvPr/>
        </p:nvSpPr>
        <p:spPr>
          <a:xfrm>
            <a:off x="2994828" y="1834033"/>
            <a:ext cx="4781962" cy="1625601"/>
          </a:xfrm>
          <a:prstGeom prst="rect">
            <a:avLst/>
          </a:prstGeom>
          <a:ln w="3175">
            <a:miter lim="400000"/>
          </a:ln>
          <a:extLst>
            <a:ext uri="{C572A759-6A51-4108-AA02-DFA0A04FC94B}">
              <ma14:wrappingTextBoxFlag xmlns:ma14="http://schemas.microsoft.com/office/mac/drawingml/2011/main" xmlns="" val="1"/>
            </a:ext>
          </a:extLst>
        </p:spPr>
        <p:txBody>
          <a:bodyPr lIns="50800" tIns="50800" rIns="50800" bIns="50800"/>
          <a:lstStyle/>
          <a:p>
            <a:pPr marR="630099" indent="304800" algn="l" defTabSz="457200">
              <a:spcBef>
                <a:spcPts val="300"/>
              </a:spcBef>
              <a:defRPr sz="1200" b="0">
                <a:solidFill>
                  <a:srgbClr val="FFFFFF"/>
                </a:solidFill>
                <a:latin typeface="Helvetica"/>
                <a:ea typeface="Helvetica"/>
                <a:cs typeface="Helvetica"/>
                <a:sym typeface="Helvetica"/>
              </a:defRPr>
            </a:pPr>
            <a:r>
              <a:rPr lang="en-US" sz="1200" u="sng" dirty="0" err="1">
                <a:solidFill>
                  <a:schemeClr val="bg1"/>
                </a:solidFill>
                <a:latin typeface="맑은 고딕" pitchFamily="50" charset="-127"/>
                <a:ea typeface="맑은 고딕" pitchFamily="50" charset="-127"/>
              </a:rPr>
              <a:t>Jia</a:t>
            </a:r>
            <a:r>
              <a:rPr lang="en-US" sz="1200" u="sng" dirty="0">
                <a:solidFill>
                  <a:schemeClr val="bg1"/>
                </a:solidFill>
                <a:latin typeface="맑은 고딕" pitchFamily="50" charset="-127"/>
                <a:ea typeface="맑은 고딕" pitchFamily="50" charset="-127"/>
              </a:rPr>
              <a:t> </a:t>
            </a:r>
            <a:r>
              <a:rPr lang="en-US" sz="1200" u="sng" dirty="0" err="1">
                <a:solidFill>
                  <a:schemeClr val="bg1"/>
                </a:solidFill>
                <a:latin typeface="맑은 고딕" pitchFamily="50" charset="-127"/>
                <a:ea typeface="맑은 고딕" pitchFamily="50" charset="-127"/>
              </a:rPr>
              <a:t>Peijun</a:t>
            </a:r>
            <a:r>
              <a:rPr lang="en-US" sz="1200" u="sng" dirty="0">
                <a:solidFill>
                  <a:schemeClr val="bg1"/>
                </a:solidFill>
                <a:latin typeface="맑은 고딕" pitchFamily="50" charset="-127"/>
                <a:ea typeface="맑은 고딕" pitchFamily="50" charset="-127"/>
              </a:rPr>
              <a:t>, </a:t>
            </a:r>
            <a:r>
              <a:rPr sz="1200" u="sng" dirty="0" smtClean="0">
                <a:solidFill>
                  <a:schemeClr val="bg1"/>
                </a:solidFill>
                <a:latin typeface="맑은 고딕" pitchFamily="50" charset="-127"/>
                <a:ea typeface="맑은 고딕" pitchFamily="50" charset="-127"/>
              </a:rPr>
              <a:t>CEO</a:t>
            </a:r>
            <a:r>
              <a:rPr lang="en-US" sz="1200" u="sng" dirty="0" smtClean="0">
                <a:solidFill>
                  <a:schemeClr val="bg1"/>
                </a:solidFill>
                <a:latin typeface="맑은 고딕" pitchFamily="50" charset="-127"/>
                <a:ea typeface="맑은 고딕" pitchFamily="50" charset="-127"/>
              </a:rPr>
              <a:t>, </a:t>
            </a:r>
            <a:r>
              <a:rPr lang="ko-KR" altLang="en-US" sz="1200" u="sng" dirty="0" smtClean="0">
                <a:solidFill>
                  <a:schemeClr val="bg1"/>
                </a:solidFill>
                <a:latin typeface="맑은 고딕" pitchFamily="50" charset="-127"/>
                <a:ea typeface="맑은 고딕" pitchFamily="50" charset="-127"/>
              </a:rPr>
              <a:t>최고 경영자</a:t>
            </a:r>
            <a:endParaRPr sz="1200" u="sng" dirty="0">
              <a:solidFill>
                <a:schemeClr val="bg1"/>
              </a:solidFill>
              <a:latin typeface="맑은 고딕" pitchFamily="50" charset="-127"/>
              <a:ea typeface="맑은 고딕" pitchFamily="50" charset="-127"/>
              <a:cs typeface="Times New Roman"/>
              <a:sym typeface="Times New Roman"/>
            </a:endParaRPr>
          </a:p>
          <a:p>
            <a:pPr marR="630099" indent="304800" algn="l" defTabSz="457200">
              <a:spcBef>
                <a:spcPts val="300"/>
              </a:spcBef>
              <a:defRPr sz="1200" b="0">
                <a:solidFill>
                  <a:srgbClr val="FFFFFF"/>
                </a:solidFill>
                <a:latin typeface="Helvetica"/>
                <a:ea typeface="Helvetica"/>
                <a:cs typeface="Helvetica"/>
                <a:sym typeface="Helvetica"/>
              </a:defRPr>
            </a:pPr>
            <a:r>
              <a:rPr lang="en-US" altLang="zh-CN" sz="1200" dirty="0">
                <a:solidFill>
                  <a:schemeClr val="bg1"/>
                </a:solidFill>
                <a:latin typeface="맑은 고딕" pitchFamily="50" charset="-127"/>
                <a:ea typeface="맑은 고딕" pitchFamily="50" charset="-127"/>
              </a:rPr>
              <a:t>Digital Media Group </a:t>
            </a:r>
            <a:r>
              <a:rPr lang="ko-KR" altLang="en-US" sz="1200" dirty="0" smtClean="0">
                <a:solidFill>
                  <a:schemeClr val="bg1"/>
                </a:solidFill>
                <a:latin typeface="맑은 고딕" pitchFamily="50" charset="-127"/>
                <a:ea typeface="맑은 고딕" pitchFamily="50" charset="-127"/>
              </a:rPr>
              <a:t>창시자</a:t>
            </a:r>
            <a:r>
              <a:rPr lang="en-US" altLang="ko-KR" sz="1200" dirty="0" smtClean="0">
                <a:solidFill>
                  <a:schemeClr val="bg1"/>
                </a:solidFill>
                <a:latin typeface="맑은 고딕" pitchFamily="50" charset="-127"/>
                <a:ea typeface="맑은 고딕" pitchFamily="50" charset="-127"/>
              </a:rPr>
              <a:t>. </a:t>
            </a:r>
            <a:r>
              <a:rPr lang="ko-KR" altLang="en-US" sz="1200" dirty="0" smtClean="0">
                <a:solidFill>
                  <a:schemeClr val="bg1"/>
                </a:solidFill>
                <a:latin typeface="맑은 고딕" pitchFamily="50" charset="-127"/>
                <a:ea typeface="맑은 고딕" pitchFamily="50" charset="-127"/>
              </a:rPr>
              <a:t>최고 경영자</a:t>
            </a:r>
            <a:r>
              <a:rPr lang="en-US" altLang="ko-KR" sz="1200" dirty="0" smtClean="0">
                <a:solidFill>
                  <a:schemeClr val="bg1"/>
                </a:solidFill>
                <a:latin typeface="맑은 고딕" pitchFamily="50" charset="-127"/>
                <a:ea typeface="맑은 고딕" pitchFamily="50" charset="-127"/>
              </a:rPr>
              <a:t>.</a:t>
            </a:r>
          </a:p>
          <a:p>
            <a:pPr marR="630099" indent="304800" algn="l" defTabSz="457200">
              <a:spcBef>
                <a:spcPts val="300"/>
              </a:spcBef>
              <a:defRPr sz="1200" b="0">
                <a:solidFill>
                  <a:srgbClr val="FFFFFF"/>
                </a:solidFill>
                <a:latin typeface="Helvetica"/>
                <a:ea typeface="Helvetica"/>
                <a:cs typeface="Helvetica"/>
                <a:sym typeface="Helvetica"/>
              </a:defRPr>
            </a:pPr>
            <a:r>
              <a:rPr lang="ko-KR" altLang="en-US" sz="1200" dirty="0" smtClean="0">
                <a:solidFill>
                  <a:schemeClr val="bg1"/>
                </a:solidFill>
                <a:latin typeface="맑은 고딕" pitchFamily="50" charset="-127"/>
                <a:ea typeface="맑은 고딕" pitchFamily="50" charset="-127"/>
              </a:rPr>
              <a:t>풍부한 </a:t>
            </a:r>
            <a:r>
              <a:rPr lang="en-US" altLang="ko-KR" sz="1200" dirty="0" smtClean="0">
                <a:solidFill>
                  <a:schemeClr val="bg1"/>
                </a:solidFill>
                <a:latin typeface="맑은 고딕" pitchFamily="50" charset="-127"/>
                <a:ea typeface="맑은 고딕" pitchFamily="50" charset="-127"/>
              </a:rPr>
              <a:t>UGC</a:t>
            </a:r>
            <a:r>
              <a:rPr lang="ko-KR" altLang="en-US" sz="1200" dirty="0">
                <a:solidFill>
                  <a:schemeClr val="bg1"/>
                </a:solidFill>
                <a:latin typeface="맑은 고딕" pitchFamily="50" charset="-127"/>
                <a:ea typeface="맑은 고딕" pitchFamily="50" charset="-127"/>
              </a:rPr>
              <a:t> </a:t>
            </a:r>
            <a:r>
              <a:rPr lang="ko-KR" altLang="en-US" sz="1200" dirty="0" err="1" smtClean="0">
                <a:solidFill>
                  <a:schemeClr val="bg1"/>
                </a:solidFill>
                <a:latin typeface="맑은 고딕" pitchFamily="50" charset="-127"/>
                <a:ea typeface="맑은 고딕" pitchFamily="50" charset="-127"/>
              </a:rPr>
              <a:t>콘텐츠</a:t>
            </a:r>
            <a:r>
              <a:rPr lang="ko-KR" altLang="en-US" sz="1200"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분야 창업 경력</a:t>
            </a:r>
            <a:r>
              <a:rPr lang="ko-KR" altLang="en-US" sz="1200" dirty="0" smtClean="0">
                <a:solidFill>
                  <a:schemeClr val="bg1"/>
                </a:solidFill>
                <a:latin typeface="맑은 고딕" pitchFamily="50" charset="-127"/>
                <a:ea typeface="맑은 고딕" pitchFamily="50" charset="-127"/>
              </a:rPr>
              <a:t>을 갖고 있으며</a:t>
            </a:r>
            <a:r>
              <a:rPr lang="en-US" altLang="ko-KR" sz="1200" dirty="0" smtClean="0">
                <a:solidFill>
                  <a:schemeClr val="bg1"/>
                </a:solidFill>
                <a:latin typeface="맑은 고딕" pitchFamily="50" charset="-127"/>
                <a:ea typeface="맑은 고딕" pitchFamily="50" charset="-127"/>
              </a:rPr>
              <a:t>,</a:t>
            </a:r>
          </a:p>
          <a:p>
            <a:pPr marR="630099" indent="304800" algn="l" defTabSz="457200">
              <a:spcBef>
                <a:spcPts val="300"/>
              </a:spcBef>
              <a:defRPr sz="1200" b="0">
                <a:solidFill>
                  <a:srgbClr val="FFFFFF"/>
                </a:solidFill>
                <a:latin typeface="Helvetica"/>
                <a:ea typeface="Helvetica"/>
                <a:cs typeface="Helvetica"/>
                <a:sym typeface="Helvetica"/>
              </a:defRPr>
            </a:pPr>
            <a:r>
              <a:rPr lang="ko-KR" altLang="en-US" sz="1200" dirty="0" smtClean="0">
                <a:solidFill>
                  <a:schemeClr val="bg1"/>
                </a:solidFill>
                <a:latin typeface="맑은 고딕" pitchFamily="50" charset="-127"/>
                <a:ea typeface="맑은 고딕" pitchFamily="50" charset="-127"/>
              </a:rPr>
              <a:t>민첩한 사업 감각 및 통찰력</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으로</a:t>
            </a:r>
            <a:endParaRPr lang="en-US" altLang="ko-KR" sz="1200" b="0" dirty="0" smtClean="0">
              <a:solidFill>
                <a:schemeClr val="bg1"/>
              </a:solidFill>
              <a:latin typeface="맑은 고딕" pitchFamily="50" charset="-127"/>
              <a:ea typeface="맑은 고딕" pitchFamily="50" charset="-127"/>
              <a:cs typeface="Helvetica"/>
              <a:sym typeface="Helvetica"/>
            </a:endParaRPr>
          </a:p>
          <a:p>
            <a:pPr marR="630099" indent="304800" algn="l" defTabSz="457200">
              <a:spcBef>
                <a:spcPts val="300"/>
              </a:spcBef>
              <a:defRPr sz="1200" b="0">
                <a:solidFill>
                  <a:srgbClr val="FFFFFF"/>
                </a:solidFill>
                <a:latin typeface="Helvetica"/>
                <a:ea typeface="Helvetica"/>
                <a:cs typeface="Helvetica"/>
                <a:sym typeface="Helvetica"/>
              </a:defRPr>
            </a:pPr>
            <a:r>
              <a:rPr lang="ko-KR" altLang="en-US" sz="1200" dirty="0" smtClean="0">
                <a:solidFill>
                  <a:schemeClr val="bg1"/>
                </a:solidFill>
                <a:latin typeface="맑은 고딕" pitchFamily="50" charset="-127"/>
                <a:ea typeface="맑은 고딕" pitchFamily="50" charset="-127"/>
              </a:rPr>
              <a:t>업무 및 비즈니스 방면</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에</a:t>
            </a:r>
            <a:r>
              <a:rPr lang="ko-KR" altLang="en-US" sz="1200" dirty="0" smtClean="0">
                <a:solidFill>
                  <a:schemeClr val="bg1"/>
                </a:solidFill>
                <a:latin typeface="맑은 고딕" pitchFamily="50" charset="-127"/>
                <a:ea typeface="맑은 고딕" pitchFamily="50" charset="-127"/>
              </a:rPr>
              <a:t> 조예가 깊</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습니</a:t>
            </a:r>
            <a:r>
              <a:rPr lang="ko-KR" altLang="en-US" sz="1200" dirty="0" smtClean="0">
                <a:solidFill>
                  <a:schemeClr val="bg1"/>
                </a:solidFill>
                <a:latin typeface="맑은 고딕" pitchFamily="50" charset="-127"/>
                <a:ea typeface="맑은 고딕" pitchFamily="50" charset="-127"/>
              </a:rPr>
              <a:t>다</a:t>
            </a:r>
            <a:r>
              <a:rPr lang="en-US" altLang="ko-KR" sz="1200" dirty="0" smtClean="0">
                <a:solidFill>
                  <a:schemeClr val="bg1"/>
                </a:solidFill>
                <a:latin typeface="맑은 고딕" pitchFamily="50" charset="-127"/>
                <a:ea typeface="맑은 고딕" pitchFamily="50" charset="-127"/>
              </a:rPr>
              <a:t>.</a:t>
            </a:r>
            <a:endParaRPr sz="1200" dirty="0">
              <a:solidFill>
                <a:schemeClr val="bg1"/>
              </a:solidFill>
              <a:latin typeface="맑은 고딕" pitchFamily="50" charset="-127"/>
              <a:ea typeface="맑은 고딕" pitchFamily="50" charset="-127"/>
              <a:cs typeface="Times New Roman"/>
              <a:sym typeface="Times New Roman"/>
            </a:endParaRPr>
          </a:p>
        </p:txBody>
      </p:sp>
      <p:pic>
        <p:nvPicPr>
          <p:cNvPr id="334" name="图像" descr="图像"/>
          <p:cNvPicPr>
            <a:picLocks noChangeAspect="1"/>
          </p:cNvPicPr>
          <p:nvPr/>
        </p:nvPicPr>
        <p:blipFill>
          <a:blip r:embed="rId5" cstate="print">
            <a:extLst/>
          </a:blip>
          <a:stretch>
            <a:fillRect/>
          </a:stretch>
        </p:blipFill>
        <p:spPr>
          <a:xfrm>
            <a:off x="996333" y="3813706"/>
            <a:ext cx="1440000" cy="1446128"/>
          </a:xfrm>
          <a:prstGeom prst="rect">
            <a:avLst/>
          </a:prstGeom>
          <a:ln w="3175">
            <a:miter lim="400000"/>
          </a:ln>
        </p:spPr>
      </p:pic>
      <p:sp>
        <p:nvSpPr>
          <p:cNvPr id="335" name="刘恩 区块链技术合伙人…"/>
          <p:cNvSpPr txBox="1"/>
          <p:nvPr/>
        </p:nvSpPr>
        <p:spPr>
          <a:xfrm>
            <a:off x="2994828" y="4066281"/>
            <a:ext cx="4781962" cy="1625601"/>
          </a:xfrm>
          <a:prstGeom prst="rect">
            <a:avLst/>
          </a:prstGeom>
          <a:ln w="3175">
            <a:miter lim="400000"/>
          </a:ln>
          <a:extLst>
            <a:ext uri="{C572A759-6A51-4108-AA02-DFA0A04FC94B}">
              <ma14:wrappingTextBoxFlag xmlns:ma14="http://schemas.microsoft.com/office/mac/drawingml/2011/main" xmlns="" val="1"/>
            </a:ext>
          </a:extLst>
        </p:spPr>
        <p:txBody>
          <a:bodyPr lIns="50800" tIns="50800" rIns="50800" bIns="50800"/>
          <a:lstStyle/>
          <a:p>
            <a:pPr marR="630099" indent="304800" algn="l" defTabSz="457200">
              <a:spcBef>
                <a:spcPts val="300"/>
              </a:spcBef>
              <a:defRPr sz="1200" b="0">
                <a:solidFill>
                  <a:srgbClr val="FFFFFF"/>
                </a:solidFill>
                <a:latin typeface="Helvetica"/>
                <a:ea typeface="Helvetica"/>
                <a:cs typeface="Helvetica"/>
                <a:sym typeface="Helvetica"/>
              </a:defRPr>
            </a:pPr>
            <a:r>
              <a:rPr lang="en-US" sz="1200" u="sng" dirty="0">
                <a:solidFill>
                  <a:schemeClr val="bg1"/>
                </a:solidFill>
                <a:latin typeface="맑은 고딕" pitchFamily="50" charset="-127"/>
                <a:ea typeface="맑은 고딕" pitchFamily="50" charset="-127"/>
              </a:rPr>
              <a:t>Liu En, </a:t>
            </a:r>
            <a:r>
              <a:rPr lang="ko-KR" altLang="en-US" sz="1200" u="sng" dirty="0" smtClean="0">
                <a:solidFill>
                  <a:schemeClr val="bg1"/>
                </a:solidFill>
                <a:latin typeface="맑은 고딕" pitchFamily="50" charset="-127"/>
                <a:ea typeface="맑은 고딕" pitchFamily="50" charset="-127"/>
              </a:rPr>
              <a:t>블록체인 기술 고문 </a:t>
            </a:r>
            <a:endParaRPr lang="en-US" sz="1200" u="sng" dirty="0" smtClean="0">
              <a:solidFill>
                <a:schemeClr val="bg1"/>
              </a:solidFill>
              <a:latin typeface="맑은 고딕" pitchFamily="50" charset="-127"/>
              <a:ea typeface="맑은 고딕" pitchFamily="50" charset="-127"/>
            </a:endParaRPr>
          </a:p>
          <a:p>
            <a:pPr marR="630099" indent="304800" algn="l" defTabSz="457200">
              <a:spcBef>
                <a:spcPts val="300"/>
              </a:spcBef>
              <a:defRPr sz="1200" b="0">
                <a:solidFill>
                  <a:srgbClr val="FFFFFF"/>
                </a:solidFill>
                <a:latin typeface="Helvetica"/>
                <a:ea typeface="Helvetica"/>
                <a:cs typeface="Helvetica"/>
                <a:sym typeface="Helvetica"/>
              </a:defRPr>
            </a:pPr>
            <a:r>
              <a:rPr lang="ko-KR" altLang="en-US" sz="1200" dirty="0" smtClean="0">
                <a:solidFill>
                  <a:schemeClr val="bg1"/>
                </a:solidFill>
                <a:latin typeface="맑은 고딕" pitchFamily="50" charset="-127"/>
                <a:ea typeface="맑은 고딕" pitchFamily="50" charset="-127"/>
              </a:rPr>
              <a:t>캐나다 국적</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의</a:t>
            </a:r>
            <a:r>
              <a:rPr lang="ko-KR" altLang="en-US" sz="1200" dirty="0" smtClean="0">
                <a:solidFill>
                  <a:schemeClr val="bg1"/>
                </a:solidFill>
                <a:latin typeface="맑은 고딕" pitchFamily="50" charset="-127"/>
                <a:ea typeface="맑은 고딕" pitchFamily="50" charset="-127"/>
              </a:rPr>
              <a:t> 화교</a:t>
            </a:r>
            <a:r>
              <a:rPr lang="en-US" altLang="ko-KR" sz="1200" dirty="0" smtClean="0">
                <a:solidFill>
                  <a:schemeClr val="bg1"/>
                </a:solidFill>
                <a:latin typeface="맑은 고딕" pitchFamily="50" charset="-127"/>
                <a:ea typeface="맑은 고딕" pitchFamily="50" charset="-127"/>
              </a:rPr>
              <a:t>, </a:t>
            </a:r>
            <a:r>
              <a:rPr lang="ko-KR" altLang="en-US" sz="1200" dirty="0" err="1" smtClean="0">
                <a:solidFill>
                  <a:schemeClr val="bg1"/>
                </a:solidFill>
                <a:latin typeface="맑은 고딕" pitchFamily="50" charset="-127"/>
                <a:ea typeface="맑은 고딕" pitchFamily="50" charset="-127"/>
              </a:rPr>
              <a:t>모건스탠리</a:t>
            </a:r>
            <a:r>
              <a:rPr lang="ko-KR" altLang="en-US" sz="1200" dirty="0" smtClean="0">
                <a:solidFill>
                  <a:schemeClr val="bg1"/>
                </a:solidFill>
                <a:latin typeface="맑은 고딕" pitchFamily="50" charset="-127"/>
                <a:ea typeface="맑은 고딕" pitchFamily="50" charset="-127"/>
              </a:rPr>
              <a:t> 투자 위험 분석가</a:t>
            </a:r>
            <a:r>
              <a:rPr lang="en-US" altLang="ko-KR" sz="1200" dirty="0" smtClean="0">
                <a:solidFill>
                  <a:schemeClr val="bg1"/>
                </a:solidFill>
                <a:latin typeface="맑은 고딕" pitchFamily="50" charset="-127"/>
                <a:ea typeface="맑은 고딕" pitchFamily="50" charset="-127"/>
              </a:rPr>
              <a:t>.</a:t>
            </a:r>
          </a:p>
          <a:p>
            <a:pPr marR="630099" indent="304800" algn="l" defTabSz="457200">
              <a:spcBef>
                <a:spcPts val="300"/>
              </a:spcBef>
              <a:defRPr sz="1200" b="0">
                <a:solidFill>
                  <a:srgbClr val="FFFFFF"/>
                </a:solidFill>
                <a:latin typeface="Helvetica"/>
                <a:ea typeface="Helvetica"/>
                <a:cs typeface="Helvetica"/>
                <a:sym typeface="Helvetica"/>
              </a:defRPr>
            </a:pPr>
            <a:r>
              <a:rPr lang="ko-KR" altLang="en-US" sz="1200" dirty="0" smtClean="0">
                <a:solidFill>
                  <a:schemeClr val="bg1"/>
                </a:solidFill>
                <a:latin typeface="맑은 고딕" pitchFamily="50" charset="-127"/>
                <a:ea typeface="맑은 고딕" pitchFamily="50" charset="-127"/>
              </a:rPr>
              <a:t>캐나다 비트코인 거래 플랫폼 창시자</a:t>
            </a:r>
            <a:r>
              <a:rPr lang="en-US" altLang="ko-KR" sz="1200" dirty="0" smtClean="0">
                <a:solidFill>
                  <a:schemeClr val="bg1"/>
                </a:solidFill>
                <a:latin typeface="맑은 고딕" pitchFamily="50" charset="-127"/>
                <a:ea typeface="맑은 고딕" pitchFamily="50" charset="-127"/>
              </a:rPr>
              <a:t>.</a:t>
            </a:r>
          </a:p>
          <a:p>
            <a:pPr marR="630099" indent="304800" algn="l" defTabSz="457200">
              <a:spcBef>
                <a:spcPts val="300"/>
              </a:spcBef>
              <a:defRPr sz="1200" b="0">
                <a:solidFill>
                  <a:srgbClr val="FFFFFF"/>
                </a:solidFill>
                <a:latin typeface="Helvetica"/>
                <a:ea typeface="Helvetica"/>
                <a:cs typeface="Helvetica"/>
                <a:sym typeface="Helvetica"/>
              </a:defRPr>
            </a:pPr>
            <a:r>
              <a:rPr lang="ko-KR" altLang="en-US" sz="1200" dirty="0" smtClean="0">
                <a:solidFill>
                  <a:schemeClr val="bg1"/>
                </a:solidFill>
                <a:latin typeface="맑은 고딕" pitchFamily="50" charset="-127"/>
                <a:ea typeface="맑은 고딕" pitchFamily="50" charset="-127"/>
              </a:rPr>
              <a:t>블록체인 기술 전문가</a:t>
            </a:r>
            <a:r>
              <a:rPr lang="en-US" altLang="ko-KR" sz="1200" dirty="0" smtClean="0">
                <a:solidFill>
                  <a:schemeClr val="bg1"/>
                </a:solidFill>
                <a:latin typeface="맑은 고딕" pitchFamily="50" charset="-127"/>
                <a:ea typeface="맑은 고딕" pitchFamily="50" charset="-127"/>
              </a:rPr>
              <a:t>.</a:t>
            </a:r>
            <a:endParaRPr sz="1200" dirty="0">
              <a:solidFill>
                <a:schemeClr val="bg1"/>
              </a:solidFill>
              <a:latin typeface="맑은 고딕" pitchFamily="50" charset="-127"/>
              <a:ea typeface="맑은 고딕" pitchFamily="50" charset="-127"/>
            </a:endParaRPr>
          </a:p>
        </p:txBody>
      </p:sp>
      <p:pic>
        <p:nvPicPr>
          <p:cNvPr id="336" name="图像" descr="图像"/>
          <p:cNvPicPr>
            <a:picLocks noChangeAspect="1"/>
          </p:cNvPicPr>
          <p:nvPr/>
        </p:nvPicPr>
        <p:blipFill>
          <a:blip r:embed="rId6" cstate="print">
            <a:extLst/>
          </a:blip>
          <a:stretch>
            <a:fillRect/>
          </a:stretch>
        </p:blipFill>
        <p:spPr>
          <a:xfrm>
            <a:off x="937449" y="5763890"/>
            <a:ext cx="1512000" cy="1511999"/>
          </a:xfrm>
          <a:prstGeom prst="rect">
            <a:avLst/>
          </a:prstGeom>
          <a:ln w="3175">
            <a:miter lim="400000"/>
          </a:ln>
        </p:spPr>
      </p:pic>
      <p:sp>
        <p:nvSpPr>
          <p:cNvPr id="337" name="陈青越 项目合伙人…"/>
          <p:cNvSpPr txBox="1"/>
          <p:nvPr/>
        </p:nvSpPr>
        <p:spPr>
          <a:xfrm>
            <a:off x="2994828" y="5938489"/>
            <a:ext cx="4440734" cy="1409577"/>
          </a:xfrm>
          <a:prstGeom prst="rect">
            <a:avLst/>
          </a:prstGeom>
          <a:ln w="3175">
            <a:miter lim="400000"/>
          </a:ln>
          <a:extLst>
            <a:ext uri="{C572A759-6A51-4108-AA02-DFA0A04FC94B}">
              <ma14:wrappingTextBoxFlag xmlns:ma14="http://schemas.microsoft.com/office/mac/drawingml/2011/main" xmlns="" val="1"/>
            </a:ext>
          </a:extLst>
        </p:spPr>
        <p:txBody>
          <a:bodyPr lIns="50800" tIns="50800" rIns="50800" bIns="50800"/>
          <a:lstStyle/>
          <a:p>
            <a:pPr marR="630099" indent="304800" algn="l" defTabSz="457200">
              <a:spcBef>
                <a:spcPts val="300"/>
              </a:spcBef>
              <a:defRPr sz="1200" b="0">
                <a:solidFill>
                  <a:srgbClr val="FFFFFF"/>
                </a:solidFill>
                <a:latin typeface="Helvetica"/>
                <a:ea typeface="Helvetica"/>
                <a:cs typeface="Helvetica"/>
                <a:sym typeface="Helvetica"/>
              </a:defRPr>
            </a:pPr>
            <a:r>
              <a:rPr lang="en-US" sz="1200" u="sng" dirty="0">
                <a:solidFill>
                  <a:schemeClr val="bg1"/>
                </a:solidFill>
                <a:latin typeface="맑은 고딕" pitchFamily="50" charset="-127"/>
                <a:ea typeface="맑은 고딕" pitchFamily="50" charset="-127"/>
              </a:rPr>
              <a:t>Chen </a:t>
            </a:r>
            <a:r>
              <a:rPr lang="en-US" sz="1200" u="sng" dirty="0" err="1">
                <a:solidFill>
                  <a:schemeClr val="bg1"/>
                </a:solidFill>
                <a:latin typeface="맑은 고딕" pitchFamily="50" charset="-127"/>
                <a:ea typeface="맑은 고딕" pitchFamily="50" charset="-127"/>
              </a:rPr>
              <a:t>Qingyue</a:t>
            </a:r>
            <a:r>
              <a:rPr lang="en-US" sz="1200" u="sng" dirty="0">
                <a:solidFill>
                  <a:schemeClr val="bg1"/>
                </a:solidFill>
                <a:latin typeface="맑은 고딕" pitchFamily="50" charset="-127"/>
                <a:ea typeface="맑은 고딕" pitchFamily="50" charset="-127"/>
              </a:rPr>
              <a:t>, </a:t>
            </a:r>
            <a:r>
              <a:rPr lang="ko-KR" altLang="en-US" sz="1200" u="sng" dirty="0" smtClean="0">
                <a:solidFill>
                  <a:schemeClr val="bg1"/>
                </a:solidFill>
                <a:latin typeface="맑은 고딕" pitchFamily="50" charset="-127"/>
                <a:ea typeface="맑은 고딕" pitchFamily="50" charset="-127"/>
                <a:cs typeface="Times New Roman"/>
                <a:sym typeface="Times New Roman"/>
              </a:rPr>
              <a:t>프로젝트 고문</a:t>
            </a:r>
            <a:endParaRPr sz="1200" u="sng" dirty="0">
              <a:solidFill>
                <a:schemeClr val="bg1"/>
              </a:solidFill>
              <a:latin typeface="맑은 고딕" pitchFamily="50" charset="-127"/>
              <a:ea typeface="맑은 고딕" pitchFamily="50" charset="-127"/>
              <a:cs typeface="Times New Roman"/>
              <a:sym typeface="Times New Roman"/>
            </a:endParaRPr>
          </a:p>
          <a:p>
            <a:pPr marR="630099" indent="304800" algn="l" defTabSz="457200">
              <a:spcBef>
                <a:spcPts val="300"/>
              </a:spcBef>
              <a:defRPr sz="1200" b="0">
                <a:solidFill>
                  <a:srgbClr val="FFFFFF"/>
                </a:solidFill>
                <a:latin typeface="Helvetica"/>
                <a:ea typeface="Helvetica"/>
                <a:cs typeface="Helvetica"/>
                <a:sym typeface="Helvetica"/>
              </a:defRPr>
            </a:pPr>
            <a:r>
              <a:rPr lang="ko-KR" altLang="en-US" sz="1200" dirty="0" smtClean="0">
                <a:solidFill>
                  <a:schemeClr val="bg1"/>
                </a:solidFill>
                <a:latin typeface="맑은 고딕" pitchFamily="50" charset="-127"/>
                <a:ea typeface="맑은 고딕" pitchFamily="50" charset="-127"/>
              </a:rPr>
              <a:t>특허 금융 분석가</a:t>
            </a:r>
            <a:r>
              <a:rPr lang="en-US" altLang="ko-KR" sz="1200" dirty="0" smtClean="0">
                <a:solidFill>
                  <a:schemeClr val="bg1"/>
                </a:solidFill>
                <a:latin typeface="맑은 고딕" pitchFamily="50" charset="-127"/>
                <a:ea typeface="맑은 고딕" pitchFamily="50" charset="-127"/>
              </a:rPr>
              <a:t>. </a:t>
            </a:r>
            <a:r>
              <a:rPr lang="ko-KR" altLang="en-US" sz="1200" dirty="0" smtClean="0">
                <a:solidFill>
                  <a:schemeClr val="bg1"/>
                </a:solidFill>
                <a:latin typeface="맑은 고딕" pitchFamily="50" charset="-127"/>
                <a:ea typeface="맑은 고딕" pitchFamily="50" charset="-127"/>
              </a:rPr>
              <a:t>벤처 투자자</a:t>
            </a:r>
            <a:r>
              <a:rPr lang="en-US" altLang="ko-KR" sz="1200" dirty="0" smtClean="0">
                <a:solidFill>
                  <a:schemeClr val="bg1"/>
                </a:solidFill>
                <a:latin typeface="맑은 고딕" pitchFamily="50" charset="-127"/>
                <a:ea typeface="맑은 고딕" pitchFamily="50" charset="-127"/>
              </a:rPr>
              <a:t>. </a:t>
            </a:r>
            <a:r>
              <a:rPr lang="ko-KR" altLang="en-US" sz="1200" dirty="0" err="1" smtClean="0">
                <a:solidFill>
                  <a:schemeClr val="bg1"/>
                </a:solidFill>
                <a:latin typeface="맑은 고딕" pitchFamily="50" charset="-127"/>
                <a:ea typeface="맑은 고딕" pitchFamily="50" charset="-127"/>
              </a:rPr>
              <a:t>창업가</a:t>
            </a:r>
            <a:r>
              <a:rPr lang="en-US" altLang="ko-KR" sz="1200" dirty="0" smtClean="0">
                <a:solidFill>
                  <a:schemeClr val="bg1"/>
                </a:solidFill>
                <a:latin typeface="맑은 고딕" pitchFamily="50" charset="-127"/>
                <a:ea typeface="맑은 고딕" pitchFamily="50" charset="-127"/>
              </a:rPr>
              <a:t>.</a:t>
            </a:r>
          </a:p>
          <a:p>
            <a:pPr marR="630099" indent="304800" algn="l" defTabSz="457200">
              <a:spcBef>
                <a:spcPts val="300"/>
              </a:spcBef>
              <a:defRPr sz="1200" b="0">
                <a:solidFill>
                  <a:srgbClr val="FFFFFF"/>
                </a:solidFill>
                <a:latin typeface="Helvetica"/>
                <a:ea typeface="Helvetica"/>
                <a:cs typeface="Helvetica"/>
                <a:sym typeface="Helvetica"/>
              </a:defRPr>
            </a:pPr>
            <a:r>
              <a:rPr lang="ko-KR" altLang="en-US" sz="1200" dirty="0" smtClean="0">
                <a:solidFill>
                  <a:schemeClr val="bg1"/>
                </a:solidFill>
                <a:latin typeface="맑은 고딕" pitchFamily="50" charset="-127"/>
                <a:ea typeface="맑은 고딕" pitchFamily="50" charset="-127"/>
              </a:rPr>
              <a:t>금융 시스템 설계 분야</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의</a:t>
            </a:r>
            <a:r>
              <a:rPr lang="ko-KR" altLang="en-US" sz="1200" dirty="0" smtClean="0">
                <a:solidFill>
                  <a:schemeClr val="bg1"/>
                </a:solidFill>
                <a:latin typeface="맑은 고딕" pitchFamily="50" charset="-127"/>
                <a:ea typeface="맑은 고딕" pitchFamily="50" charset="-127"/>
              </a:rPr>
              <a:t> 베테랑</a:t>
            </a:r>
            <a:r>
              <a:rPr lang="en-US" altLang="ko-KR" sz="1200" dirty="0" smtClean="0">
                <a:solidFill>
                  <a:schemeClr val="bg1"/>
                </a:solidFill>
                <a:latin typeface="맑은 고딕" pitchFamily="50" charset="-127"/>
                <a:ea typeface="맑은 고딕" pitchFamily="50" charset="-127"/>
              </a:rPr>
              <a:t>.</a:t>
            </a:r>
          </a:p>
          <a:p>
            <a:pPr marR="630099" indent="304800" algn="l" defTabSz="457200">
              <a:spcBef>
                <a:spcPts val="300"/>
              </a:spcBef>
              <a:defRPr sz="1200" b="0">
                <a:solidFill>
                  <a:srgbClr val="FFFFFF"/>
                </a:solidFill>
                <a:latin typeface="Helvetica"/>
                <a:ea typeface="Helvetica"/>
                <a:cs typeface="Helvetica"/>
                <a:sym typeface="Helvetica"/>
              </a:defRPr>
            </a:pPr>
            <a:r>
              <a:rPr lang="zh-CN"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前</a:t>
            </a:r>
            <a:r>
              <a:rPr lang="zh-CN" altLang="en-US" sz="1200" dirty="0" smtClean="0">
                <a:solidFill>
                  <a:schemeClr val="bg1"/>
                </a:solidFill>
                <a:latin typeface="맑은 고딕" pitchFamily="50" charset="-127"/>
                <a:ea typeface="맑은 고딕" pitchFamily="50" charset="-127"/>
              </a:rPr>
              <a:t> </a:t>
            </a:r>
            <a:r>
              <a:rPr lang="ko-KR" altLang="en-US" sz="1200" dirty="0" smtClean="0">
                <a:solidFill>
                  <a:schemeClr val="bg1"/>
                </a:solidFill>
                <a:latin typeface="맑은 고딕" pitchFamily="50" charset="-127"/>
                <a:ea typeface="맑은 고딕" pitchFamily="50" charset="-127"/>
              </a:rPr>
              <a:t>영국 </a:t>
            </a:r>
            <a:r>
              <a:rPr lang="ko-KR" altLang="en-US" sz="1200" dirty="0" err="1" smtClean="0">
                <a:solidFill>
                  <a:schemeClr val="bg1"/>
                </a:solidFill>
                <a:latin typeface="맑은 고딕" pitchFamily="50" charset="-127"/>
                <a:ea typeface="맑은 고딕" pitchFamily="50" charset="-127"/>
              </a:rPr>
              <a:t>골드만삭스</a:t>
            </a:r>
            <a:r>
              <a:rPr lang="ko-KR" altLang="en-US" sz="1200" dirty="0" smtClean="0">
                <a:solidFill>
                  <a:schemeClr val="bg1"/>
                </a:solidFill>
                <a:latin typeface="맑은 고딕" pitchFamily="50" charset="-127"/>
                <a:ea typeface="맑은 고딕" pitchFamily="50" charset="-127"/>
              </a:rPr>
              <a:t> 은행 재직</a:t>
            </a:r>
            <a:r>
              <a:rPr lang="en-US" altLang="ko-KR" sz="1200" dirty="0" smtClean="0">
                <a:solidFill>
                  <a:schemeClr val="bg1"/>
                </a:solidFill>
                <a:latin typeface="맑은 고딕" pitchFamily="50" charset="-127"/>
                <a:ea typeface="맑은 고딕" pitchFamily="50" charset="-127"/>
              </a:rPr>
              <a:t>,</a:t>
            </a:r>
          </a:p>
          <a:p>
            <a:pPr marR="630099" indent="304800" algn="l" defTabSz="457200">
              <a:spcBef>
                <a:spcPts val="300"/>
              </a:spcBef>
              <a:defRPr sz="1200" b="0">
                <a:solidFill>
                  <a:srgbClr val="FFFFFF"/>
                </a:solidFill>
                <a:latin typeface="Helvetica"/>
                <a:ea typeface="Helvetica"/>
                <a:cs typeface="Helvetica"/>
                <a:sym typeface="Helvetica"/>
              </a:defRPr>
            </a:pPr>
            <a:r>
              <a:rPr lang="ko-KR" altLang="en-US" sz="1200" dirty="0" smtClean="0">
                <a:solidFill>
                  <a:schemeClr val="bg1"/>
                </a:solidFill>
                <a:latin typeface="맑은 고딕" pitchFamily="50" charset="-127"/>
                <a:ea typeface="맑은 고딕" pitchFamily="50" charset="-127"/>
              </a:rPr>
              <a:t>    런던 </a:t>
            </a:r>
            <a:r>
              <a:rPr lang="en-US" altLang="ko-KR" sz="1200" dirty="0" smtClean="0">
                <a:solidFill>
                  <a:schemeClr val="bg1"/>
                </a:solidFill>
                <a:latin typeface="맑은 고딕" pitchFamily="50" charset="-127"/>
                <a:ea typeface="맑은 고딕" pitchFamily="50" charset="-127"/>
              </a:rPr>
              <a:t>Pamplona</a:t>
            </a:r>
            <a:r>
              <a:rPr lang="ko-KR" altLang="en-US" sz="1200" dirty="0">
                <a:solidFill>
                  <a:schemeClr val="bg1"/>
                </a:solidFill>
                <a:latin typeface="맑은 고딕" pitchFamily="50" charset="-127"/>
                <a:ea typeface="맑은 고딕" pitchFamily="50" charset="-127"/>
              </a:rPr>
              <a:t> </a:t>
            </a:r>
            <a:r>
              <a:rPr lang="ko-KR" altLang="en-US" sz="1200" dirty="0" err="1" smtClean="0">
                <a:solidFill>
                  <a:schemeClr val="bg1"/>
                </a:solidFill>
                <a:latin typeface="맑은 고딕" pitchFamily="50" charset="-127"/>
                <a:ea typeface="맑은 고딕" pitchFamily="50" charset="-127"/>
              </a:rPr>
              <a:t>헤지펀드</a:t>
            </a:r>
            <a:r>
              <a:rPr lang="ko-KR" altLang="en-US" sz="1200" dirty="0" smtClean="0">
                <a:solidFill>
                  <a:schemeClr val="bg1"/>
                </a:solidFill>
                <a:latin typeface="맑은 고딕" pitchFamily="50" charset="-127"/>
                <a:ea typeface="맑은 고딕" pitchFamily="50" charset="-127"/>
              </a:rPr>
              <a:t> 재직</a:t>
            </a:r>
            <a:r>
              <a:rPr lang="en-US" altLang="ko-KR" sz="1200" dirty="0" smtClean="0">
                <a:solidFill>
                  <a:schemeClr val="bg1"/>
                </a:solidFill>
                <a:latin typeface="맑은 고딕" pitchFamily="50" charset="-127"/>
                <a:ea typeface="맑은 고딕" pitchFamily="50" charset="-127"/>
              </a:rPr>
              <a:t>.</a:t>
            </a:r>
          </a:p>
          <a:p>
            <a:pPr marR="630099" indent="304800" algn="l" defTabSz="457200">
              <a:spcBef>
                <a:spcPts val="300"/>
              </a:spcBef>
              <a:defRPr sz="1200" b="0">
                <a:solidFill>
                  <a:srgbClr val="FFFFFF"/>
                </a:solidFill>
                <a:latin typeface="Helvetica"/>
                <a:ea typeface="Helvetica"/>
                <a:cs typeface="Helvetica"/>
                <a:sym typeface="Helvetica"/>
              </a:defRPr>
            </a:pPr>
            <a:r>
              <a:rPr lang="zh-CN"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现</a:t>
            </a:r>
            <a:r>
              <a:rPr lang="ko-KR" altLang="en-US" sz="1200" dirty="0" smtClean="0">
                <a:solidFill>
                  <a:schemeClr val="bg1"/>
                </a:solidFill>
                <a:latin typeface="맑은 고딕" pitchFamily="50" charset="-127"/>
                <a:ea typeface="맑은 고딕" pitchFamily="50" charset="-127"/>
              </a:rPr>
              <a:t> 런던 비즈니스 금융 대학 </a:t>
            </a:r>
            <a:r>
              <a:rPr lang="en-US" altLang="ko-KR" sz="1200" dirty="0" smtClean="0">
                <a:solidFill>
                  <a:schemeClr val="bg1"/>
                </a:solidFill>
                <a:latin typeface="맑은 고딕" pitchFamily="50" charset="-127"/>
                <a:ea typeface="맑은 고딕" pitchFamily="50" charset="-127"/>
              </a:rPr>
              <a:t>MBA </a:t>
            </a:r>
            <a:r>
              <a:rPr lang="ko-KR" altLang="en-US" sz="1200" dirty="0" smtClean="0">
                <a:solidFill>
                  <a:schemeClr val="bg1"/>
                </a:solidFill>
                <a:latin typeface="맑은 고딕" pitchFamily="50" charset="-127"/>
                <a:ea typeface="맑은 고딕" pitchFamily="50" charset="-127"/>
              </a:rPr>
              <a:t>강사</a:t>
            </a:r>
            <a:r>
              <a:rPr lang="en-US" altLang="ko-KR" sz="1200" dirty="0" smtClean="0">
                <a:solidFill>
                  <a:schemeClr val="bg1"/>
                </a:solidFill>
                <a:latin typeface="맑은 고딕" pitchFamily="50" charset="-127"/>
                <a:ea typeface="맑은 고딕" pitchFamily="50" charset="-127"/>
              </a:rPr>
              <a:t>.</a:t>
            </a:r>
            <a:endParaRPr sz="1200" dirty="0">
              <a:solidFill>
                <a:schemeClr val="bg1"/>
              </a:solidFill>
              <a:latin typeface="맑은 고딕" pitchFamily="50" charset="-127"/>
              <a:ea typeface="맑은 고딕" pitchFamily="50" charset="-127"/>
            </a:endParaRPr>
          </a:p>
        </p:txBody>
      </p:sp>
      <p:sp>
        <p:nvSpPr>
          <p:cNvPr id="16" name="朱正强 金融顾问…"/>
          <p:cNvSpPr txBox="1"/>
          <p:nvPr/>
        </p:nvSpPr>
        <p:spPr>
          <a:xfrm>
            <a:off x="2952254" y="8026721"/>
            <a:ext cx="4546601" cy="1625601"/>
          </a:xfrm>
          <a:prstGeom prst="rect">
            <a:avLst/>
          </a:prstGeom>
          <a:ln w="3175">
            <a:miter lim="400000"/>
          </a:ln>
          <a:extLst>
            <a:ext uri="{C572A759-6A51-4108-AA02-DFA0A04FC94B}">
              <ma14:wrappingTextBoxFlag xmlns:ma14="http://schemas.microsoft.com/office/mac/drawingml/2011/main" xmlns="" val="1"/>
            </a:ext>
          </a:extLst>
        </p:spPr>
        <p:txBody>
          <a:bodyPr lIns="50800" tIns="50800" rIns="50800" bIns="50800"/>
          <a:lstStyle/>
          <a:p>
            <a:pPr marR="630099" indent="304800" algn="l" defTabSz="457200">
              <a:spcBef>
                <a:spcPts val="300"/>
              </a:spcBef>
              <a:defRPr sz="1200" b="0">
                <a:solidFill>
                  <a:srgbClr val="FFFFFF"/>
                </a:solidFill>
                <a:latin typeface="Helvetica"/>
                <a:ea typeface="Helvetica"/>
                <a:cs typeface="Helvetica"/>
                <a:sym typeface="Helvetica"/>
              </a:defRPr>
            </a:pPr>
            <a:r>
              <a:rPr lang="en-US" altLang="zh-CN" sz="1200" u="sng" dirty="0" err="1" smtClean="0">
                <a:solidFill>
                  <a:schemeClr val="bg1"/>
                </a:solidFill>
                <a:latin typeface="맑은 고딕" pitchFamily="50" charset="-127"/>
                <a:ea typeface="맑은 고딕" pitchFamily="50" charset="-127"/>
              </a:rPr>
              <a:t>Ning</a:t>
            </a:r>
            <a:r>
              <a:rPr lang="en-US" altLang="zh-CN" sz="1200" u="sng" dirty="0" smtClean="0">
                <a:solidFill>
                  <a:schemeClr val="bg1"/>
                </a:solidFill>
                <a:latin typeface="맑은 고딕" pitchFamily="50" charset="-127"/>
                <a:ea typeface="맑은 고딕" pitchFamily="50" charset="-127"/>
              </a:rPr>
              <a:t> Chao, </a:t>
            </a:r>
            <a:r>
              <a:rPr lang="ko-KR" altLang="en-US" sz="1200" u="sng" dirty="0" smtClean="0">
                <a:solidFill>
                  <a:schemeClr val="bg1"/>
                </a:solidFill>
                <a:latin typeface="맑은 고딕" pitchFamily="50" charset="-127"/>
                <a:ea typeface="맑은 고딕" pitchFamily="50" charset="-127"/>
                <a:cs typeface="Times New Roman"/>
                <a:sym typeface="Times New Roman"/>
              </a:rPr>
              <a:t>프로젝트 고문</a:t>
            </a:r>
            <a:endParaRPr sz="1200" u="sng" dirty="0">
              <a:solidFill>
                <a:schemeClr val="bg1"/>
              </a:solidFill>
              <a:latin typeface="맑은 고딕" pitchFamily="50" charset="-127"/>
              <a:ea typeface="맑은 고딕" pitchFamily="50" charset="-127"/>
              <a:cs typeface="Times New Roman"/>
              <a:sym typeface="Times New Roman"/>
            </a:endParaRPr>
          </a:p>
          <a:p>
            <a:pPr marR="630099" indent="304800" algn="l" defTabSz="457200">
              <a:spcBef>
                <a:spcPts val="300"/>
              </a:spcBef>
              <a:defRPr sz="1200" b="0">
                <a:solidFill>
                  <a:srgbClr val="FFFFFF"/>
                </a:solidFill>
                <a:latin typeface="Times New Roman"/>
                <a:ea typeface="Times New Roman"/>
                <a:cs typeface="Times New Roman"/>
                <a:sym typeface="Times New Roman"/>
              </a:defRPr>
            </a:pPr>
            <a:r>
              <a:rPr lang="en-US" sz="1200" dirty="0" smtClean="0">
                <a:solidFill>
                  <a:schemeClr val="bg1"/>
                </a:solidFill>
                <a:latin typeface="맑은 고딕" pitchFamily="50" charset="-127"/>
                <a:ea typeface="맑은 고딕" pitchFamily="50" charset="-127"/>
                <a:cs typeface="Helvetica" panose="020B0604020202020204" pitchFamily="34" charset="0"/>
              </a:rPr>
              <a:t>10</a:t>
            </a:r>
            <a:r>
              <a:rPr lang="ko-KR" altLang="en-US" sz="1200" dirty="0" smtClean="0">
                <a:solidFill>
                  <a:schemeClr val="bg1"/>
                </a:solidFill>
                <a:latin typeface="맑은 고딕" pitchFamily="50" charset="-127"/>
                <a:ea typeface="맑은 고딕" pitchFamily="50" charset="-127"/>
                <a:cs typeface="Helvetica" panose="020B0604020202020204" pitchFamily="34" charset="0"/>
              </a:rPr>
              <a:t>년의 경영 경력</a:t>
            </a:r>
            <a:r>
              <a:rPr lang="en-US" altLang="ko-KR" sz="1200" dirty="0" smtClean="0">
                <a:solidFill>
                  <a:schemeClr val="bg1"/>
                </a:solidFill>
                <a:latin typeface="맑은 고딕" pitchFamily="50" charset="-127"/>
                <a:ea typeface="맑은 고딕" pitchFamily="50" charset="-127"/>
                <a:cs typeface="Helvetica" panose="020B0604020202020204" pitchFamily="34" charset="0"/>
              </a:rPr>
              <a:t>.</a:t>
            </a:r>
          </a:p>
          <a:p>
            <a:pPr marR="630099" indent="304800" algn="l" defTabSz="457200">
              <a:spcBef>
                <a:spcPts val="300"/>
              </a:spcBef>
              <a:defRPr sz="1200" b="0">
                <a:solidFill>
                  <a:srgbClr val="FFFFFF"/>
                </a:solidFill>
                <a:latin typeface="Times New Roman"/>
                <a:ea typeface="Times New Roman"/>
                <a:cs typeface="Times New Roman"/>
                <a:sym typeface="Times New Roman"/>
              </a:defRPr>
            </a:pPr>
            <a:r>
              <a:rPr lang="en-US" altLang="ko-KR" sz="1200" dirty="0" smtClean="0">
                <a:solidFill>
                  <a:schemeClr val="bg1"/>
                </a:solidFill>
                <a:latin typeface="맑은 고딕" pitchFamily="50" charset="-127"/>
                <a:ea typeface="맑은 고딕" pitchFamily="50" charset="-127"/>
                <a:cs typeface="Helvetica" panose="020B0604020202020204" pitchFamily="34" charset="0"/>
              </a:rPr>
              <a:t>(</a:t>
            </a:r>
            <a:r>
              <a:rPr lang="ko-KR" altLang="en-US" sz="1200" dirty="0" smtClean="0">
                <a:solidFill>
                  <a:schemeClr val="bg1"/>
                </a:solidFill>
                <a:latin typeface="맑은 고딕" pitchFamily="50" charset="-127"/>
                <a:ea typeface="맑은 고딕" pitchFamily="50" charset="-127"/>
                <a:cs typeface="Helvetica" panose="020B0604020202020204" pitchFamily="34" charset="0"/>
              </a:rPr>
              <a:t>금융</a:t>
            </a:r>
            <a:r>
              <a:rPr lang="en-US" altLang="ko-KR" sz="1200" dirty="0" smtClean="0">
                <a:solidFill>
                  <a:schemeClr val="bg1"/>
                </a:solidFill>
                <a:latin typeface="맑은 고딕" pitchFamily="50" charset="-127"/>
                <a:ea typeface="맑은 고딕" pitchFamily="50" charset="-127"/>
                <a:cs typeface="Helvetica" panose="020B0604020202020204" pitchFamily="34" charset="0"/>
              </a:rPr>
              <a:t>, </a:t>
            </a:r>
            <a:r>
              <a:rPr lang="ko-KR" altLang="en-US" sz="1200" dirty="0" smtClean="0">
                <a:solidFill>
                  <a:schemeClr val="bg1"/>
                </a:solidFill>
                <a:latin typeface="맑은 고딕" pitchFamily="50" charset="-127"/>
                <a:ea typeface="맑은 고딕" pitchFamily="50" charset="-127"/>
                <a:cs typeface="Helvetica" panose="020B0604020202020204" pitchFamily="34" charset="0"/>
              </a:rPr>
              <a:t>비즈니스 등 방면의 풍부한 경력</a:t>
            </a:r>
            <a:r>
              <a:rPr lang="en-US" altLang="ko-KR" sz="1200" dirty="0" smtClean="0">
                <a:solidFill>
                  <a:schemeClr val="bg1"/>
                </a:solidFill>
                <a:latin typeface="맑은 고딕" pitchFamily="50" charset="-127"/>
                <a:ea typeface="맑은 고딕" pitchFamily="50" charset="-127"/>
                <a:cs typeface="Helvetica" panose="020B0604020202020204" pitchFamily="34" charset="0"/>
              </a:rPr>
              <a:t>)</a:t>
            </a:r>
          </a:p>
          <a:p>
            <a:pPr marR="630099" indent="304800" algn="l" defTabSz="457200">
              <a:spcBef>
                <a:spcPts val="300"/>
              </a:spcBef>
              <a:defRPr sz="1200" b="0">
                <a:solidFill>
                  <a:srgbClr val="FFFFFF"/>
                </a:solidFill>
                <a:latin typeface="Times New Roman"/>
                <a:ea typeface="Times New Roman"/>
                <a:cs typeface="Times New Roman"/>
                <a:sym typeface="Times New Roman"/>
              </a:defRPr>
            </a:pPr>
            <a:r>
              <a:rPr lang="ko-KR" altLang="en-US" sz="1200" dirty="0" smtClean="0">
                <a:solidFill>
                  <a:schemeClr val="bg1"/>
                </a:solidFill>
                <a:latin typeface="맑은 고딕" pitchFamily="50" charset="-127"/>
                <a:ea typeface="맑은 고딕" pitchFamily="50" charset="-127"/>
                <a:cs typeface="Helvetica" panose="020B0604020202020204" pitchFamily="34" charset="0"/>
              </a:rPr>
              <a:t>영국 </a:t>
            </a:r>
            <a:r>
              <a:rPr lang="en-US" altLang="ko-KR" sz="1200" dirty="0">
                <a:solidFill>
                  <a:schemeClr val="bg1"/>
                </a:solidFill>
                <a:latin typeface="맑은 고딕" pitchFamily="50" charset="-127"/>
                <a:ea typeface="맑은 고딕" pitchFamily="50" charset="-127"/>
                <a:cs typeface="Helvetica" panose="020B0604020202020204" pitchFamily="34" charset="0"/>
              </a:rPr>
              <a:t>Imperial </a:t>
            </a:r>
            <a:r>
              <a:rPr lang="en-US" altLang="ko-KR" sz="1200" dirty="0" smtClean="0">
                <a:solidFill>
                  <a:schemeClr val="bg1"/>
                </a:solidFill>
                <a:latin typeface="맑은 고딕" pitchFamily="50" charset="-127"/>
                <a:ea typeface="맑은 고딕" pitchFamily="50" charset="-127"/>
                <a:cs typeface="Helvetica" panose="020B0604020202020204" pitchFamily="34" charset="0"/>
              </a:rPr>
              <a:t>College </a:t>
            </a:r>
            <a:r>
              <a:rPr lang="ko-KR" altLang="en-US" sz="1200" dirty="0" smtClean="0">
                <a:solidFill>
                  <a:schemeClr val="bg1"/>
                </a:solidFill>
                <a:latin typeface="맑은 고딕" pitchFamily="50" charset="-127"/>
                <a:ea typeface="맑은 고딕" pitchFamily="50" charset="-127"/>
                <a:cs typeface="Helvetica" panose="020B0604020202020204" pitchFamily="34" charset="0"/>
              </a:rPr>
              <a:t>수학자</a:t>
            </a:r>
            <a:r>
              <a:rPr lang="en-US" altLang="ko-KR" sz="1200" dirty="0" smtClean="0">
                <a:solidFill>
                  <a:schemeClr val="bg1"/>
                </a:solidFill>
                <a:latin typeface="맑은 고딕" pitchFamily="50" charset="-127"/>
                <a:ea typeface="맑은 고딕" pitchFamily="50" charset="-127"/>
                <a:cs typeface="Helvetica" panose="020B0604020202020204" pitchFamily="34" charset="0"/>
              </a:rPr>
              <a:t>.</a:t>
            </a:r>
          </a:p>
          <a:p>
            <a:pPr marR="630099" indent="304800" algn="l" defTabSz="457200">
              <a:spcBef>
                <a:spcPts val="300"/>
              </a:spcBef>
              <a:defRPr sz="1200" b="0">
                <a:solidFill>
                  <a:srgbClr val="FFFFFF"/>
                </a:solidFill>
                <a:latin typeface="Times New Roman"/>
                <a:ea typeface="Times New Roman"/>
                <a:cs typeface="Times New Roman"/>
                <a:sym typeface="Times New Roman"/>
              </a:defRPr>
            </a:pPr>
            <a:r>
              <a:rPr lang="ko-KR" altLang="en-US" sz="1200" dirty="0" smtClean="0">
                <a:solidFill>
                  <a:schemeClr val="bg1"/>
                </a:solidFill>
                <a:latin typeface="맑은 고딕" pitchFamily="50" charset="-127"/>
                <a:ea typeface="맑은 고딕" pitchFamily="50" charset="-127"/>
                <a:cs typeface="Helvetica" panose="020B0604020202020204" pitchFamily="34" charset="0"/>
              </a:rPr>
              <a:t>벤처 투자</a:t>
            </a:r>
            <a:r>
              <a:rPr lang="en-US" altLang="ko-KR" sz="1200" dirty="0" smtClean="0">
                <a:solidFill>
                  <a:schemeClr val="bg1"/>
                </a:solidFill>
                <a:latin typeface="맑은 고딕" pitchFamily="50" charset="-127"/>
                <a:ea typeface="맑은 고딕" pitchFamily="50" charset="-127"/>
                <a:cs typeface="Helvetica" panose="020B0604020202020204" pitchFamily="34" charset="0"/>
              </a:rPr>
              <a:t>, </a:t>
            </a:r>
            <a:r>
              <a:rPr lang="ko-KR" altLang="en-US" sz="1200" dirty="0" smtClean="0">
                <a:solidFill>
                  <a:schemeClr val="bg1"/>
                </a:solidFill>
                <a:latin typeface="맑은 고딕" pitchFamily="50" charset="-127"/>
                <a:ea typeface="맑은 고딕" pitchFamily="50" charset="-127"/>
                <a:cs typeface="Helvetica" panose="020B0604020202020204" pitchFamily="34" charset="0"/>
              </a:rPr>
              <a:t>엔터테인먼트</a:t>
            </a:r>
            <a:r>
              <a:rPr lang="en-US" altLang="ko-KR" sz="1200" dirty="0" smtClean="0">
                <a:solidFill>
                  <a:schemeClr val="bg1"/>
                </a:solidFill>
                <a:latin typeface="맑은 고딕" pitchFamily="50" charset="-127"/>
                <a:ea typeface="맑은 고딕" pitchFamily="50" charset="-127"/>
                <a:cs typeface="Helvetica" panose="020B0604020202020204" pitchFamily="34" charset="0"/>
              </a:rPr>
              <a:t>, </a:t>
            </a:r>
            <a:r>
              <a:rPr lang="ko-KR" altLang="en-US" sz="1200" dirty="0" err="1" smtClean="0">
                <a:solidFill>
                  <a:schemeClr val="bg1"/>
                </a:solidFill>
                <a:latin typeface="맑은 고딕" pitchFamily="50" charset="-127"/>
                <a:ea typeface="맑은 고딕" pitchFamily="50" charset="-127"/>
                <a:cs typeface="Helvetica" panose="020B0604020202020204" pitchFamily="34" charset="0"/>
              </a:rPr>
              <a:t>하이테크놀로지</a:t>
            </a:r>
            <a:r>
              <a:rPr lang="ko-KR" altLang="en-US" sz="1200" dirty="0" smtClean="0">
                <a:solidFill>
                  <a:schemeClr val="bg1"/>
                </a:solidFill>
                <a:latin typeface="맑은 고딕" pitchFamily="50" charset="-127"/>
                <a:ea typeface="맑은 고딕" pitchFamily="50" charset="-127"/>
                <a:cs typeface="Helvetica" panose="020B0604020202020204" pitchFamily="34" charset="0"/>
              </a:rPr>
              <a:t> 등</a:t>
            </a:r>
            <a:endParaRPr lang="en-US" altLang="ko-KR" sz="1200" dirty="0" smtClean="0">
              <a:solidFill>
                <a:schemeClr val="bg1"/>
              </a:solidFill>
              <a:latin typeface="맑은 고딕" pitchFamily="50" charset="-127"/>
              <a:ea typeface="맑은 고딕" pitchFamily="50" charset="-127"/>
              <a:cs typeface="Helvetica" panose="020B0604020202020204" pitchFamily="34" charset="0"/>
            </a:endParaRPr>
          </a:p>
          <a:p>
            <a:pPr marR="630099" indent="304800" algn="l" defTabSz="457200">
              <a:spcBef>
                <a:spcPts val="300"/>
              </a:spcBef>
              <a:defRPr sz="1200" b="0">
                <a:solidFill>
                  <a:srgbClr val="FFFFFF"/>
                </a:solidFill>
                <a:latin typeface="Times New Roman"/>
                <a:ea typeface="Times New Roman"/>
                <a:cs typeface="Times New Roman"/>
                <a:sym typeface="Times New Roman"/>
              </a:defRPr>
            </a:pPr>
            <a:r>
              <a:rPr lang="ko-KR" altLang="en-US" sz="1200" dirty="0" err="1" smtClean="0">
                <a:solidFill>
                  <a:schemeClr val="bg1"/>
                </a:solidFill>
                <a:latin typeface="맑은 고딕" pitchFamily="50" charset="-127"/>
                <a:ea typeface="맑은 고딕" pitchFamily="50" charset="-127"/>
                <a:cs typeface="Helvetica" panose="020B0604020202020204" pitchFamily="34" charset="0"/>
              </a:rPr>
              <a:t>다영역</a:t>
            </a:r>
            <a:r>
              <a:rPr lang="ko-KR" altLang="en-US" sz="1200" b="0" dirty="0" err="1" smtClean="0">
                <a:solidFill>
                  <a:schemeClr val="bg1"/>
                </a:solidFill>
                <a:latin typeface="맑은 고딕" pitchFamily="50" charset="-127"/>
                <a:ea typeface="맑은 고딕" pitchFamily="50" charset="-127"/>
                <a:cs typeface="Helvetica" panose="020B0604020202020204" pitchFamily="34" charset="0"/>
                <a:sym typeface="Times New Roman"/>
              </a:rPr>
              <a:t>의</a:t>
            </a:r>
            <a:r>
              <a:rPr lang="ko-KR" altLang="en-US" sz="1200" dirty="0" smtClean="0">
                <a:solidFill>
                  <a:schemeClr val="bg1"/>
                </a:solidFill>
                <a:latin typeface="맑은 고딕" pitchFamily="50" charset="-127"/>
                <a:ea typeface="맑은 고딕" pitchFamily="50" charset="-127"/>
                <a:cs typeface="Helvetica" panose="020B0604020202020204" pitchFamily="34" charset="0"/>
              </a:rPr>
              <a:t> 업종을 초월한 경력을 갖고 있</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습니</a:t>
            </a:r>
            <a:r>
              <a:rPr lang="ko-KR" altLang="en-US" sz="1200" dirty="0" smtClean="0">
                <a:solidFill>
                  <a:schemeClr val="bg1"/>
                </a:solidFill>
                <a:latin typeface="맑은 고딕" pitchFamily="50" charset="-127"/>
                <a:ea typeface="맑은 고딕" pitchFamily="50" charset="-127"/>
                <a:cs typeface="Helvetica" panose="020B0604020202020204" pitchFamily="34" charset="0"/>
              </a:rPr>
              <a:t>다</a:t>
            </a:r>
            <a:r>
              <a:rPr lang="en-US" altLang="ko-KR" sz="1200" dirty="0" smtClean="0">
                <a:solidFill>
                  <a:schemeClr val="bg1"/>
                </a:solidFill>
                <a:latin typeface="맑은 고딕" pitchFamily="50" charset="-127"/>
                <a:ea typeface="맑은 고딕" pitchFamily="50" charset="-127"/>
                <a:cs typeface="Helvetica" panose="020B0604020202020204" pitchFamily="34" charset="0"/>
              </a:rPr>
              <a:t>.</a:t>
            </a:r>
            <a:endParaRPr sz="1200" dirty="0">
              <a:solidFill>
                <a:schemeClr val="bg1"/>
              </a:solidFill>
              <a:latin typeface="맑은 고딕" pitchFamily="50" charset="-127"/>
              <a:ea typeface="맑은 고딕" pitchFamily="50" charset="-127"/>
              <a:cs typeface="Helvetica" panose="020B0604020202020204" pitchFamily="34" charset="0"/>
            </a:endParaRPr>
          </a:p>
        </p:txBody>
      </p:sp>
      <p:pic>
        <p:nvPicPr>
          <p:cNvPr id="17" name="Picture 3" descr="C:\Users\suixinqiao11\Downloads\222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8038" y="7924130"/>
            <a:ext cx="1368000" cy="15773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1" name="屏幕快照 2017-10-27 下午4.22.57.png" descr="屏幕快照 2017-10-27 下午4.22.57.png"/>
          <p:cNvPicPr>
            <a:picLocks noChangeAspect="1"/>
          </p:cNvPicPr>
          <p:nvPr/>
        </p:nvPicPr>
        <p:blipFill>
          <a:blip r:embed="rId2" cstate="print">
            <a:extLst/>
          </a:blip>
          <a:stretch>
            <a:fillRect/>
          </a:stretch>
        </p:blipFill>
        <p:spPr>
          <a:xfrm>
            <a:off x="-736" y="2661"/>
            <a:ext cx="7633510" cy="10802378"/>
          </a:xfrm>
          <a:prstGeom prst="rect">
            <a:avLst/>
          </a:prstGeom>
          <a:ln w="3175">
            <a:miter lim="400000"/>
          </a:ln>
        </p:spPr>
      </p:pic>
      <p:pic>
        <p:nvPicPr>
          <p:cNvPr id="342" name="图片-2.png" descr="图片-2.png"/>
          <p:cNvPicPr>
            <a:picLocks noChangeAspect="1"/>
          </p:cNvPicPr>
          <p:nvPr/>
        </p:nvPicPr>
        <p:blipFill>
          <a:blip r:embed="rId3" cstate="print">
            <a:extLst/>
          </a:blip>
          <a:stretch>
            <a:fillRect/>
          </a:stretch>
        </p:blipFill>
        <p:spPr>
          <a:xfrm>
            <a:off x="70792" y="10093706"/>
            <a:ext cx="7562313" cy="711333"/>
          </a:xfrm>
          <a:prstGeom prst="rect">
            <a:avLst/>
          </a:prstGeom>
          <a:ln w="3175">
            <a:miter lim="400000"/>
          </a:ln>
        </p:spPr>
      </p:pic>
      <p:pic>
        <p:nvPicPr>
          <p:cNvPr id="345" name="图像" descr="图像"/>
          <p:cNvPicPr>
            <a:picLocks noChangeAspect="1"/>
          </p:cNvPicPr>
          <p:nvPr/>
        </p:nvPicPr>
        <p:blipFill>
          <a:blip r:embed="rId4" cstate="print">
            <a:extLst/>
          </a:blip>
          <a:stretch>
            <a:fillRect/>
          </a:stretch>
        </p:blipFill>
        <p:spPr>
          <a:xfrm>
            <a:off x="990852" y="1731442"/>
            <a:ext cx="1440000" cy="1452308"/>
          </a:xfrm>
          <a:prstGeom prst="rect">
            <a:avLst/>
          </a:prstGeom>
          <a:ln w="3175">
            <a:miter lim="400000"/>
          </a:ln>
        </p:spPr>
      </p:pic>
      <p:sp>
        <p:nvSpPr>
          <p:cNvPr id="346" name="辰子安 内容合伙人…"/>
          <p:cNvSpPr txBox="1"/>
          <p:nvPr/>
        </p:nvSpPr>
        <p:spPr>
          <a:xfrm>
            <a:off x="2952254" y="1875458"/>
            <a:ext cx="5400600" cy="1625601"/>
          </a:xfrm>
          <a:prstGeom prst="rect">
            <a:avLst/>
          </a:prstGeom>
          <a:ln w="3175">
            <a:miter lim="400000"/>
          </a:ln>
          <a:extLst>
            <a:ext uri="{C572A759-6A51-4108-AA02-DFA0A04FC94B}">
              <ma14:wrappingTextBoxFlag xmlns:ma14="http://schemas.microsoft.com/office/mac/drawingml/2011/main" xmlns="" val="1"/>
            </a:ext>
          </a:extLst>
        </p:spPr>
        <p:txBody>
          <a:bodyPr lIns="50800" tIns="50800" rIns="50800" bIns="50800"/>
          <a:lstStyle/>
          <a:p>
            <a:pPr marR="630099" indent="304800" algn="l" defTabSz="457200">
              <a:defRPr sz="1200" b="0">
                <a:solidFill>
                  <a:srgbClr val="FFFFFF"/>
                </a:solidFill>
                <a:latin typeface="Helvetica"/>
                <a:ea typeface="Helvetica"/>
                <a:cs typeface="Helvetica"/>
                <a:sym typeface="Helvetica"/>
              </a:defRPr>
            </a:pPr>
            <a:r>
              <a:rPr lang="en-US" u="sng" dirty="0">
                <a:solidFill>
                  <a:schemeClr val="bg1"/>
                </a:solidFill>
                <a:latin typeface="맑은 고딕" pitchFamily="50" charset="-127"/>
                <a:ea typeface="맑은 고딕" pitchFamily="50" charset="-127"/>
              </a:rPr>
              <a:t>Chen </a:t>
            </a:r>
            <a:r>
              <a:rPr lang="en-US" u="sng" dirty="0" err="1">
                <a:solidFill>
                  <a:schemeClr val="bg1"/>
                </a:solidFill>
                <a:latin typeface="맑은 고딕" pitchFamily="50" charset="-127"/>
                <a:ea typeface="맑은 고딕" pitchFamily="50" charset="-127"/>
              </a:rPr>
              <a:t>Zi’an</a:t>
            </a:r>
            <a:r>
              <a:rPr lang="en-US" u="sng" dirty="0">
                <a:solidFill>
                  <a:schemeClr val="bg1"/>
                </a:solidFill>
                <a:latin typeface="맑은 고딕" pitchFamily="50" charset="-127"/>
                <a:ea typeface="맑은 고딕" pitchFamily="50" charset="-127"/>
              </a:rPr>
              <a:t>, </a:t>
            </a:r>
            <a:r>
              <a:rPr lang="ko-KR" altLang="en-US" u="sng" dirty="0" err="1" smtClean="0">
                <a:solidFill>
                  <a:schemeClr val="bg1"/>
                </a:solidFill>
                <a:latin typeface="맑은 고딕" pitchFamily="50" charset="-127"/>
                <a:ea typeface="맑은 고딕" pitchFamily="50" charset="-127"/>
              </a:rPr>
              <a:t>콘텐츠</a:t>
            </a:r>
            <a:r>
              <a:rPr lang="ko-KR" altLang="en-US" u="sng" dirty="0" smtClean="0">
                <a:solidFill>
                  <a:schemeClr val="bg1"/>
                </a:solidFill>
                <a:latin typeface="맑은 고딕" pitchFamily="50" charset="-127"/>
                <a:ea typeface="맑은 고딕" pitchFamily="50" charset="-127"/>
              </a:rPr>
              <a:t> 파트너</a:t>
            </a:r>
            <a:endParaRPr lang="en-US" altLang="ko-KR" u="sng" dirty="0" smtClean="0">
              <a:solidFill>
                <a:schemeClr val="bg1"/>
              </a:solidFill>
              <a:latin typeface="맑은 고딕" pitchFamily="50" charset="-127"/>
              <a:ea typeface="맑은 고딕" pitchFamily="50" charset="-127"/>
            </a:endParaRPr>
          </a:p>
          <a:p>
            <a:pPr marR="630099" indent="304800" algn="l" defTabSz="457200">
              <a:defRPr sz="1200" b="0">
                <a:solidFill>
                  <a:srgbClr val="FFFFFF"/>
                </a:solidFill>
                <a:latin typeface="Helvetica"/>
                <a:ea typeface="Helvetica"/>
                <a:cs typeface="Helvetica"/>
                <a:sym typeface="Helvetica"/>
              </a:defRPr>
            </a:pPr>
            <a:r>
              <a:rPr lang="ko-KR" altLang="en-US" dirty="0" smtClean="0">
                <a:solidFill>
                  <a:schemeClr val="bg1"/>
                </a:solidFill>
                <a:latin typeface="맑은 고딕" pitchFamily="50" charset="-127"/>
                <a:ea typeface="맑은 고딕" pitchFamily="50" charset="-127"/>
              </a:rPr>
              <a:t>이차원 코스플레이 문화 </a:t>
            </a:r>
            <a:r>
              <a:rPr dirty="0" smtClean="0">
                <a:solidFill>
                  <a:schemeClr val="bg1"/>
                </a:solidFill>
                <a:latin typeface="맑은 고딕" pitchFamily="50" charset="-127"/>
                <a:ea typeface="맑은 고딕" pitchFamily="50" charset="-127"/>
              </a:rPr>
              <a:t>KOL</a:t>
            </a:r>
            <a:r>
              <a:rPr lang="en-US" dirty="0" smtClean="0">
                <a:solidFill>
                  <a:schemeClr val="bg1"/>
                </a:solidFill>
                <a:latin typeface="맑은 고딕" pitchFamily="50" charset="-127"/>
                <a:ea typeface="맑은 고딕" pitchFamily="50" charset="-127"/>
              </a:rPr>
              <a:t>.</a:t>
            </a:r>
          </a:p>
          <a:p>
            <a:pPr marR="630099" indent="304800" algn="l" defTabSz="457200">
              <a:defRPr sz="1200" b="0">
                <a:solidFill>
                  <a:srgbClr val="FFFFFF"/>
                </a:solidFill>
                <a:latin typeface="Helvetica"/>
                <a:ea typeface="Helvetica"/>
                <a:cs typeface="Helvetica"/>
                <a:sym typeface="Helvetica"/>
              </a:defRPr>
            </a:pPr>
            <a:r>
              <a:rPr lang="en-US" dirty="0" smtClean="0">
                <a:solidFill>
                  <a:schemeClr val="bg1"/>
                </a:solidFill>
                <a:latin typeface="맑은 고딕" pitchFamily="50" charset="-127"/>
                <a:ea typeface="맑은 고딕" pitchFamily="50" charset="-127"/>
              </a:rPr>
              <a:t>6</a:t>
            </a:r>
            <a:r>
              <a:rPr lang="ko-KR" altLang="en-US" dirty="0" smtClean="0">
                <a:solidFill>
                  <a:schemeClr val="bg1"/>
                </a:solidFill>
                <a:latin typeface="맑은 고딕" pitchFamily="50" charset="-127"/>
                <a:ea typeface="맑은 고딕" pitchFamily="50" charset="-127"/>
              </a:rPr>
              <a:t>천명의 </a:t>
            </a:r>
            <a:r>
              <a:rPr lang="ko-KR" altLang="en-US" dirty="0" err="1" smtClean="0">
                <a:solidFill>
                  <a:schemeClr val="bg1"/>
                </a:solidFill>
                <a:latin typeface="맑은 고딕" pitchFamily="50" charset="-127"/>
                <a:ea typeface="맑은 고딕" pitchFamily="50" charset="-127"/>
              </a:rPr>
              <a:t>팔로워가</a:t>
            </a:r>
            <a:r>
              <a:rPr lang="ko-KR" altLang="en-US" dirty="0" smtClean="0">
                <a:solidFill>
                  <a:schemeClr val="bg1"/>
                </a:solidFill>
                <a:latin typeface="맑은 고딕" pitchFamily="50" charset="-127"/>
                <a:ea typeface="맑은 고딕" pitchFamily="50" charset="-127"/>
              </a:rPr>
              <a:t> 있음</a:t>
            </a:r>
            <a:r>
              <a:rPr lang="en-US" altLang="ko-KR" dirty="0" smtClean="0">
                <a:solidFill>
                  <a:schemeClr val="bg1"/>
                </a:solidFill>
                <a:latin typeface="맑은 고딕" pitchFamily="50" charset="-127"/>
                <a:ea typeface="맑은 고딕" pitchFamily="50" charset="-127"/>
              </a:rPr>
              <a:t>.</a:t>
            </a:r>
          </a:p>
          <a:p>
            <a:pPr marR="630099" indent="304800" algn="l" defTabSz="457200">
              <a:defRPr sz="1200" b="0">
                <a:solidFill>
                  <a:srgbClr val="FFFFFF"/>
                </a:solidFill>
                <a:latin typeface="Helvetica"/>
                <a:ea typeface="Helvetica"/>
                <a:cs typeface="Helvetica"/>
                <a:sym typeface="Helvetica"/>
              </a:defRPr>
            </a:pPr>
            <a:r>
              <a:rPr lang="en-US" dirty="0" smtClean="0">
                <a:solidFill>
                  <a:schemeClr val="bg1"/>
                </a:solidFill>
                <a:latin typeface="맑은 고딕" pitchFamily="50" charset="-127"/>
                <a:ea typeface="맑은 고딕" pitchFamily="50" charset="-127"/>
              </a:rPr>
              <a:t>'</a:t>
            </a:r>
            <a:r>
              <a:rPr lang="ko-KR" altLang="en-US" dirty="0" err="1" smtClean="0">
                <a:solidFill>
                  <a:schemeClr val="bg1"/>
                </a:solidFill>
                <a:latin typeface="맑은 고딕" pitchFamily="50" charset="-127"/>
                <a:ea typeface="맑은 고딕" pitchFamily="50" charset="-127"/>
              </a:rPr>
              <a:t>천씨</a:t>
            </a:r>
            <a:r>
              <a:rPr lang="ko-KR" altLang="en-US" dirty="0" smtClean="0">
                <a:solidFill>
                  <a:schemeClr val="bg1"/>
                </a:solidFill>
                <a:latin typeface="맑은 고딕" pitchFamily="50" charset="-127"/>
                <a:ea typeface="맑은 고딕" pitchFamily="50" charset="-127"/>
              </a:rPr>
              <a:t> 가족</a:t>
            </a:r>
            <a:r>
              <a:rPr lang="en-US" altLang="ko-KR" dirty="0" smtClean="0">
                <a:solidFill>
                  <a:schemeClr val="bg1"/>
                </a:solidFill>
                <a:latin typeface="맑은 고딕" pitchFamily="50" charset="-127"/>
                <a:ea typeface="맑은 고딕" pitchFamily="50" charset="-127"/>
              </a:rPr>
              <a:t>’ </a:t>
            </a:r>
            <a:r>
              <a:rPr lang="ko-KR" altLang="en-US" dirty="0" smtClean="0">
                <a:solidFill>
                  <a:schemeClr val="bg1"/>
                </a:solidFill>
                <a:latin typeface="맑은 고딕" pitchFamily="50" charset="-127"/>
                <a:ea typeface="맑은 고딕" pitchFamily="50" charset="-127"/>
              </a:rPr>
              <a:t>창시자</a:t>
            </a:r>
            <a:r>
              <a:rPr lang="en-US" altLang="ko-KR" dirty="0" smtClean="0">
                <a:solidFill>
                  <a:schemeClr val="bg1"/>
                </a:solidFill>
                <a:latin typeface="맑은 고딕" pitchFamily="50" charset="-127"/>
                <a:ea typeface="맑은 고딕" pitchFamily="50" charset="-127"/>
              </a:rPr>
              <a:t>.</a:t>
            </a:r>
          </a:p>
          <a:p>
            <a:pPr marR="630099" indent="304800" algn="l" defTabSz="457200">
              <a:defRPr sz="1200" b="0">
                <a:solidFill>
                  <a:srgbClr val="FFFFFF"/>
                </a:solidFill>
                <a:latin typeface="Helvetica"/>
                <a:ea typeface="Helvetica"/>
                <a:cs typeface="Helvetica"/>
                <a:sym typeface="Helvetica"/>
              </a:defRPr>
            </a:pPr>
            <a:r>
              <a:rPr dirty="0" smtClean="0">
                <a:solidFill>
                  <a:schemeClr val="bg1"/>
                </a:solidFill>
                <a:latin typeface="맑은 고딕" pitchFamily="50" charset="-127"/>
                <a:ea typeface="맑은 고딕" pitchFamily="50" charset="-127"/>
              </a:rPr>
              <a:t>QQ</a:t>
            </a:r>
            <a:r>
              <a:rPr lang="en-US" dirty="0" smtClean="0">
                <a:solidFill>
                  <a:schemeClr val="bg1"/>
                </a:solidFill>
                <a:latin typeface="맑은 고딕" pitchFamily="50" charset="-127"/>
                <a:ea typeface="맑은 고딕" pitchFamily="50" charset="-127"/>
              </a:rPr>
              <a:t> </a:t>
            </a:r>
            <a:r>
              <a:rPr lang="ko-KR" altLang="en-US" dirty="0" smtClean="0">
                <a:solidFill>
                  <a:schemeClr val="bg1"/>
                </a:solidFill>
                <a:latin typeface="맑은 고딕" pitchFamily="50" charset="-127"/>
                <a:ea typeface="맑은 고딕" pitchFamily="50" charset="-127"/>
              </a:rPr>
              <a:t>팬</a:t>
            </a:r>
            <a:r>
              <a:rPr lang="ko-KR" altLang="en-US" dirty="0">
                <a:solidFill>
                  <a:schemeClr val="bg1"/>
                </a:solidFill>
                <a:latin typeface="맑은 고딕" pitchFamily="50" charset="-127"/>
                <a:ea typeface="맑은 고딕" pitchFamily="50" charset="-127"/>
              </a:rPr>
              <a:t> </a:t>
            </a:r>
            <a:r>
              <a:rPr dirty="0" smtClean="0">
                <a:solidFill>
                  <a:schemeClr val="bg1"/>
                </a:solidFill>
                <a:latin typeface="맑은 고딕" pitchFamily="50" charset="-127"/>
                <a:ea typeface="맑은 고딕" pitchFamily="50" charset="-127"/>
              </a:rPr>
              <a:t>12</a:t>
            </a:r>
            <a:r>
              <a:rPr lang="ko-KR" altLang="en-US" dirty="0" err="1" smtClean="0">
                <a:solidFill>
                  <a:schemeClr val="bg1"/>
                </a:solidFill>
                <a:latin typeface="맑은 고딕" pitchFamily="50" charset="-127"/>
                <a:ea typeface="맑은 고딕" pitchFamily="50" charset="-127"/>
              </a:rPr>
              <a:t>만명</a:t>
            </a:r>
            <a:r>
              <a:rPr lang="ko-KR" altLang="en-US" dirty="0" smtClean="0">
                <a:solidFill>
                  <a:schemeClr val="bg1"/>
                </a:solidFill>
                <a:latin typeface="맑은 고딕" pitchFamily="50" charset="-127"/>
                <a:ea typeface="맑은 고딕" pitchFamily="50" charset="-127"/>
              </a:rPr>
              <a:t> 보유</a:t>
            </a:r>
            <a:r>
              <a:rPr lang="en-US" altLang="ko-KR" dirty="0" smtClean="0">
                <a:solidFill>
                  <a:schemeClr val="bg1"/>
                </a:solidFill>
                <a:latin typeface="맑은 고딕" pitchFamily="50" charset="-127"/>
                <a:ea typeface="맑은 고딕" pitchFamily="50" charset="-127"/>
              </a:rPr>
              <a:t>.</a:t>
            </a:r>
          </a:p>
          <a:p>
            <a:pPr marR="630099" indent="304800" algn="l" defTabSz="457200">
              <a:defRPr sz="1200" b="0">
                <a:solidFill>
                  <a:srgbClr val="FFFFFF"/>
                </a:solidFill>
                <a:latin typeface="Helvetica"/>
                <a:ea typeface="Helvetica"/>
                <a:cs typeface="Helvetica"/>
                <a:sym typeface="Helvetica"/>
              </a:defRPr>
            </a:pPr>
            <a:r>
              <a:rPr lang="ko-KR" altLang="en-US" dirty="0" smtClean="0">
                <a:solidFill>
                  <a:schemeClr val="bg1"/>
                </a:solidFill>
                <a:latin typeface="맑은 고딕" pitchFamily="50" charset="-127"/>
                <a:ea typeface="맑은 고딕" pitchFamily="50" charset="-127"/>
              </a:rPr>
              <a:t>이차원 언어 코스플레이 영역의 첫 번째 전집</a:t>
            </a:r>
            <a:r>
              <a:rPr dirty="0" smtClean="0">
                <a:solidFill>
                  <a:schemeClr val="bg1"/>
                </a:solidFill>
                <a:latin typeface="맑은 고딕" pitchFamily="50" charset="-127"/>
                <a:ea typeface="맑은 고딕" pitchFamily="50" charset="-127"/>
              </a:rPr>
              <a:t>《</a:t>
            </a:r>
            <a:r>
              <a:rPr dirty="0" err="1">
                <a:solidFill>
                  <a:schemeClr val="bg1"/>
                </a:solidFill>
                <a:latin typeface="맑은 고딕" pitchFamily="50" charset="-127"/>
                <a:ea typeface="맑은 고딕" pitchFamily="50" charset="-127"/>
              </a:rPr>
              <a:t>玛维</a:t>
            </a:r>
            <a:r>
              <a:rPr dirty="0" smtClean="0">
                <a:solidFill>
                  <a:schemeClr val="bg1"/>
                </a:solidFill>
                <a:latin typeface="맑은 고딕" pitchFamily="50" charset="-127"/>
                <a:ea typeface="맑은 고딕" pitchFamily="50" charset="-127"/>
              </a:rPr>
              <a:t>》</a:t>
            </a:r>
            <a:r>
              <a:rPr lang="ko-KR" altLang="en-US" dirty="0" smtClean="0">
                <a:solidFill>
                  <a:schemeClr val="bg1"/>
                </a:solidFill>
                <a:latin typeface="맑은 고딕" pitchFamily="50" charset="-127"/>
                <a:ea typeface="맑은 고딕" pitchFamily="50" charset="-127"/>
              </a:rPr>
              <a:t>편집자</a:t>
            </a:r>
            <a:r>
              <a:rPr lang="en-US" altLang="ko-KR" dirty="0" smtClean="0">
                <a:solidFill>
                  <a:schemeClr val="bg1"/>
                </a:solidFill>
                <a:latin typeface="맑은 고딕" pitchFamily="50" charset="-127"/>
                <a:ea typeface="맑은 고딕" pitchFamily="50" charset="-127"/>
              </a:rPr>
              <a:t>.</a:t>
            </a:r>
            <a:endParaRPr dirty="0">
              <a:solidFill>
                <a:schemeClr val="bg1"/>
              </a:solidFill>
              <a:latin typeface="맑은 고딕" pitchFamily="50" charset="-127"/>
              <a:ea typeface="맑은 고딕" pitchFamily="50" charset="-127"/>
              <a:cs typeface="Times New Roman"/>
              <a:sym typeface="Times New Roman"/>
            </a:endParaRPr>
          </a:p>
        </p:txBody>
      </p:sp>
      <p:pic>
        <p:nvPicPr>
          <p:cNvPr id="347" name="图像" descr="图像"/>
          <p:cNvPicPr>
            <a:picLocks noChangeAspect="1"/>
          </p:cNvPicPr>
          <p:nvPr/>
        </p:nvPicPr>
        <p:blipFill>
          <a:blip r:embed="rId5" cstate="print">
            <a:extLst/>
          </a:blip>
          <a:stretch>
            <a:fillRect/>
          </a:stretch>
        </p:blipFill>
        <p:spPr>
          <a:xfrm>
            <a:off x="1010005" y="5920008"/>
            <a:ext cx="1440000" cy="1452308"/>
          </a:xfrm>
          <a:prstGeom prst="rect">
            <a:avLst/>
          </a:prstGeom>
          <a:ln w="3175">
            <a:miter lim="400000"/>
          </a:ln>
        </p:spPr>
      </p:pic>
      <p:sp>
        <p:nvSpPr>
          <p:cNvPr id="348" name="KBShinya 内容顾问…"/>
          <p:cNvSpPr txBox="1"/>
          <p:nvPr/>
        </p:nvSpPr>
        <p:spPr>
          <a:xfrm>
            <a:off x="2952254" y="6029547"/>
            <a:ext cx="4546601" cy="1625601"/>
          </a:xfrm>
          <a:prstGeom prst="rect">
            <a:avLst/>
          </a:prstGeom>
          <a:ln w="3175">
            <a:miter lim="400000"/>
          </a:ln>
          <a:extLst>
            <a:ext uri="{C572A759-6A51-4108-AA02-DFA0A04FC94B}">
              <ma14:wrappingTextBoxFlag xmlns:ma14="http://schemas.microsoft.com/office/mac/drawingml/2011/main" xmlns="" val="1"/>
            </a:ext>
          </a:extLst>
        </p:spPr>
        <p:txBody>
          <a:bodyPr lIns="50800" tIns="50800" rIns="50800" bIns="50800"/>
          <a:lstStyle/>
          <a:p>
            <a:pPr marR="630099" indent="304800" algn="l" defTabSz="457200">
              <a:spcBef>
                <a:spcPts val="300"/>
              </a:spcBef>
              <a:defRPr sz="1200" b="0">
                <a:solidFill>
                  <a:srgbClr val="FFFFFF"/>
                </a:solidFill>
                <a:latin typeface="Helvetica"/>
                <a:ea typeface="Helvetica"/>
                <a:cs typeface="Helvetica"/>
                <a:sym typeface="Helvetica"/>
              </a:defRPr>
            </a:pPr>
            <a:r>
              <a:rPr lang="en-US" u="sng" dirty="0">
                <a:solidFill>
                  <a:schemeClr val="bg1"/>
                </a:solidFill>
                <a:latin typeface="맑은 고딕" pitchFamily="50" charset="-127"/>
                <a:ea typeface="맑은 고딕" pitchFamily="50" charset="-127"/>
              </a:rPr>
              <a:t>KB Shinya, </a:t>
            </a:r>
            <a:r>
              <a:rPr lang="ko-KR" altLang="en-US" u="sng" dirty="0" err="1" smtClean="0">
                <a:solidFill>
                  <a:schemeClr val="bg1"/>
                </a:solidFill>
                <a:latin typeface="맑은 고딕" pitchFamily="50" charset="-127"/>
                <a:ea typeface="맑은 고딕" pitchFamily="50" charset="-127"/>
              </a:rPr>
              <a:t>콘텐츠</a:t>
            </a:r>
            <a:r>
              <a:rPr lang="ko-KR" altLang="en-US" u="sng" dirty="0" smtClean="0">
                <a:solidFill>
                  <a:schemeClr val="bg1"/>
                </a:solidFill>
                <a:latin typeface="맑은 고딕" pitchFamily="50" charset="-127"/>
                <a:ea typeface="맑은 고딕" pitchFamily="50" charset="-127"/>
              </a:rPr>
              <a:t> 고문</a:t>
            </a:r>
            <a:endParaRPr lang="en-US" altLang="ko-KR" u="sng" dirty="0" smtClean="0">
              <a:solidFill>
                <a:schemeClr val="bg1"/>
              </a:solidFill>
              <a:latin typeface="맑은 고딕" pitchFamily="50" charset="-127"/>
              <a:ea typeface="맑은 고딕" pitchFamily="50" charset="-127"/>
            </a:endParaRPr>
          </a:p>
          <a:p>
            <a:pPr marR="630099" indent="304800" algn="l" defTabSz="457200">
              <a:spcBef>
                <a:spcPts val="300"/>
              </a:spcBef>
              <a:defRPr sz="1200" b="0">
                <a:solidFill>
                  <a:srgbClr val="FFFFFF"/>
                </a:solidFill>
                <a:latin typeface="Helvetica"/>
                <a:ea typeface="Helvetica"/>
                <a:cs typeface="Helvetica"/>
                <a:sym typeface="Helvetica"/>
              </a:defRPr>
            </a:pPr>
            <a:r>
              <a:rPr lang="ko-KR" altLang="en-US" dirty="0" smtClean="0">
                <a:solidFill>
                  <a:schemeClr val="bg1"/>
                </a:solidFill>
                <a:latin typeface="맑은 고딕" pitchFamily="50" charset="-127"/>
                <a:ea typeface="맑은 고딕" pitchFamily="50" charset="-127"/>
              </a:rPr>
              <a:t>인터넷 가수</a:t>
            </a:r>
            <a:r>
              <a:rPr lang="en-US" altLang="ko-KR" dirty="0" smtClean="0">
                <a:solidFill>
                  <a:schemeClr val="bg1"/>
                </a:solidFill>
                <a:latin typeface="맑은 고딕" pitchFamily="50" charset="-127"/>
                <a:ea typeface="맑은 고딕" pitchFamily="50" charset="-127"/>
              </a:rPr>
              <a:t>.</a:t>
            </a:r>
          </a:p>
          <a:p>
            <a:pPr marR="630099" indent="304800" algn="l" defTabSz="457200">
              <a:spcBef>
                <a:spcPts val="300"/>
              </a:spcBef>
              <a:defRPr sz="1200" b="0">
                <a:solidFill>
                  <a:srgbClr val="FFFFFF"/>
                </a:solidFill>
                <a:latin typeface="Helvetica"/>
                <a:ea typeface="Helvetica"/>
                <a:cs typeface="Helvetica"/>
                <a:sym typeface="Helvetica"/>
              </a:defRPr>
            </a:pPr>
            <a:r>
              <a:rPr lang="zh-CN"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前 </a:t>
            </a:r>
            <a:r>
              <a:rPr lang="en-US" altLang="ko-KR" dirty="0" err="1" smtClean="0">
                <a:solidFill>
                  <a:schemeClr val="bg1"/>
                </a:solidFill>
                <a:latin typeface="맑은 고딕" pitchFamily="50" charset="-127"/>
                <a:ea typeface="맑은 고딕" pitchFamily="50" charset="-127"/>
              </a:rPr>
              <a:t>Kugou</a:t>
            </a:r>
            <a:r>
              <a:rPr lang="en-US" altLang="ko-KR" dirty="0" smtClean="0">
                <a:solidFill>
                  <a:schemeClr val="bg1"/>
                </a:solidFill>
                <a:latin typeface="맑은 고딕" pitchFamily="50" charset="-127"/>
                <a:ea typeface="맑은 고딕" pitchFamily="50" charset="-127"/>
              </a:rPr>
              <a:t> </a:t>
            </a:r>
            <a:r>
              <a:rPr lang="ko-KR" altLang="en-US" dirty="0" smtClean="0">
                <a:solidFill>
                  <a:schemeClr val="bg1"/>
                </a:solidFill>
                <a:latin typeface="맑은 고딕" pitchFamily="50" charset="-127"/>
                <a:ea typeface="맑은 고딕" pitchFamily="50" charset="-127"/>
              </a:rPr>
              <a:t>유행 음악 순위 </a:t>
            </a:r>
            <a:r>
              <a:rPr lang="en-US" altLang="ko-KR" dirty="0" smtClean="0">
                <a:solidFill>
                  <a:schemeClr val="bg1"/>
                </a:solidFill>
                <a:latin typeface="맑은 고딕" pitchFamily="50" charset="-127"/>
                <a:ea typeface="맑은 고딕" pitchFamily="50" charset="-127"/>
              </a:rPr>
              <a:t>1</a:t>
            </a:r>
            <a:r>
              <a:rPr lang="ko-KR" altLang="en-US" dirty="0" smtClean="0">
                <a:solidFill>
                  <a:schemeClr val="bg1"/>
                </a:solidFill>
                <a:latin typeface="맑은 고딕" pitchFamily="50" charset="-127"/>
                <a:ea typeface="맑은 고딕" pitchFamily="50" charset="-127"/>
              </a:rPr>
              <a:t>위</a:t>
            </a:r>
            <a:r>
              <a:rPr lang="en-US" altLang="ko-KR" dirty="0" smtClean="0">
                <a:solidFill>
                  <a:schemeClr val="bg1"/>
                </a:solidFill>
                <a:latin typeface="맑은 고딕" pitchFamily="50" charset="-127"/>
                <a:ea typeface="맑은 고딕" pitchFamily="50" charset="-127"/>
              </a:rPr>
              <a:t>.</a:t>
            </a:r>
          </a:p>
          <a:p>
            <a:pPr marR="630099" indent="304800" algn="l" defTabSz="457200">
              <a:spcBef>
                <a:spcPts val="300"/>
              </a:spcBef>
              <a:defRPr sz="1200" b="0">
                <a:solidFill>
                  <a:srgbClr val="FFFFFF"/>
                </a:solidFill>
                <a:latin typeface="Helvetica"/>
                <a:ea typeface="Helvetica"/>
                <a:cs typeface="Helvetica"/>
                <a:sym typeface="Helvetica"/>
              </a:defRPr>
            </a:pPr>
            <a:r>
              <a:rPr lang="zh-CN"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前 </a:t>
            </a:r>
            <a:r>
              <a:rPr lang="en-US" altLang="ko-KR" dirty="0" smtClean="0">
                <a:solidFill>
                  <a:schemeClr val="bg1"/>
                </a:solidFill>
                <a:latin typeface="맑은 고딕" pitchFamily="50" charset="-127"/>
                <a:ea typeface="맑은 고딕" pitchFamily="50" charset="-127"/>
              </a:rPr>
              <a:t>B</a:t>
            </a:r>
            <a:r>
              <a:rPr lang="ko-KR" altLang="en-US" dirty="0" smtClean="0">
                <a:solidFill>
                  <a:schemeClr val="bg1"/>
                </a:solidFill>
                <a:latin typeface="맑은 고딕" pitchFamily="50" charset="-127"/>
                <a:ea typeface="맑은 고딕" pitchFamily="50" charset="-127"/>
              </a:rPr>
              <a:t>사이트 음악 부문 </a:t>
            </a:r>
            <a:r>
              <a:rPr lang="ko-KR" altLang="en-US" dirty="0" err="1" smtClean="0">
                <a:solidFill>
                  <a:schemeClr val="bg1"/>
                </a:solidFill>
                <a:latin typeface="맑은 고딕" pitchFamily="50" charset="-127"/>
                <a:ea typeface="맑은 고딕" pitchFamily="50" charset="-127"/>
              </a:rPr>
              <a:t>팔로워</a:t>
            </a:r>
            <a:r>
              <a:rPr lang="ko-KR" altLang="en-US" dirty="0" smtClean="0">
                <a:solidFill>
                  <a:schemeClr val="bg1"/>
                </a:solidFill>
                <a:latin typeface="맑은 고딕" pitchFamily="50" charset="-127"/>
                <a:ea typeface="맑은 고딕" pitchFamily="50" charset="-127"/>
              </a:rPr>
              <a:t> 순위 </a:t>
            </a:r>
            <a:r>
              <a:rPr lang="en-US" altLang="ko-KR" dirty="0" smtClean="0">
                <a:solidFill>
                  <a:schemeClr val="bg1"/>
                </a:solidFill>
                <a:latin typeface="맑은 고딕" pitchFamily="50" charset="-127"/>
                <a:ea typeface="맑은 고딕" pitchFamily="50" charset="-127"/>
              </a:rPr>
              <a:t>5</a:t>
            </a:r>
            <a:r>
              <a:rPr lang="ko-KR" altLang="en-US" dirty="0" smtClean="0">
                <a:solidFill>
                  <a:schemeClr val="bg1"/>
                </a:solidFill>
                <a:latin typeface="맑은 고딕" pitchFamily="50" charset="-127"/>
                <a:ea typeface="맑은 고딕" pitchFamily="50" charset="-127"/>
              </a:rPr>
              <a:t>위</a:t>
            </a:r>
            <a:r>
              <a:rPr lang="en-US" altLang="ko-KR" dirty="0" smtClean="0">
                <a:solidFill>
                  <a:schemeClr val="bg1"/>
                </a:solidFill>
                <a:latin typeface="맑은 고딕" pitchFamily="50" charset="-127"/>
                <a:ea typeface="맑은 고딕" pitchFamily="50" charset="-127"/>
              </a:rPr>
              <a:t>.</a:t>
            </a:r>
          </a:p>
          <a:p>
            <a:pPr marR="630099" indent="304800" algn="l" defTabSz="457200">
              <a:spcBef>
                <a:spcPts val="300"/>
              </a:spcBef>
              <a:defRPr sz="1200" b="0">
                <a:solidFill>
                  <a:srgbClr val="FFFFFF"/>
                </a:solidFill>
                <a:latin typeface="Helvetica"/>
                <a:ea typeface="Helvetica"/>
                <a:cs typeface="Helvetica"/>
                <a:sym typeface="Helvetica"/>
              </a:defRPr>
            </a:pPr>
            <a:r>
              <a:rPr lang="ko-KR" altLang="en-US" dirty="0" smtClean="0">
                <a:solidFill>
                  <a:schemeClr val="bg1"/>
                </a:solidFill>
                <a:latin typeface="맑은 고딕" pitchFamily="50" charset="-127"/>
                <a:ea typeface="맑은 고딕" pitchFamily="50" charset="-127"/>
              </a:rPr>
              <a:t>전체 순위 </a:t>
            </a:r>
            <a:r>
              <a:rPr lang="en-US" altLang="ko-KR" dirty="0" smtClean="0">
                <a:solidFill>
                  <a:schemeClr val="bg1"/>
                </a:solidFill>
                <a:latin typeface="맑은 고딕" pitchFamily="50" charset="-127"/>
                <a:ea typeface="맑은 고딕" pitchFamily="50" charset="-127"/>
              </a:rPr>
              <a:t>28</a:t>
            </a:r>
            <a:r>
              <a:rPr lang="ko-KR" altLang="en-US" dirty="0" smtClean="0">
                <a:solidFill>
                  <a:schemeClr val="bg1"/>
                </a:solidFill>
                <a:latin typeface="맑은 고딕" pitchFamily="50" charset="-127"/>
                <a:ea typeface="맑은 고딕" pitchFamily="50" charset="-127"/>
              </a:rPr>
              <a:t>위</a:t>
            </a:r>
            <a:r>
              <a:rPr lang="en-US" altLang="ko-KR" dirty="0" smtClean="0">
                <a:solidFill>
                  <a:schemeClr val="bg1"/>
                </a:solidFill>
                <a:latin typeface="맑은 고딕" pitchFamily="50" charset="-127"/>
                <a:ea typeface="맑은 고딕" pitchFamily="50" charset="-127"/>
              </a:rPr>
              <a:t>. </a:t>
            </a:r>
            <a:r>
              <a:rPr lang="en-US" altLang="ko-KR"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(2016</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년도</a:t>
            </a:r>
            <a:r>
              <a:rPr lang="en-US" altLang="ko-KR"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a:t>
            </a:r>
          </a:p>
        </p:txBody>
      </p:sp>
      <p:pic>
        <p:nvPicPr>
          <p:cNvPr id="349" name="图像" descr="图像"/>
          <p:cNvPicPr>
            <a:picLocks noChangeAspect="1"/>
          </p:cNvPicPr>
          <p:nvPr/>
        </p:nvPicPr>
        <p:blipFill>
          <a:blip r:embed="rId6" cstate="print">
            <a:extLst/>
          </a:blip>
          <a:stretch>
            <a:fillRect/>
          </a:stretch>
        </p:blipFill>
        <p:spPr>
          <a:xfrm>
            <a:off x="1028684" y="8014290"/>
            <a:ext cx="1440000" cy="1452308"/>
          </a:xfrm>
          <a:prstGeom prst="rect">
            <a:avLst/>
          </a:prstGeom>
          <a:ln w="3175">
            <a:miter lim="400000"/>
          </a:ln>
        </p:spPr>
      </p:pic>
      <p:sp>
        <p:nvSpPr>
          <p:cNvPr id="350" name="天水三千 内容顾问…"/>
          <p:cNvSpPr txBox="1"/>
          <p:nvPr/>
        </p:nvSpPr>
        <p:spPr>
          <a:xfrm>
            <a:off x="2952254" y="7954713"/>
            <a:ext cx="4546601" cy="1625601"/>
          </a:xfrm>
          <a:prstGeom prst="rect">
            <a:avLst/>
          </a:prstGeom>
          <a:ln w="3175">
            <a:miter lim="400000"/>
          </a:ln>
          <a:extLst>
            <a:ext uri="{C572A759-6A51-4108-AA02-DFA0A04FC94B}">
              <ma14:wrappingTextBoxFlag xmlns:ma14="http://schemas.microsoft.com/office/mac/drawingml/2011/main" xmlns="" val="1"/>
            </a:ext>
          </a:extLst>
        </p:spPr>
        <p:txBody>
          <a:bodyPr lIns="50800" tIns="50800" rIns="50800" bIns="50800"/>
          <a:lstStyle/>
          <a:p>
            <a:pPr marR="630099" indent="304800" algn="l" defTabSz="457200">
              <a:spcBef>
                <a:spcPts val="300"/>
              </a:spcBef>
              <a:defRPr sz="1200" b="0">
                <a:solidFill>
                  <a:srgbClr val="FFFFFF"/>
                </a:solidFill>
                <a:latin typeface="Helvetica"/>
                <a:ea typeface="Helvetica"/>
                <a:cs typeface="Helvetica"/>
                <a:sym typeface="Helvetica"/>
              </a:defRPr>
            </a:pPr>
            <a:r>
              <a:rPr lang="en-US" u="sng" dirty="0" err="1">
                <a:solidFill>
                  <a:schemeClr val="bg1"/>
                </a:solidFill>
                <a:latin typeface="맑은 고딕" pitchFamily="50" charset="-127"/>
                <a:ea typeface="맑은 고딕" pitchFamily="50" charset="-127"/>
              </a:rPr>
              <a:t>Tianshui</a:t>
            </a:r>
            <a:r>
              <a:rPr lang="en-US" u="sng" dirty="0">
                <a:solidFill>
                  <a:schemeClr val="bg1"/>
                </a:solidFill>
                <a:latin typeface="맑은 고딕" pitchFamily="50" charset="-127"/>
                <a:ea typeface="맑은 고딕" pitchFamily="50" charset="-127"/>
              </a:rPr>
              <a:t> </a:t>
            </a:r>
            <a:r>
              <a:rPr lang="en-US" u="sng" dirty="0" err="1">
                <a:solidFill>
                  <a:schemeClr val="bg1"/>
                </a:solidFill>
                <a:latin typeface="맑은 고딕" pitchFamily="50" charset="-127"/>
                <a:ea typeface="맑은 고딕" pitchFamily="50" charset="-127"/>
              </a:rPr>
              <a:t>Sanqian</a:t>
            </a:r>
            <a:r>
              <a:rPr lang="en-US" u="sng" dirty="0">
                <a:solidFill>
                  <a:schemeClr val="bg1"/>
                </a:solidFill>
                <a:latin typeface="맑은 고딕" pitchFamily="50" charset="-127"/>
                <a:ea typeface="맑은 고딕" pitchFamily="50" charset="-127"/>
              </a:rPr>
              <a:t>, </a:t>
            </a:r>
            <a:r>
              <a:rPr lang="ko-KR" altLang="en-US" u="sng" dirty="0" err="1" smtClean="0">
                <a:solidFill>
                  <a:schemeClr val="bg1"/>
                </a:solidFill>
                <a:latin typeface="맑은 고딕" pitchFamily="50" charset="-127"/>
                <a:ea typeface="맑은 고딕" pitchFamily="50" charset="-127"/>
              </a:rPr>
              <a:t>콘텐츠</a:t>
            </a:r>
            <a:r>
              <a:rPr lang="ko-KR" altLang="en-US" u="sng" dirty="0" smtClean="0">
                <a:solidFill>
                  <a:schemeClr val="bg1"/>
                </a:solidFill>
                <a:latin typeface="맑은 고딕" pitchFamily="50" charset="-127"/>
                <a:ea typeface="맑은 고딕" pitchFamily="50" charset="-127"/>
              </a:rPr>
              <a:t> </a:t>
            </a:r>
            <a:r>
              <a:rPr lang="ko-KR" altLang="en-US" u="sng" dirty="0">
                <a:solidFill>
                  <a:schemeClr val="bg1"/>
                </a:solidFill>
                <a:latin typeface="맑은 고딕" pitchFamily="50" charset="-127"/>
                <a:ea typeface="맑은 고딕" pitchFamily="50" charset="-127"/>
              </a:rPr>
              <a:t>고문</a:t>
            </a:r>
          </a:p>
          <a:p>
            <a:pPr marR="630099" indent="304800" algn="l" defTabSz="457200">
              <a:spcBef>
                <a:spcPts val="300"/>
              </a:spcBef>
              <a:defRPr sz="1200" b="0">
                <a:solidFill>
                  <a:srgbClr val="FFFFFF"/>
                </a:solidFill>
                <a:latin typeface="Helvetica"/>
                <a:ea typeface="Helvetica"/>
                <a:cs typeface="Helvetica"/>
                <a:sym typeface="Helvetica"/>
              </a:defRPr>
            </a:pPr>
            <a:r>
              <a:rPr lang="ko-KR" altLang="en-US" dirty="0" err="1" smtClean="0">
                <a:solidFill>
                  <a:schemeClr val="bg1"/>
                </a:solidFill>
                <a:latin typeface="맑은 고딕" pitchFamily="50" charset="-127"/>
                <a:ea typeface="맑은 고딕" pitchFamily="50" charset="-127"/>
                <a:cs typeface="Times New Roman"/>
                <a:sym typeface="Times New Roman"/>
              </a:rPr>
              <a:t>항주에서</a:t>
            </a:r>
            <a:r>
              <a:rPr lang="ko-KR" altLang="en-US" dirty="0" smtClean="0">
                <a:solidFill>
                  <a:schemeClr val="bg1"/>
                </a:solidFill>
                <a:latin typeface="맑은 고딕" pitchFamily="50" charset="-127"/>
                <a:ea typeface="맑은 고딕" pitchFamily="50" charset="-127"/>
                <a:cs typeface="Times New Roman"/>
                <a:sym typeface="Times New Roman"/>
              </a:rPr>
              <a:t> 온 </a:t>
            </a:r>
            <a:r>
              <a:rPr lang="ko-KR" altLang="en-US" dirty="0" err="1" smtClean="0">
                <a:solidFill>
                  <a:schemeClr val="bg1"/>
                </a:solidFill>
                <a:latin typeface="맑은 고딕" pitchFamily="50" charset="-127"/>
                <a:ea typeface="맑은 고딕" pitchFamily="50" charset="-127"/>
                <a:cs typeface="Times New Roman"/>
                <a:sym typeface="Times New Roman"/>
              </a:rPr>
              <a:t>코서</a:t>
            </a:r>
            <a:r>
              <a:rPr lang="en-US" altLang="ko-KR" dirty="0" smtClean="0">
                <a:solidFill>
                  <a:schemeClr val="bg1"/>
                </a:solidFill>
                <a:latin typeface="맑은 고딕" pitchFamily="50" charset="-127"/>
                <a:ea typeface="맑은 고딕" pitchFamily="50" charset="-127"/>
                <a:cs typeface="Times New Roman"/>
                <a:sym typeface="Times New Roman"/>
              </a:rPr>
              <a:t>(</a:t>
            </a:r>
            <a:r>
              <a:rPr lang="en-US" altLang="ko-KR" dirty="0" err="1" smtClean="0">
                <a:solidFill>
                  <a:schemeClr val="bg1"/>
                </a:solidFill>
                <a:latin typeface="맑은 고딕" pitchFamily="50" charset="-127"/>
                <a:ea typeface="맑은 고딕" pitchFamily="50" charset="-127"/>
              </a:rPr>
              <a:t>coser</a:t>
            </a:r>
            <a:r>
              <a:rPr lang="en-US" altLang="ko-KR" dirty="0" smtClean="0">
                <a:solidFill>
                  <a:schemeClr val="bg1"/>
                </a:solidFill>
                <a:latin typeface="맑은 고딕" pitchFamily="50" charset="-127"/>
                <a:ea typeface="맑은 고딕" pitchFamily="50" charset="-127"/>
              </a:rPr>
              <a:t>).</a:t>
            </a:r>
          </a:p>
          <a:p>
            <a:pPr marR="630099" indent="304800" algn="l" defTabSz="457200">
              <a:spcBef>
                <a:spcPts val="300"/>
              </a:spcBef>
              <a:defRPr sz="1200" b="0">
                <a:solidFill>
                  <a:srgbClr val="FFFFFF"/>
                </a:solidFill>
                <a:latin typeface="Helvetica"/>
                <a:ea typeface="Helvetica"/>
                <a:cs typeface="Helvetica"/>
                <a:sym typeface="Helvetica"/>
              </a:defRPr>
            </a:pPr>
            <a:r>
              <a:rPr lang="ko-KR" altLang="en-US" dirty="0" smtClean="0">
                <a:solidFill>
                  <a:schemeClr val="bg1"/>
                </a:solidFill>
                <a:latin typeface="맑은 고딕" pitchFamily="50" charset="-127"/>
                <a:ea typeface="맑은 고딕" pitchFamily="50" charset="-127"/>
              </a:rPr>
              <a:t>아름다운 외모로 자주 여자로 오해 받으며</a:t>
            </a:r>
            <a:r>
              <a:rPr lang="en-US" altLang="ko-KR" dirty="0" smtClean="0">
                <a:solidFill>
                  <a:schemeClr val="bg1"/>
                </a:solidFill>
                <a:latin typeface="맑은 고딕" pitchFamily="50" charset="-127"/>
                <a:ea typeface="맑은 고딕" pitchFamily="50" charset="-127"/>
              </a:rPr>
              <a:t>,</a:t>
            </a:r>
          </a:p>
          <a:p>
            <a:pPr marR="630099" indent="304800" algn="l" defTabSz="457200">
              <a:spcBef>
                <a:spcPts val="300"/>
              </a:spcBef>
              <a:defRPr sz="1200" b="0">
                <a:solidFill>
                  <a:srgbClr val="FFFFFF"/>
                </a:solidFill>
                <a:latin typeface="Helvetica"/>
                <a:ea typeface="Helvetica"/>
                <a:cs typeface="Helvetica"/>
                <a:sym typeface="Helvetica"/>
              </a:defRPr>
            </a:pPr>
            <a:r>
              <a:rPr lang="ko-KR" altLang="en-US" dirty="0" smtClean="0">
                <a:solidFill>
                  <a:schemeClr val="bg1"/>
                </a:solidFill>
                <a:latin typeface="맑은 고딕" pitchFamily="50" charset="-127"/>
                <a:ea typeface="맑은 고딕" pitchFamily="50" charset="-127"/>
              </a:rPr>
              <a:t>다양한 작품 스타일을 갖고 있고</a:t>
            </a:r>
            <a:r>
              <a:rPr lang="en-US" altLang="ko-KR" dirty="0" smtClean="0">
                <a:solidFill>
                  <a:schemeClr val="bg1"/>
                </a:solidFill>
                <a:latin typeface="맑은 고딕" pitchFamily="50" charset="-127"/>
                <a:ea typeface="맑은 고딕" pitchFamily="50" charset="-127"/>
              </a:rPr>
              <a:t>,</a:t>
            </a:r>
          </a:p>
          <a:p>
            <a:pPr marR="630099" indent="304800" algn="l" defTabSz="457200">
              <a:spcBef>
                <a:spcPts val="300"/>
              </a:spcBef>
              <a:defRPr sz="1200" b="0">
                <a:solidFill>
                  <a:srgbClr val="FFFFFF"/>
                </a:solidFill>
                <a:latin typeface="Helvetica"/>
                <a:ea typeface="Helvetica"/>
                <a:cs typeface="Helvetica"/>
                <a:sym typeface="Helvetica"/>
              </a:defRPr>
            </a:pPr>
            <a:r>
              <a:rPr lang="ko-KR" altLang="en-US" dirty="0" smtClean="0">
                <a:solidFill>
                  <a:schemeClr val="bg1"/>
                </a:solidFill>
                <a:latin typeface="맑은 고딕" pitchFamily="50" charset="-127"/>
                <a:ea typeface="맑은 고딕" pitchFamily="50" charset="-127"/>
              </a:rPr>
              <a:t>무대 공연 또한 능숙합니다</a:t>
            </a:r>
            <a:r>
              <a:rPr lang="en-US" altLang="ko-KR" dirty="0" smtClean="0">
                <a:solidFill>
                  <a:schemeClr val="bg1"/>
                </a:solidFill>
                <a:latin typeface="맑은 고딕" pitchFamily="50" charset="-127"/>
                <a:ea typeface="맑은 고딕" pitchFamily="50" charset="-127"/>
              </a:rPr>
              <a:t>.</a:t>
            </a:r>
          </a:p>
          <a:p>
            <a:pPr marR="630099" indent="304800" algn="l" defTabSz="457200">
              <a:spcBef>
                <a:spcPts val="300"/>
              </a:spcBef>
              <a:defRPr sz="1200" b="0">
                <a:solidFill>
                  <a:srgbClr val="FFFFFF"/>
                </a:solidFill>
                <a:latin typeface="Helvetica"/>
                <a:ea typeface="Helvetica"/>
                <a:cs typeface="Helvetica"/>
                <a:sym typeface="Helvetica"/>
              </a:defRPr>
            </a:pPr>
            <a:r>
              <a:rPr lang="ko-KR" altLang="en-US" dirty="0" smtClean="0">
                <a:solidFill>
                  <a:schemeClr val="bg1"/>
                </a:solidFill>
                <a:latin typeface="맑은 고딕" pitchFamily="50" charset="-127"/>
                <a:ea typeface="맑은 고딕" pitchFamily="50" charset="-127"/>
              </a:rPr>
              <a:t>다른 코스플레이 분야의 작품들이</a:t>
            </a:r>
            <a:endParaRPr lang="en-US" altLang="ko-KR" dirty="0" smtClean="0">
              <a:solidFill>
                <a:schemeClr val="bg1"/>
              </a:solidFill>
              <a:latin typeface="맑은 고딕" pitchFamily="50" charset="-127"/>
              <a:ea typeface="맑은 고딕" pitchFamily="50" charset="-127"/>
            </a:endParaRPr>
          </a:p>
          <a:p>
            <a:pPr marR="630099" indent="304800" algn="l" defTabSz="457200">
              <a:spcBef>
                <a:spcPts val="300"/>
              </a:spcBef>
              <a:defRPr sz="1200" b="0">
                <a:solidFill>
                  <a:srgbClr val="FFFFFF"/>
                </a:solidFill>
                <a:latin typeface="Helvetica"/>
                <a:ea typeface="Helvetica"/>
                <a:cs typeface="Helvetica"/>
                <a:sym typeface="Helvetica"/>
              </a:defRPr>
            </a:pPr>
            <a:r>
              <a:rPr lang="en-US" altLang="zh-CN" dirty="0" smtClean="0">
                <a:solidFill>
                  <a:schemeClr val="bg1"/>
                </a:solidFill>
                <a:latin typeface="맑은 고딕" pitchFamily="50" charset="-127"/>
                <a:ea typeface="맑은 고딕" pitchFamily="50" charset="-127"/>
              </a:rPr>
              <a:t>(</a:t>
            </a:r>
            <a:r>
              <a:rPr lang="zh-CN" altLang="en-US" dirty="0" smtClean="0">
                <a:solidFill>
                  <a:schemeClr val="bg1"/>
                </a:solidFill>
                <a:latin typeface="맑은 고딕" pitchFamily="50" charset="-127"/>
              </a:rPr>
              <a:t>安</a:t>
            </a:r>
            <a:r>
              <a:rPr lang="zh-CN" altLang="en-US" dirty="0">
                <a:solidFill>
                  <a:schemeClr val="bg1"/>
                </a:solidFill>
                <a:latin typeface="맑은 고딕" pitchFamily="50" charset="-127"/>
              </a:rPr>
              <a:t>碧</a:t>
            </a:r>
            <a:r>
              <a:rPr lang="zh-CN" altLang="en-US" dirty="0" smtClean="0">
                <a:solidFill>
                  <a:schemeClr val="bg1"/>
                </a:solidFill>
                <a:latin typeface="맑은 고딕" pitchFamily="50" charset="-127"/>
              </a:rPr>
              <a:t>成</a:t>
            </a:r>
            <a:r>
              <a:rPr lang="en-US" altLang="zh-CN" dirty="0" smtClean="0">
                <a:solidFill>
                  <a:schemeClr val="bg1"/>
                </a:solidFill>
                <a:latin typeface="맑은 고딕" pitchFamily="50" charset="-127"/>
                <a:ea typeface="맑은 고딕" pitchFamily="50" charset="-127"/>
              </a:rPr>
              <a:t>,</a:t>
            </a:r>
            <a:r>
              <a:rPr lang="zh-CN" altLang="en-US" dirty="0" smtClean="0">
                <a:solidFill>
                  <a:schemeClr val="bg1"/>
                </a:solidFill>
                <a:latin typeface="맑은 고딕" pitchFamily="50" charset="-127"/>
              </a:rPr>
              <a:t>狐仙</a:t>
            </a:r>
            <a:r>
              <a:rPr lang="en-US" altLang="zh-CN" dirty="0" smtClean="0">
                <a:solidFill>
                  <a:schemeClr val="bg1"/>
                </a:solidFill>
                <a:latin typeface="맑은 고딕" pitchFamily="50" charset="-127"/>
                <a:ea typeface="맑은 고딕" pitchFamily="50" charset="-127"/>
              </a:rPr>
              <a:t>,</a:t>
            </a:r>
            <a:r>
              <a:rPr lang="zh-CN" altLang="en-US" dirty="0" smtClean="0">
                <a:solidFill>
                  <a:schemeClr val="bg1"/>
                </a:solidFill>
                <a:latin typeface="맑은 고딕" pitchFamily="50" charset="-127"/>
              </a:rPr>
              <a:t>冲</a:t>
            </a:r>
            <a:r>
              <a:rPr lang="zh-CN" altLang="en-US" dirty="0">
                <a:solidFill>
                  <a:schemeClr val="bg1"/>
                </a:solidFill>
                <a:latin typeface="맑은 고딕" pitchFamily="50" charset="-127"/>
              </a:rPr>
              <a:t>田</a:t>
            </a:r>
            <a:r>
              <a:rPr lang="zh-CN" altLang="en-US" dirty="0" smtClean="0">
                <a:solidFill>
                  <a:schemeClr val="bg1"/>
                </a:solidFill>
                <a:latin typeface="맑은 고딕" pitchFamily="50" charset="-127"/>
              </a:rPr>
              <a:t>总司 </a:t>
            </a:r>
            <a:r>
              <a:rPr lang="ko-KR" altLang="en-US" dirty="0" smtClean="0">
                <a:solidFill>
                  <a:schemeClr val="bg1"/>
                </a:solidFill>
                <a:latin typeface="맑은 고딕" pitchFamily="50" charset="-127"/>
                <a:ea typeface="맑은 고딕" pitchFamily="50" charset="-127"/>
              </a:rPr>
              <a:t>등</a:t>
            </a:r>
            <a:r>
              <a:rPr lang="en-US" altLang="zh-CN" dirty="0" smtClean="0">
                <a:solidFill>
                  <a:schemeClr val="bg1"/>
                </a:solidFill>
                <a:latin typeface="맑은 고딕" pitchFamily="50" charset="-127"/>
                <a:ea typeface="맑은 고딕" pitchFamily="50" charset="-127"/>
              </a:rPr>
              <a:t>)</a:t>
            </a:r>
            <a:r>
              <a:rPr lang="zh-CN" altLang="en-US" dirty="0" smtClean="0">
                <a:solidFill>
                  <a:schemeClr val="bg1"/>
                </a:solidFill>
                <a:latin typeface="맑은 고딕" pitchFamily="50" charset="-127"/>
              </a:rPr>
              <a:t> </a:t>
            </a:r>
            <a:r>
              <a:rPr lang="ko-KR" altLang="en-US" dirty="0" smtClean="0">
                <a:solidFill>
                  <a:schemeClr val="bg1"/>
                </a:solidFill>
                <a:latin typeface="맑은 고딕" pitchFamily="50" charset="-127"/>
                <a:ea typeface="맑은 고딕" pitchFamily="50" charset="-127"/>
              </a:rPr>
              <a:t>널리 유행했습니다</a:t>
            </a:r>
            <a:r>
              <a:rPr lang="en-US" altLang="ko-KR" dirty="0" smtClean="0">
                <a:solidFill>
                  <a:schemeClr val="bg1"/>
                </a:solidFill>
                <a:latin typeface="맑은 고딕" pitchFamily="50" charset="-127"/>
                <a:ea typeface="맑은 고딕" pitchFamily="50" charset="-127"/>
              </a:rPr>
              <a:t>.</a:t>
            </a:r>
            <a:r>
              <a:rPr lang="ko-KR" altLang="en-US" dirty="0" smtClean="0">
                <a:solidFill>
                  <a:schemeClr val="bg1"/>
                </a:solidFill>
                <a:latin typeface="맑은 고딕" pitchFamily="50" charset="-127"/>
                <a:ea typeface="맑은 고딕" pitchFamily="50" charset="-127"/>
              </a:rPr>
              <a:t> </a:t>
            </a:r>
            <a:endParaRPr dirty="0">
              <a:solidFill>
                <a:schemeClr val="bg1"/>
              </a:solidFill>
              <a:latin typeface="맑은 고딕" pitchFamily="50" charset="-127"/>
              <a:ea typeface="맑은 고딕" pitchFamily="50" charset="-127"/>
              <a:cs typeface="Times New Roman"/>
              <a:sym typeface="Times New Roman"/>
            </a:endParaRPr>
          </a:p>
        </p:txBody>
      </p:sp>
      <p:pic>
        <p:nvPicPr>
          <p:cNvPr id="14" name="图像" descr="图像"/>
          <p:cNvPicPr>
            <a:picLocks noChangeAspect="1"/>
          </p:cNvPicPr>
          <p:nvPr/>
        </p:nvPicPr>
        <p:blipFill>
          <a:blip r:embed="rId7" cstate="print">
            <a:extLst/>
          </a:blip>
          <a:stretch>
            <a:fillRect/>
          </a:stretch>
        </p:blipFill>
        <p:spPr>
          <a:xfrm>
            <a:off x="994869" y="3825704"/>
            <a:ext cx="1440000" cy="1455418"/>
          </a:xfrm>
          <a:prstGeom prst="rect">
            <a:avLst/>
          </a:prstGeom>
          <a:ln w="3175">
            <a:miter lim="400000"/>
          </a:ln>
        </p:spPr>
      </p:pic>
      <p:sp>
        <p:nvSpPr>
          <p:cNvPr id="15" name="陈永虎 技术总监…"/>
          <p:cNvSpPr txBox="1"/>
          <p:nvPr/>
        </p:nvSpPr>
        <p:spPr>
          <a:xfrm>
            <a:off x="2952254" y="3891682"/>
            <a:ext cx="5088806" cy="1625601"/>
          </a:xfrm>
          <a:prstGeom prst="rect">
            <a:avLst/>
          </a:prstGeom>
          <a:ln w="3175">
            <a:miter lim="400000"/>
          </a:ln>
          <a:extLst>
            <a:ext uri="{C572A759-6A51-4108-AA02-DFA0A04FC94B}">
              <ma14:wrappingTextBoxFlag xmlns:ma14="http://schemas.microsoft.com/office/mac/drawingml/2011/main" xmlns="" val="1"/>
            </a:ext>
          </a:extLst>
        </p:spPr>
        <p:txBody>
          <a:bodyPr lIns="50800" tIns="50800" rIns="50800" bIns="50800"/>
          <a:lstStyle/>
          <a:p>
            <a:pPr marR="630099" indent="304800" algn="l" defTabSz="457200">
              <a:spcBef>
                <a:spcPts val="300"/>
              </a:spcBef>
              <a:defRPr sz="1200" b="0">
                <a:solidFill>
                  <a:srgbClr val="FFFFFF"/>
                </a:solidFill>
                <a:latin typeface="Helvetica"/>
                <a:ea typeface="Helvetica"/>
                <a:cs typeface="Helvetica"/>
                <a:sym typeface="Helvetica"/>
              </a:defRPr>
            </a:pPr>
            <a:r>
              <a:rPr lang="en-US" u="sng" dirty="0">
                <a:solidFill>
                  <a:schemeClr val="bg1"/>
                </a:solidFill>
                <a:latin typeface="맑은 고딕" pitchFamily="50" charset="-127"/>
                <a:ea typeface="맑은 고딕" pitchFamily="50" charset="-127"/>
              </a:rPr>
              <a:t>Chen </a:t>
            </a:r>
            <a:r>
              <a:rPr lang="en-US" u="sng" dirty="0" err="1">
                <a:solidFill>
                  <a:schemeClr val="bg1"/>
                </a:solidFill>
                <a:latin typeface="맑은 고딕" pitchFamily="50" charset="-127"/>
                <a:ea typeface="맑은 고딕" pitchFamily="50" charset="-127"/>
              </a:rPr>
              <a:t>Yonghu</a:t>
            </a:r>
            <a:r>
              <a:rPr lang="en-US" u="sng" dirty="0">
                <a:solidFill>
                  <a:schemeClr val="bg1"/>
                </a:solidFill>
                <a:latin typeface="맑은 고딕" pitchFamily="50" charset="-127"/>
                <a:ea typeface="맑은 고딕" pitchFamily="50" charset="-127"/>
              </a:rPr>
              <a:t>, </a:t>
            </a:r>
            <a:r>
              <a:rPr lang="ko-KR" altLang="en-US" u="sng" dirty="0" smtClean="0">
                <a:solidFill>
                  <a:schemeClr val="bg1"/>
                </a:solidFill>
                <a:latin typeface="맑은 고딕" pitchFamily="50" charset="-127"/>
                <a:ea typeface="맑은 고딕" pitchFamily="50" charset="-127"/>
              </a:rPr>
              <a:t>기술 총 감독</a:t>
            </a:r>
            <a:endParaRPr u="sng" dirty="0">
              <a:solidFill>
                <a:schemeClr val="bg1"/>
              </a:solidFill>
              <a:latin typeface="맑은 고딕" pitchFamily="50" charset="-127"/>
              <a:ea typeface="맑은 고딕" pitchFamily="50" charset="-127"/>
              <a:cs typeface="Times New Roman"/>
              <a:sym typeface="Times New Roman"/>
            </a:endParaRPr>
          </a:p>
          <a:p>
            <a:pPr marR="630099" indent="304800" algn="l" defTabSz="457200">
              <a:spcBef>
                <a:spcPts val="300"/>
              </a:spcBef>
              <a:defRPr sz="1200" b="0">
                <a:solidFill>
                  <a:srgbClr val="FFFFFF"/>
                </a:solidFill>
                <a:latin typeface="Helvetica"/>
                <a:ea typeface="Helvetica"/>
                <a:cs typeface="Helvetica"/>
                <a:sym typeface="Helvetica"/>
              </a:defRPr>
            </a:pPr>
            <a:r>
              <a:rPr lang="zh-CN"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前</a:t>
            </a:r>
            <a:r>
              <a:rPr lang="zh-CN" altLang="en-US" dirty="0" smtClean="0">
                <a:solidFill>
                  <a:schemeClr val="bg1"/>
                </a:solidFill>
                <a:latin typeface="맑은 고딕" pitchFamily="50" charset="-127"/>
              </a:rPr>
              <a:t> 北</a:t>
            </a:r>
            <a:r>
              <a:rPr lang="zh-CN" altLang="en-US" dirty="0">
                <a:solidFill>
                  <a:schemeClr val="bg1"/>
                </a:solidFill>
                <a:latin typeface="맑은 고딕" pitchFamily="50" charset="-127"/>
              </a:rPr>
              <a:t>京光芒星空信息技术有限公</a:t>
            </a:r>
            <a:r>
              <a:rPr lang="zh-CN" altLang="en-US" dirty="0" smtClean="0">
                <a:solidFill>
                  <a:schemeClr val="bg1"/>
                </a:solidFill>
                <a:latin typeface="맑은 고딕" pitchFamily="50" charset="-127"/>
              </a:rPr>
              <a:t>司</a:t>
            </a:r>
            <a:r>
              <a:rPr lang="en-US" altLang="zh-CN" dirty="0">
                <a:solidFill>
                  <a:schemeClr val="bg1"/>
                </a:solidFill>
                <a:latin typeface="맑은 고딕" pitchFamily="50" charset="-127"/>
                <a:ea typeface="맑은 고딕" pitchFamily="50" charset="-127"/>
              </a:rPr>
              <a:t> </a:t>
            </a:r>
            <a:r>
              <a:rPr lang="ko-KR" altLang="en-US" dirty="0" smtClean="0">
                <a:solidFill>
                  <a:schemeClr val="bg1"/>
                </a:solidFill>
                <a:latin typeface="맑은 고딕" pitchFamily="50" charset="-127"/>
                <a:ea typeface="맑은 고딕" pitchFamily="50" charset="-127"/>
              </a:rPr>
              <a:t>연구 개발 책임자</a:t>
            </a:r>
            <a:r>
              <a:rPr lang="en-US" altLang="ko-KR" dirty="0" smtClean="0">
                <a:solidFill>
                  <a:schemeClr val="bg1"/>
                </a:solidFill>
                <a:latin typeface="맑은 고딕" pitchFamily="50" charset="-127"/>
                <a:ea typeface="맑은 고딕" pitchFamily="50" charset="-127"/>
              </a:rPr>
              <a:t>.</a:t>
            </a:r>
          </a:p>
          <a:p>
            <a:pPr marR="630099" indent="304800" algn="l" defTabSz="457200">
              <a:spcBef>
                <a:spcPts val="300"/>
              </a:spcBef>
              <a:defRPr sz="1200" b="0">
                <a:solidFill>
                  <a:srgbClr val="FFFFFF"/>
                </a:solidFill>
                <a:latin typeface="Helvetica"/>
                <a:ea typeface="Helvetica"/>
                <a:cs typeface="Helvetica"/>
                <a:sym typeface="Helvetica"/>
              </a:defRPr>
            </a:pPr>
            <a:r>
              <a:rPr lang="en-US" altLang="ko-KR" dirty="0" smtClean="0">
                <a:solidFill>
                  <a:schemeClr val="bg1"/>
                </a:solidFill>
                <a:latin typeface="맑은 고딕" pitchFamily="50" charset="-127"/>
                <a:ea typeface="맑은 고딕" pitchFamily="50" charset="-127"/>
              </a:rPr>
              <a:t>6</a:t>
            </a:r>
            <a:r>
              <a:rPr lang="ko-KR" altLang="en-US" dirty="0" smtClean="0">
                <a:solidFill>
                  <a:schemeClr val="bg1"/>
                </a:solidFill>
                <a:latin typeface="맑은 고딕" pitchFamily="50" charset="-127"/>
                <a:ea typeface="맑은 고딕" pitchFamily="50" charset="-127"/>
              </a:rPr>
              <a:t>년의 </a:t>
            </a:r>
            <a:r>
              <a:rPr lang="ko-KR" altLang="en-US" dirty="0" err="1" smtClean="0">
                <a:solidFill>
                  <a:schemeClr val="bg1"/>
                </a:solidFill>
                <a:latin typeface="맑은 고딕" pitchFamily="50" charset="-127"/>
                <a:ea typeface="맑은 고딕" pitchFamily="50" charset="-127"/>
              </a:rPr>
              <a:t>모바일</a:t>
            </a:r>
            <a:r>
              <a:rPr lang="ko-KR" altLang="en-US" dirty="0" smtClean="0">
                <a:solidFill>
                  <a:schemeClr val="bg1"/>
                </a:solidFill>
                <a:latin typeface="맑은 고딕" pitchFamily="50" charset="-127"/>
                <a:ea typeface="맑은 고딕" pitchFamily="50" charset="-127"/>
              </a:rPr>
              <a:t> 어플리케이션 개발 경력을 갖고 있으며</a:t>
            </a:r>
            <a:r>
              <a:rPr lang="en-US" altLang="ko-KR" dirty="0" smtClean="0">
                <a:solidFill>
                  <a:schemeClr val="bg1"/>
                </a:solidFill>
                <a:latin typeface="맑은 고딕" pitchFamily="50" charset="-127"/>
                <a:ea typeface="맑은 고딕" pitchFamily="50" charset="-127"/>
              </a:rPr>
              <a:t>,</a:t>
            </a:r>
          </a:p>
          <a:p>
            <a:pPr marR="630099" indent="304800" algn="l" defTabSz="457200">
              <a:spcBef>
                <a:spcPts val="300"/>
              </a:spcBef>
              <a:defRPr sz="1200" b="0">
                <a:solidFill>
                  <a:srgbClr val="FFFFFF"/>
                </a:solidFill>
                <a:latin typeface="Helvetica"/>
                <a:ea typeface="Helvetica"/>
                <a:cs typeface="Helvetica"/>
                <a:sym typeface="Helvetica"/>
              </a:defRPr>
            </a:pPr>
            <a:r>
              <a:rPr lang="en-US" altLang="ko-KR" dirty="0" err="1" smtClean="0">
                <a:solidFill>
                  <a:schemeClr val="bg1"/>
                </a:solidFill>
                <a:latin typeface="맑은 고딕" pitchFamily="50" charset="-127"/>
                <a:ea typeface="맑은 고딕" pitchFamily="50" charset="-127"/>
              </a:rPr>
              <a:t>Android&amp;iOS</a:t>
            </a:r>
            <a:r>
              <a:rPr lang="ko-KR" altLang="en-US" dirty="0" smtClean="0">
                <a:solidFill>
                  <a:schemeClr val="bg1"/>
                </a:solidFill>
                <a:latin typeface="맑은 고딕" pitchFamily="50" charset="-127"/>
                <a:ea typeface="맑은 고딕" pitchFamily="50" charset="-127"/>
              </a:rPr>
              <a:t>와 </a:t>
            </a:r>
            <a:r>
              <a:rPr lang="en-US" altLang="ko-KR" dirty="0" smtClean="0">
                <a:solidFill>
                  <a:schemeClr val="bg1"/>
                </a:solidFill>
                <a:latin typeface="맑은 고딕" pitchFamily="50" charset="-127"/>
                <a:ea typeface="맑은 고딕" pitchFamily="50" charset="-127"/>
              </a:rPr>
              <a:t>Linux </a:t>
            </a:r>
            <a:r>
              <a:rPr lang="ko-KR" altLang="en-US" dirty="0" smtClean="0">
                <a:solidFill>
                  <a:schemeClr val="bg1"/>
                </a:solidFill>
                <a:latin typeface="맑은 고딕" pitchFamily="50" charset="-127"/>
                <a:ea typeface="맑은 고딕" pitchFamily="50" charset="-127"/>
              </a:rPr>
              <a:t>시스템 개발에 통달했습니다</a:t>
            </a:r>
            <a:r>
              <a:rPr lang="en-US" altLang="ko-KR" dirty="0" smtClean="0">
                <a:solidFill>
                  <a:schemeClr val="bg1"/>
                </a:solidFill>
                <a:latin typeface="맑은 고딕" pitchFamily="50" charset="-127"/>
                <a:ea typeface="맑은 고딕" pitchFamily="50" charset="-127"/>
              </a:rPr>
              <a:t>.</a:t>
            </a:r>
          </a:p>
          <a:p>
            <a:pPr marR="630099" indent="304800" algn="l" defTabSz="457200">
              <a:spcBef>
                <a:spcPts val="300"/>
              </a:spcBef>
              <a:defRPr sz="1200" b="0">
                <a:solidFill>
                  <a:srgbClr val="FFFFFF"/>
                </a:solidFill>
                <a:latin typeface="Helvetica"/>
                <a:ea typeface="Helvetica"/>
                <a:cs typeface="Helvetica"/>
                <a:sym typeface="Helvetica"/>
              </a:defRPr>
            </a:pPr>
            <a:r>
              <a:rPr lang="ko-KR" altLang="en-US" dirty="0" smtClean="0">
                <a:solidFill>
                  <a:schemeClr val="bg1"/>
                </a:solidFill>
                <a:latin typeface="맑은 고딕" pitchFamily="50" charset="-127"/>
                <a:ea typeface="맑은 고딕" pitchFamily="50" charset="-127"/>
              </a:rPr>
              <a:t>이동 통신에 </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대한 </a:t>
            </a:r>
            <a:r>
              <a:rPr lang="ko-KR" altLang="en-US" dirty="0" smtClean="0">
                <a:solidFill>
                  <a:schemeClr val="bg1"/>
                </a:solidFill>
                <a:latin typeface="맑은 고딕" pitchFamily="50" charset="-127"/>
                <a:ea typeface="맑은 고딕" pitchFamily="50" charset="-127"/>
              </a:rPr>
              <a:t>깊은 연구 경험이 있으며</a:t>
            </a:r>
            <a:r>
              <a:rPr lang="en-US" altLang="ko-KR" dirty="0" smtClean="0">
                <a:solidFill>
                  <a:schemeClr val="bg1"/>
                </a:solidFill>
                <a:latin typeface="맑은 고딕" pitchFamily="50" charset="-127"/>
                <a:ea typeface="맑은 고딕" pitchFamily="50" charset="-127"/>
              </a:rPr>
              <a:t>,</a:t>
            </a:r>
          </a:p>
          <a:p>
            <a:pPr marR="630099" indent="304800" algn="l" defTabSz="457200">
              <a:spcBef>
                <a:spcPts val="300"/>
              </a:spcBef>
              <a:defRPr sz="1200" b="0">
                <a:solidFill>
                  <a:srgbClr val="FFFFFF"/>
                </a:solidFill>
                <a:latin typeface="Helvetica"/>
                <a:ea typeface="Helvetica"/>
                <a:cs typeface="Helvetica"/>
                <a:sym typeface="Helvetica"/>
              </a:defRPr>
            </a:pPr>
            <a:r>
              <a:rPr lang="ko-KR" altLang="en-US" dirty="0" err="1" smtClean="0">
                <a:solidFill>
                  <a:schemeClr val="bg1"/>
                </a:solidFill>
                <a:latin typeface="맑은 고딕" pitchFamily="50" charset="-127"/>
                <a:ea typeface="맑은 고딕" pitchFamily="50" charset="-127"/>
              </a:rPr>
              <a:t>이더리움과</a:t>
            </a:r>
            <a:r>
              <a:rPr lang="ko-KR" altLang="en-US" dirty="0" smtClean="0">
                <a:solidFill>
                  <a:schemeClr val="bg1"/>
                </a:solidFill>
                <a:latin typeface="맑은 고딕" pitchFamily="50" charset="-127"/>
                <a:ea typeface="맑은 고딕" pitchFamily="50" charset="-127"/>
              </a:rPr>
              <a:t> 스마트계약 개발</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의 달인입니</a:t>
            </a:r>
            <a:r>
              <a:rPr lang="ko-KR" altLang="en-US" dirty="0" smtClean="0">
                <a:solidFill>
                  <a:schemeClr val="bg1"/>
                </a:solidFill>
                <a:latin typeface="맑은 고딕" pitchFamily="50" charset="-127"/>
                <a:ea typeface="맑은 고딕" pitchFamily="50" charset="-127"/>
              </a:rPr>
              <a:t>다</a:t>
            </a:r>
            <a:r>
              <a:rPr lang="en-US" altLang="ko-KR" dirty="0" smtClean="0">
                <a:solidFill>
                  <a:schemeClr val="bg1"/>
                </a:solidFill>
                <a:latin typeface="맑은 고딕" pitchFamily="50" charset="-127"/>
                <a:ea typeface="맑은 고딕" pitchFamily="50" charset="-127"/>
              </a:rPr>
              <a:t>.</a:t>
            </a:r>
            <a:endParaRPr dirty="0">
              <a:solidFill>
                <a:schemeClr val="bg1"/>
              </a:solidFill>
              <a:latin typeface="맑은 고딕" pitchFamily="50" charset="-127"/>
              <a:ea typeface="맑은 고딕" pitchFamily="50" charset="-127"/>
              <a:cs typeface="Times New Roman"/>
              <a:sym typeface="Times New Roman"/>
            </a:endParaRP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2" name="屏幕快照 2017-10-27 下午4.22.57.png" descr="屏幕快照 2017-10-27 下午4.22.57.png"/>
          <p:cNvPicPr>
            <a:picLocks noChangeAspect="1"/>
          </p:cNvPicPr>
          <p:nvPr/>
        </p:nvPicPr>
        <p:blipFill>
          <a:blip r:embed="rId2" cstate="print">
            <a:extLst/>
          </a:blip>
          <a:stretch>
            <a:fillRect/>
          </a:stretch>
        </p:blipFill>
        <p:spPr>
          <a:xfrm>
            <a:off x="-405" y="2661"/>
            <a:ext cx="7633510" cy="10802378"/>
          </a:xfrm>
          <a:prstGeom prst="rect">
            <a:avLst/>
          </a:prstGeom>
          <a:ln w="3175">
            <a:miter lim="400000"/>
          </a:ln>
        </p:spPr>
      </p:pic>
      <p:pic>
        <p:nvPicPr>
          <p:cNvPr id="353" name="图片-2.png" descr="图片-2.png"/>
          <p:cNvPicPr>
            <a:picLocks noChangeAspect="1"/>
          </p:cNvPicPr>
          <p:nvPr/>
        </p:nvPicPr>
        <p:blipFill>
          <a:blip r:embed="rId3" cstate="print">
            <a:extLst/>
          </a:blip>
          <a:stretch>
            <a:fillRect/>
          </a:stretch>
        </p:blipFill>
        <p:spPr>
          <a:xfrm>
            <a:off x="70792" y="10093706"/>
            <a:ext cx="7562313" cy="711333"/>
          </a:xfrm>
          <a:prstGeom prst="rect">
            <a:avLst/>
          </a:prstGeom>
          <a:ln w="3175">
            <a:miter lim="400000"/>
          </a:ln>
        </p:spPr>
      </p:pic>
      <p:grpSp>
        <p:nvGrpSpPr>
          <p:cNvPr id="356" name="成组"/>
          <p:cNvGrpSpPr/>
          <p:nvPr/>
        </p:nvGrpSpPr>
        <p:grpSpPr>
          <a:xfrm>
            <a:off x="766729" y="834876"/>
            <a:ext cx="815976" cy="449263"/>
            <a:chOff x="0" y="0"/>
            <a:chExt cx="815975" cy="449261"/>
          </a:xfrm>
        </p:grpSpPr>
        <p:sp>
          <p:nvSpPr>
            <p:cNvPr id="354" name="形状"/>
            <p:cNvSpPr/>
            <p:nvPr/>
          </p:nvSpPr>
          <p:spPr>
            <a:xfrm>
              <a:off x="0" y="1586"/>
              <a:ext cx="815975" cy="447676"/>
            </a:xfrm>
            <a:custGeom>
              <a:avLst/>
              <a:gdLst/>
              <a:ahLst/>
              <a:cxnLst>
                <a:cxn ang="0">
                  <a:pos x="wd2" y="hd2"/>
                </a:cxn>
                <a:cxn ang="5400000">
                  <a:pos x="wd2" y="hd2"/>
                </a:cxn>
                <a:cxn ang="10800000">
                  <a:pos x="wd2" y="hd2"/>
                </a:cxn>
                <a:cxn ang="16200000">
                  <a:pos x="wd2" y="hd2"/>
                </a:cxn>
              </a:cxnLst>
              <a:rect l="0" t="0" r="r" b="b"/>
              <a:pathLst>
                <a:path w="21600" h="21600" extrusionOk="0">
                  <a:moveTo>
                    <a:pt x="19111" y="12220"/>
                  </a:moveTo>
                  <a:lnTo>
                    <a:pt x="19086" y="11837"/>
                  </a:lnTo>
                  <a:lnTo>
                    <a:pt x="19058" y="11462"/>
                  </a:lnTo>
                  <a:lnTo>
                    <a:pt x="19018" y="11087"/>
                  </a:lnTo>
                  <a:lnTo>
                    <a:pt x="18965" y="10726"/>
                  </a:lnTo>
                  <a:lnTo>
                    <a:pt x="18909" y="10366"/>
                  </a:lnTo>
                  <a:lnTo>
                    <a:pt x="18844" y="10013"/>
                  </a:lnTo>
                  <a:lnTo>
                    <a:pt x="18767" y="9667"/>
                  </a:lnTo>
                  <a:lnTo>
                    <a:pt x="18678" y="9329"/>
                  </a:lnTo>
                  <a:lnTo>
                    <a:pt x="18589" y="8998"/>
                  </a:lnTo>
                  <a:lnTo>
                    <a:pt x="18488" y="8689"/>
                  </a:lnTo>
                  <a:lnTo>
                    <a:pt x="18379" y="8372"/>
                  </a:lnTo>
                  <a:lnTo>
                    <a:pt x="18262" y="8078"/>
                  </a:lnTo>
                  <a:lnTo>
                    <a:pt x="18141" y="7791"/>
                  </a:lnTo>
                  <a:lnTo>
                    <a:pt x="18011" y="7511"/>
                  </a:lnTo>
                  <a:lnTo>
                    <a:pt x="17870" y="7239"/>
                  </a:lnTo>
                  <a:lnTo>
                    <a:pt x="17729" y="6989"/>
                  </a:lnTo>
                  <a:lnTo>
                    <a:pt x="17579" y="6746"/>
                  </a:lnTo>
                  <a:lnTo>
                    <a:pt x="17425" y="6518"/>
                  </a:lnTo>
                  <a:lnTo>
                    <a:pt x="17264" y="6298"/>
                  </a:lnTo>
                  <a:lnTo>
                    <a:pt x="17094" y="6092"/>
                  </a:lnTo>
                  <a:lnTo>
                    <a:pt x="16924" y="5900"/>
                  </a:lnTo>
                  <a:lnTo>
                    <a:pt x="16747" y="5724"/>
                  </a:lnTo>
                  <a:lnTo>
                    <a:pt x="16565" y="5569"/>
                  </a:lnTo>
                  <a:lnTo>
                    <a:pt x="16379" y="5422"/>
                  </a:lnTo>
                  <a:lnTo>
                    <a:pt x="16185" y="5290"/>
                  </a:lnTo>
                  <a:lnTo>
                    <a:pt x="15991" y="5172"/>
                  </a:lnTo>
                  <a:lnTo>
                    <a:pt x="15789" y="5069"/>
                  </a:lnTo>
                  <a:lnTo>
                    <a:pt x="15587" y="4995"/>
                  </a:lnTo>
                  <a:lnTo>
                    <a:pt x="15381" y="4929"/>
                  </a:lnTo>
                  <a:lnTo>
                    <a:pt x="15171" y="4878"/>
                  </a:lnTo>
                  <a:lnTo>
                    <a:pt x="14956" y="4856"/>
                  </a:lnTo>
                  <a:lnTo>
                    <a:pt x="14742" y="4841"/>
                  </a:lnTo>
                  <a:lnTo>
                    <a:pt x="14581" y="4856"/>
                  </a:lnTo>
                  <a:lnTo>
                    <a:pt x="14411" y="4863"/>
                  </a:lnTo>
                  <a:lnTo>
                    <a:pt x="14249" y="4892"/>
                  </a:lnTo>
                  <a:lnTo>
                    <a:pt x="14087" y="4929"/>
                  </a:lnTo>
                  <a:lnTo>
                    <a:pt x="13926" y="4981"/>
                  </a:lnTo>
                  <a:lnTo>
                    <a:pt x="13611" y="5113"/>
                  </a:lnTo>
                  <a:lnTo>
                    <a:pt x="13457" y="5194"/>
                  </a:lnTo>
                  <a:lnTo>
                    <a:pt x="13312" y="5282"/>
                  </a:lnTo>
                  <a:lnTo>
                    <a:pt x="13013" y="5488"/>
                  </a:lnTo>
                  <a:lnTo>
                    <a:pt x="12871" y="5613"/>
                  </a:lnTo>
                  <a:lnTo>
                    <a:pt x="12730" y="5731"/>
                  </a:lnTo>
                  <a:lnTo>
                    <a:pt x="12592" y="5871"/>
                  </a:lnTo>
                  <a:lnTo>
                    <a:pt x="12459" y="6011"/>
                  </a:lnTo>
                  <a:lnTo>
                    <a:pt x="12326" y="6165"/>
                  </a:lnTo>
                  <a:lnTo>
                    <a:pt x="12277" y="5834"/>
                  </a:lnTo>
                  <a:lnTo>
                    <a:pt x="12220" y="5518"/>
                  </a:lnTo>
                  <a:lnTo>
                    <a:pt x="12152" y="5201"/>
                  </a:lnTo>
                  <a:lnTo>
                    <a:pt x="12079" y="4885"/>
                  </a:lnTo>
                  <a:lnTo>
                    <a:pt x="12002" y="4583"/>
                  </a:lnTo>
                  <a:lnTo>
                    <a:pt x="11917" y="4289"/>
                  </a:lnTo>
                  <a:lnTo>
                    <a:pt x="11828" y="3987"/>
                  </a:lnTo>
                  <a:lnTo>
                    <a:pt x="11731" y="3708"/>
                  </a:lnTo>
                  <a:lnTo>
                    <a:pt x="11626" y="3436"/>
                  </a:lnTo>
                  <a:lnTo>
                    <a:pt x="11517" y="3163"/>
                  </a:lnTo>
                  <a:lnTo>
                    <a:pt x="11400" y="2913"/>
                  </a:lnTo>
                  <a:lnTo>
                    <a:pt x="11283" y="2656"/>
                  </a:lnTo>
                  <a:lnTo>
                    <a:pt x="11158" y="2420"/>
                  </a:lnTo>
                  <a:lnTo>
                    <a:pt x="11024" y="2185"/>
                  </a:lnTo>
                  <a:lnTo>
                    <a:pt x="10887" y="1972"/>
                  </a:lnTo>
                  <a:lnTo>
                    <a:pt x="10745" y="1751"/>
                  </a:lnTo>
                  <a:lnTo>
                    <a:pt x="10600" y="1552"/>
                  </a:lnTo>
                  <a:lnTo>
                    <a:pt x="10450" y="1361"/>
                  </a:lnTo>
                  <a:lnTo>
                    <a:pt x="10297" y="1184"/>
                  </a:lnTo>
                  <a:lnTo>
                    <a:pt x="10139" y="1023"/>
                  </a:lnTo>
                  <a:lnTo>
                    <a:pt x="9974" y="861"/>
                  </a:lnTo>
                  <a:lnTo>
                    <a:pt x="9808" y="714"/>
                  </a:lnTo>
                  <a:lnTo>
                    <a:pt x="9634" y="581"/>
                  </a:lnTo>
                  <a:lnTo>
                    <a:pt x="9464" y="463"/>
                  </a:lnTo>
                  <a:lnTo>
                    <a:pt x="9287" y="360"/>
                  </a:lnTo>
                  <a:lnTo>
                    <a:pt x="9105" y="265"/>
                  </a:lnTo>
                  <a:lnTo>
                    <a:pt x="8923" y="184"/>
                  </a:lnTo>
                  <a:lnTo>
                    <a:pt x="8737" y="125"/>
                  </a:lnTo>
                  <a:lnTo>
                    <a:pt x="8543" y="66"/>
                  </a:lnTo>
                  <a:lnTo>
                    <a:pt x="8353" y="29"/>
                  </a:lnTo>
                  <a:lnTo>
                    <a:pt x="8159" y="7"/>
                  </a:lnTo>
                  <a:lnTo>
                    <a:pt x="7965" y="0"/>
                  </a:lnTo>
                  <a:lnTo>
                    <a:pt x="7844" y="0"/>
                  </a:lnTo>
                  <a:lnTo>
                    <a:pt x="7731" y="7"/>
                  </a:lnTo>
                  <a:lnTo>
                    <a:pt x="7614" y="29"/>
                  </a:lnTo>
                  <a:lnTo>
                    <a:pt x="7500" y="44"/>
                  </a:lnTo>
                  <a:lnTo>
                    <a:pt x="7391" y="59"/>
                  </a:lnTo>
                  <a:lnTo>
                    <a:pt x="7274" y="96"/>
                  </a:lnTo>
                  <a:lnTo>
                    <a:pt x="7056" y="169"/>
                  </a:lnTo>
                  <a:lnTo>
                    <a:pt x="6834" y="250"/>
                  </a:lnTo>
                  <a:lnTo>
                    <a:pt x="6619" y="368"/>
                  </a:lnTo>
                  <a:lnTo>
                    <a:pt x="6413" y="500"/>
                  </a:lnTo>
                  <a:lnTo>
                    <a:pt x="6207" y="647"/>
                  </a:lnTo>
                  <a:lnTo>
                    <a:pt x="6009" y="809"/>
                  </a:lnTo>
                  <a:lnTo>
                    <a:pt x="5811" y="993"/>
                  </a:lnTo>
                  <a:lnTo>
                    <a:pt x="5625" y="1184"/>
                  </a:lnTo>
                  <a:lnTo>
                    <a:pt x="5443" y="1405"/>
                  </a:lnTo>
                  <a:lnTo>
                    <a:pt x="5266" y="1626"/>
                  </a:lnTo>
                  <a:lnTo>
                    <a:pt x="5092" y="1876"/>
                  </a:lnTo>
                  <a:lnTo>
                    <a:pt x="4930" y="2134"/>
                  </a:lnTo>
                  <a:lnTo>
                    <a:pt x="4773" y="2406"/>
                  </a:lnTo>
                  <a:lnTo>
                    <a:pt x="4623" y="2693"/>
                  </a:lnTo>
                  <a:lnTo>
                    <a:pt x="4482" y="2987"/>
                  </a:lnTo>
                  <a:lnTo>
                    <a:pt x="4348" y="3296"/>
                  </a:lnTo>
                  <a:lnTo>
                    <a:pt x="4223" y="3612"/>
                  </a:lnTo>
                  <a:lnTo>
                    <a:pt x="4106" y="3958"/>
                  </a:lnTo>
                  <a:lnTo>
                    <a:pt x="3997" y="4296"/>
                  </a:lnTo>
                  <a:lnTo>
                    <a:pt x="3896" y="4650"/>
                  </a:lnTo>
                  <a:lnTo>
                    <a:pt x="3807" y="5010"/>
                  </a:lnTo>
                  <a:lnTo>
                    <a:pt x="3726" y="5385"/>
                  </a:lnTo>
                  <a:lnTo>
                    <a:pt x="3657" y="5768"/>
                  </a:lnTo>
                  <a:lnTo>
                    <a:pt x="3597" y="6158"/>
                  </a:lnTo>
                  <a:lnTo>
                    <a:pt x="3544" y="6548"/>
                  </a:lnTo>
                  <a:lnTo>
                    <a:pt x="3504" y="6960"/>
                  </a:lnTo>
                  <a:lnTo>
                    <a:pt x="3492" y="7158"/>
                  </a:lnTo>
                  <a:lnTo>
                    <a:pt x="3475" y="7372"/>
                  </a:lnTo>
                  <a:lnTo>
                    <a:pt x="3467" y="7578"/>
                  </a:lnTo>
                  <a:lnTo>
                    <a:pt x="3455" y="7791"/>
                  </a:lnTo>
                  <a:lnTo>
                    <a:pt x="3455" y="7997"/>
                  </a:lnTo>
                  <a:lnTo>
                    <a:pt x="3451" y="8203"/>
                  </a:lnTo>
                  <a:lnTo>
                    <a:pt x="3455" y="8460"/>
                  </a:lnTo>
                  <a:lnTo>
                    <a:pt x="3463" y="8703"/>
                  </a:lnTo>
                  <a:lnTo>
                    <a:pt x="3475" y="8946"/>
                  </a:lnTo>
                  <a:lnTo>
                    <a:pt x="3492" y="9196"/>
                  </a:lnTo>
                  <a:lnTo>
                    <a:pt x="3415" y="9189"/>
                  </a:lnTo>
                  <a:lnTo>
                    <a:pt x="3237" y="9196"/>
                  </a:lnTo>
                  <a:lnTo>
                    <a:pt x="3063" y="9218"/>
                  </a:lnTo>
                  <a:lnTo>
                    <a:pt x="2893" y="9262"/>
                  </a:lnTo>
                  <a:lnTo>
                    <a:pt x="2724" y="9314"/>
                  </a:lnTo>
                  <a:lnTo>
                    <a:pt x="2558" y="9380"/>
                  </a:lnTo>
                  <a:lnTo>
                    <a:pt x="2400" y="9468"/>
                  </a:lnTo>
                  <a:lnTo>
                    <a:pt x="2243" y="9564"/>
                  </a:lnTo>
                  <a:lnTo>
                    <a:pt x="2081" y="9682"/>
                  </a:lnTo>
                  <a:lnTo>
                    <a:pt x="1936" y="9799"/>
                  </a:lnTo>
                  <a:lnTo>
                    <a:pt x="1786" y="9939"/>
                  </a:lnTo>
                  <a:lnTo>
                    <a:pt x="1645" y="10086"/>
                  </a:lnTo>
                  <a:lnTo>
                    <a:pt x="1503" y="10248"/>
                  </a:lnTo>
                  <a:lnTo>
                    <a:pt x="1370" y="10417"/>
                  </a:lnTo>
                  <a:lnTo>
                    <a:pt x="1241" y="10601"/>
                  </a:lnTo>
                  <a:lnTo>
                    <a:pt x="1119" y="10800"/>
                  </a:lnTo>
                  <a:lnTo>
                    <a:pt x="1002" y="11006"/>
                  </a:lnTo>
                  <a:lnTo>
                    <a:pt x="885" y="11219"/>
                  </a:lnTo>
                  <a:lnTo>
                    <a:pt x="780" y="11447"/>
                  </a:lnTo>
                  <a:lnTo>
                    <a:pt x="683" y="11683"/>
                  </a:lnTo>
                  <a:lnTo>
                    <a:pt x="586" y="11926"/>
                  </a:lnTo>
                  <a:lnTo>
                    <a:pt x="493" y="12176"/>
                  </a:lnTo>
                  <a:lnTo>
                    <a:pt x="412" y="12433"/>
                  </a:lnTo>
                  <a:lnTo>
                    <a:pt x="335" y="12698"/>
                  </a:lnTo>
                  <a:lnTo>
                    <a:pt x="206" y="13257"/>
                  </a:lnTo>
                  <a:lnTo>
                    <a:pt x="154" y="13544"/>
                  </a:lnTo>
                  <a:lnTo>
                    <a:pt x="73" y="14147"/>
                  </a:lnTo>
                  <a:lnTo>
                    <a:pt x="40" y="14456"/>
                  </a:lnTo>
                  <a:lnTo>
                    <a:pt x="20" y="14758"/>
                  </a:lnTo>
                  <a:lnTo>
                    <a:pt x="8" y="15074"/>
                  </a:lnTo>
                  <a:lnTo>
                    <a:pt x="0" y="15391"/>
                  </a:lnTo>
                  <a:lnTo>
                    <a:pt x="8" y="15707"/>
                  </a:lnTo>
                  <a:lnTo>
                    <a:pt x="20" y="16009"/>
                  </a:lnTo>
                  <a:lnTo>
                    <a:pt x="40" y="16310"/>
                  </a:lnTo>
                  <a:lnTo>
                    <a:pt x="69" y="16605"/>
                  </a:lnTo>
                  <a:lnTo>
                    <a:pt x="101" y="16899"/>
                  </a:lnTo>
                  <a:lnTo>
                    <a:pt x="145" y="17186"/>
                  </a:lnTo>
                  <a:lnTo>
                    <a:pt x="198" y="17465"/>
                  </a:lnTo>
                  <a:lnTo>
                    <a:pt x="255" y="17738"/>
                  </a:lnTo>
                  <a:lnTo>
                    <a:pt x="319" y="18010"/>
                  </a:lnTo>
                  <a:lnTo>
                    <a:pt x="388" y="18267"/>
                  </a:lnTo>
                  <a:lnTo>
                    <a:pt x="465" y="18517"/>
                  </a:lnTo>
                  <a:lnTo>
                    <a:pt x="554" y="18775"/>
                  </a:lnTo>
                  <a:lnTo>
                    <a:pt x="643" y="19010"/>
                  </a:lnTo>
                  <a:lnTo>
                    <a:pt x="740" y="19238"/>
                  </a:lnTo>
                  <a:lnTo>
                    <a:pt x="841" y="19459"/>
                  </a:lnTo>
                  <a:lnTo>
                    <a:pt x="946" y="19672"/>
                  </a:lnTo>
                  <a:lnTo>
                    <a:pt x="1059" y="19878"/>
                  </a:lnTo>
                  <a:lnTo>
                    <a:pt x="1172" y="20070"/>
                  </a:lnTo>
                  <a:lnTo>
                    <a:pt x="1297" y="20254"/>
                  </a:lnTo>
                  <a:lnTo>
                    <a:pt x="1422" y="20430"/>
                  </a:lnTo>
                  <a:lnTo>
                    <a:pt x="1556" y="20592"/>
                  </a:lnTo>
                  <a:lnTo>
                    <a:pt x="1689" y="20739"/>
                  </a:lnTo>
                  <a:lnTo>
                    <a:pt x="1831" y="20894"/>
                  </a:lnTo>
                  <a:lnTo>
                    <a:pt x="1972" y="21011"/>
                  </a:lnTo>
                  <a:lnTo>
                    <a:pt x="2122" y="21137"/>
                  </a:lnTo>
                  <a:lnTo>
                    <a:pt x="2275" y="21240"/>
                  </a:lnTo>
                  <a:lnTo>
                    <a:pt x="2429" y="21328"/>
                  </a:lnTo>
                  <a:lnTo>
                    <a:pt x="2744" y="21475"/>
                  </a:lnTo>
                  <a:lnTo>
                    <a:pt x="2906" y="21526"/>
                  </a:lnTo>
                  <a:lnTo>
                    <a:pt x="3075" y="21563"/>
                  </a:lnTo>
                  <a:lnTo>
                    <a:pt x="3241" y="21585"/>
                  </a:lnTo>
                  <a:lnTo>
                    <a:pt x="3241" y="21600"/>
                  </a:lnTo>
                  <a:lnTo>
                    <a:pt x="18921" y="21600"/>
                  </a:lnTo>
                  <a:lnTo>
                    <a:pt x="18921" y="21578"/>
                  </a:lnTo>
                  <a:lnTo>
                    <a:pt x="18965" y="21585"/>
                  </a:lnTo>
                  <a:lnTo>
                    <a:pt x="19018" y="21600"/>
                  </a:lnTo>
                  <a:lnTo>
                    <a:pt x="19155" y="21600"/>
                  </a:lnTo>
                  <a:lnTo>
                    <a:pt x="19284" y="21578"/>
                  </a:lnTo>
                  <a:lnTo>
                    <a:pt x="19414" y="21541"/>
                  </a:lnTo>
                  <a:lnTo>
                    <a:pt x="19543" y="21497"/>
                  </a:lnTo>
                  <a:lnTo>
                    <a:pt x="19664" y="21446"/>
                  </a:lnTo>
                  <a:lnTo>
                    <a:pt x="19786" y="21387"/>
                  </a:lnTo>
                  <a:lnTo>
                    <a:pt x="19907" y="21320"/>
                  </a:lnTo>
                  <a:lnTo>
                    <a:pt x="20024" y="21232"/>
                  </a:lnTo>
                  <a:lnTo>
                    <a:pt x="20141" y="21137"/>
                  </a:lnTo>
                  <a:lnTo>
                    <a:pt x="20250" y="21034"/>
                  </a:lnTo>
                  <a:lnTo>
                    <a:pt x="20359" y="20916"/>
                  </a:lnTo>
                  <a:lnTo>
                    <a:pt x="20460" y="20798"/>
                  </a:lnTo>
                  <a:lnTo>
                    <a:pt x="20565" y="20666"/>
                  </a:lnTo>
                  <a:lnTo>
                    <a:pt x="20662" y="20526"/>
                  </a:lnTo>
                  <a:lnTo>
                    <a:pt x="20751" y="20379"/>
                  </a:lnTo>
                  <a:lnTo>
                    <a:pt x="20844" y="20217"/>
                  </a:lnTo>
                  <a:lnTo>
                    <a:pt x="20929" y="20062"/>
                  </a:lnTo>
                  <a:lnTo>
                    <a:pt x="21010" y="19886"/>
                  </a:lnTo>
                  <a:lnTo>
                    <a:pt x="21087" y="19717"/>
                  </a:lnTo>
                  <a:lnTo>
                    <a:pt x="21160" y="19533"/>
                  </a:lnTo>
                  <a:lnTo>
                    <a:pt x="21224" y="19341"/>
                  </a:lnTo>
                  <a:lnTo>
                    <a:pt x="21289" y="19143"/>
                  </a:lnTo>
                  <a:lnTo>
                    <a:pt x="21345" y="18937"/>
                  </a:lnTo>
                  <a:lnTo>
                    <a:pt x="21398" y="18731"/>
                  </a:lnTo>
                  <a:lnTo>
                    <a:pt x="21442" y="18517"/>
                  </a:lnTo>
                  <a:lnTo>
                    <a:pt x="21483" y="18304"/>
                  </a:lnTo>
                  <a:lnTo>
                    <a:pt x="21519" y="18076"/>
                  </a:lnTo>
                  <a:lnTo>
                    <a:pt x="21547" y="17848"/>
                  </a:lnTo>
                  <a:lnTo>
                    <a:pt x="21572" y="17613"/>
                  </a:lnTo>
                  <a:lnTo>
                    <a:pt x="21596" y="17142"/>
                  </a:lnTo>
                  <a:lnTo>
                    <a:pt x="21600" y="16899"/>
                  </a:lnTo>
                  <a:lnTo>
                    <a:pt x="21596" y="16663"/>
                  </a:lnTo>
                  <a:lnTo>
                    <a:pt x="21584" y="16428"/>
                  </a:lnTo>
                  <a:lnTo>
                    <a:pt x="21572" y="16207"/>
                  </a:lnTo>
                  <a:lnTo>
                    <a:pt x="21552" y="15979"/>
                  </a:lnTo>
                  <a:lnTo>
                    <a:pt x="21523" y="15751"/>
                  </a:lnTo>
                  <a:lnTo>
                    <a:pt x="21491" y="15531"/>
                  </a:lnTo>
                  <a:lnTo>
                    <a:pt x="21450" y="15325"/>
                  </a:lnTo>
                  <a:lnTo>
                    <a:pt x="21402" y="15111"/>
                  </a:lnTo>
                  <a:lnTo>
                    <a:pt x="21353" y="14905"/>
                  </a:lnTo>
                  <a:lnTo>
                    <a:pt x="21301" y="14714"/>
                  </a:lnTo>
                  <a:lnTo>
                    <a:pt x="21180" y="14331"/>
                  </a:lnTo>
                  <a:lnTo>
                    <a:pt x="21107" y="14147"/>
                  </a:lnTo>
                  <a:lnTo>
                    <a:pt x="21034" y="13971"/>
                  </a:lnTo>
                  <a:lnTo>
                    <a:pt x="20953" y="13809"/>
                  </a:lnTo>
                  <a:lnTo>
                    <a:pt x="20873" y="13640"/>
                  </a:lnTo>
                  <a:lnTo>
                    <a:pt x="20695" y="13346"/>
                  </a:lnTo>
                  <a:lnTo>
                    <a:pt x="20602" y="13206"/>
                  </a:lnTo>
                  <a:lnTo>
                    <a:pt x="20505" y="13073"/>
                  </a:lnTo>
                  <a:lnTo>
                    <a:pt x="20404" y="12956"/>
                  </a:lnTo>
                  <a:lnTo>
                    <a:pt x="20299" y="12838"/>
                  </a:lnTo>
                  <a:lnTo>
                    <a:pt x="20194" y="12735"/>
                  </a:lnTo>
                  <a:lnTo>
                    <a:pt x="20081" y="12632"/>
                  </a:lnTo>
                  <a:lnTo>
                    <a:pt x="19967" y="12551"/>
                  </a:lnTo>
                  <a:lnTo>
                    <a:pt x="19854" y="12477"/>
                  </a:lnTo>
                  <a:lnTo>
                    <a:pt x="19733" y="12404"/>
                  </a:lnTo>
                  <a:lnTo>
                    <a:pt x="19612" y="12345"/>
                  </a:lnTo>
                  <a:lnTo>
                    <a:pt x="19491" y="12301"/>
                  </a:lnTo>
                  <a:lnTo>
                    <a:pt x="19365" y="12264"/>
                  </a:lnTo>
                  <a:lnTo>
                    <a:pt x="19240" y="12242"/>
                  </a:lnTo>
                  <a:lnTo>
                    <a:pt x="19111" y="12220"/>
                  </a:lnTo>
                  <a:close/>
                </a:path>
              </a:pathLst>
            </a:custGeom>
            <a:solidFill>
              <a:srgbClr val="FFFFFF"/>
            </a:solidFill>
            <a:ln w="3175" cap="flat">
              <a:noFill/>
              <a:miter lim="400000"/>
            </a:ln>
            <a:effectLst/>
          </p:spPr>
          <p:txBody>
            <a:bodyPr wrap="square" lIns="45719" tIns="45719" rIns="45719" bIns="45719" numCol="1" anchor="ctr">
              <a:noAutofit/>
            </a:bodyPr>
            <a:lstStyle/>
            <a:p>
              <a:pPr algn="l" defTabSz="685754">
                <a:defRPr sz="1300" b="0">
                  <a:latin typeface="Arial"/>
                  <a:ea typeface="Arial"/>
                  <a:cs typeface="Arial"/>
                  <a:sym typeface="Arial"/>
                </a:defRPr>
              </a:pPr>
              <a:endParaRPr>
                <a:solidFill>
                  <a:schemeClr val="bg1"/>
                </a:solidFill>
              </a:endParaRPr>
            </a:p>
          </p:txBody>
        </p:sp>
        <p:sp>
          <p:nvSpPr>
            <p:cNvPr id="355" name="8"/>
            <p:cNvSpPr txBox="1"/>
            <p:nvPr/>
          </p:nvSpPr>
          <p:spPr>
            <a:xfrm>
              <a:off x="170068" y="0"/>
              <a:ext cx="210468" cy="394767"/>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l" defTabSz="684212">
                <a:defRPr sz="2800" b="0">
                  <a:solidFill>
                    <a:srgbClr val="374352"/>
                  </a:solidFill>
                  <a:latin typeface="Arial"/>
                  <a:ea typeface="Arial"/>
                  <a:cs typeface="Arial"/>
                  <a:sym typeface="Arial"/>
                </a:defRPr>
              </a:lvl1pPr>
            </a:lstStyle>
            <a:p>
              <a:r>
                <a:rPr dirty="0">
                  <a:solidFill>
                    <a:schemeClr val="tx1"/>
                  </a:solidFill>
                </a:rPr>
                <a:t>8</a:t>
              </a:r>
            </a:p>
          </p:txBody>
        </p:sp>
      </p:grpSp>
      <p:sp>
        <p:nvSpPr>
          <p:cNvPr id="357" name="结语…"/>
          <p:cNvSpPr txBox="1"/>
          <p:nvPr/>
        </p:nvSpPr>
        <p:spPr>
          <a:xfrm>
            <a:off x="1582704" y="795338"/>
            <a:ext cx="2776123" cy="601364"/>
          </a:xfrm>
          <a:prstGeom prst="rect">
            <a:avLst/>
          </a:prstGeom>
          <a:ln w="3175">
            <a:miter lim="400000"/>
          </a:ln>
          <a:extLst>
            <a:ext uri="{C572A759-6A51-4108-AA02-DFA0A04FC94B}">
              <ma14:wrappingTextBoxFlag xmlns:ma14="http://schemas.microsoft.com/office/mac/drawingml/2011/main" xmlns="" val="1"/>
            </a:ext>
          </a:extLst>
        </p:spPr>
        <p:txBody>
          <a:bodyPr lIns="45719" rIns="45719"/>
          <a:lstStyle/>
          <a:p>
            <a:pPr algn="l" defTabSz="684212">
              <a:defRPr>
                <a:solidFill>
                  <a:srgbClr val="FFFFFF"/>
                </a:solidFill>
                <a:latin typeface="微软雅黑"/>
                <a:ea typeface="微软雅黑"/>
                <a:cs typeface="微软雅黑"/>
                <a:sym typeface="微软雅黑"/>
              </a:defRPr>
            </a:pPr>
            <a:r>
              <a:rPr lang="ko-KR" altLang="en-US" dirty="0" smtClean="0">
                <a:solidFill>
                  <a:schemeClr val="bg1"/>
                </a:solidFill>
                <a:latin typeface="맑은 고딕" pitchFamily="50" charset="-127"/>
                <a:ea typeface="맑은 고딕" pitchFamily="50" charset="-127"/>
              </a:rPr>
              <a:t>맺음말</a:t>
            </a:r>
            <a:endParaRPr dirty="0">
              <a:solidFill>
                <a:schemeClr val="bg1"/>
              </a:solidFill>
              <a:latin typeface="맑은 고딕" pitchFamily="50" charset="-127"/>
              <a:ea typeface="맑은 고딕" pitchFamily="50" charset="-127"/>
            </a:endParaRPr>
          </a:p>
          <a:p>
            <a:pPr algn="l" defTabSz="684212">
              <a:defRPr sz="1000" b="0">
                <a:solidFill>
                  <a:srgbClr val="FFFFFF"/>
                </a:solidFill>
                <a:latin typeface="Arial"/>
                <a:ea typeface="Arial"/>
                <a:cs typeface="Arial"/>
                <a:sym typeface="Arial"/>
              </a:defRPr>
            </a:pPr>
            <a:r>
              <a:rPr dirty="0" smtClean="0">
                <a:solidFill>
                  <a:schemeClr val="bg1"/>
                </a:solidFill>
                <a:latin typeface="맑은 고딕" pitchFamily="50" charset="-127"/>
                <a:ea typeface="맑은 고딕" pitchFamily="50" charset="-127"/>
              </a:rPr>
              <a:t>Conclusion</a:t>
            </a:r>
            <a:endParaRPr dirty="0">
              <a:solidFill>
                <a:schemeClr val="bg1"/>
              </a:solidFill>
              <a:latin typeface="맑은 고딕" pitchFamily="50" charset="-127"/>
              <a:ea typeface="맑은 고딕" pitchFamily="50" charset="-127"/>
            </a:endParaRPr>
          </a:p>
        </p:txBody>
      </p:sp>
      <p:sp>
        <p:nvSpPr>
          <p:cNvPr id="358" name="语戏CFun帮助全球创作者完成自组织的协同创作（CoGC），依靠区块链技术记录确权，基于专利算法预测IP市场价值并匹配需求方，结合智能合约计算创作贡献并完成作品交易。…"/>
          <p:cNvSpPr txBox="1"/>
          <p:nvPr/>
        </p:nvSpPr>
        <p:spPr>
          <a:xfrm>
            <a:off x="767134" y="1587426"/>
            <a:ext cx="6865971" cy="1584176"/>
          </a:xfrm>
          <a:prstGeom prst="rect">
            <a:avLst/>
          </a:prstGeom>
          <a:ln w="3175">
            <a:miter lim="400000"/>
          </a:ln>
          <a:extLst>
            <a:ext uri="{C572A759-6A51-4108-AA02-DFA0A04FC94B}">
              <ma14:wrappingTextBoxFlag xmlns:ma14="http://schemas.microsoft.com/office/mac/drawingml/2011/main" xmlns="" val="1"/>
            </a:ext>
          </a:extLst>
        </p:spPr>
        <p:txBody>
          <a:bodyPr lIns="50800" tIns="50800" rIns="50800" bIns="50800"/>
          <a:lstStyle/>
          <a:p>
            <a:pPr marR="630099" indent="304800" algn="just" defTabSz="457200">
              <a:defRPr sz="1200" b="0">
                <a:solidFill>
                  <a:srgbClr val="FFFFFF"/>
                </a:solidFill>
                <a:latin typeface="Helvetica"/>
                <a:ea typeface="Helvetica"/>
                <a:cs typeface="Helvetica"/>
                <a:sym typeface="Helvetica"/>
              </a:defRPr>
            </a:pPr>
            <a:r>
              <a:rPr lang="en-US" altLang="ko-KR" dirty="0" err="1" smtClean="0">
                <a:solidFill>
                  <a:schemeClr val="bg1"/>
                </a:solidFill>
                <a:latin typeface="맑은 고딕" pitchFamily="50" charset="-127"/>
                <a:ea typeface="맑은 고딕" pitchFamily="50" charset="-127"/>
              </a:rPr>
              <a:t>CFun</a:t>
            </a:r>
            <a:r>
              <a:rPr lang="ko-KR" altLang="en-US" dirty="0" smtClean="0">
                <a:solidFill>
                  <a:schemeClr val="bg1"/>
                </a:solidFill>
                <a:latin typeface="맑은 고딕" pitchFamily="50" charset="-127"/>
                <a:ea typeface="맑은 고딕" pitchFamily="50" charset="-127"/>
              </a:rPr>
              <a:t>은 전세계 </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크리에이터</a:t>
            </a:r>
            <a:r>
              <a:rPr lang="ko-KR" altLang="en-US" dirty="0" smtClean="0">
                <a:solidFill>
                  <a:schemeClr val="bg1"/>
                </a:solidFill>
                <a:latin typeface="맑은 고딕" pitchFamily="50" charset="-127"/>
                <a:ea typeface="맑은 고딕" pitchFamily="50" charset="-127"/>
              </a:rPr>
              <a:t>들이 조직적으로 공동 창작</a:t>
            </a:r>
            <a:r>
              <a:rPr lang="en-US" altLang="ko-KR" dirty="0" smtClean="0">
                <a:solidFill>
                  <a:schemeClr val="bg1"/>
                </a:solidFill>
                <a:latin typeface="맑은 고딕" pitchFamily="50" charset="-127"/>
                <a:ea typeface="맑은 고딕" pitchFamily="50" charset="-127"/>
              </a:rPr>
              <a:t>(</a:t>
            </a:r>
            <a:r>
              <a:rPr lang="en-US" altLang="ko-KR" dirty="0" err="1" smtClean="0">
                <a:solidFill>
                  <a:schemeClr val="bg1"/>
                </a:solidFill>
                <a:latin typeface="맑은 고딕" pitchFamily="50" charset="-127"/>
                <a:ea typeface="맑은 고딕" pitchFamily="50" charset="-127"/>
              </a:rPr>
              <a:t>CoGC</a:t>
            </a:r>
            <a:r>
              <a:rPr lang="en-US" altLang="ko-KR" dirty="0" smtClean="0">
                <a:solidFill>
                  <a:schemeClr val="bg1"/>
                </a:solidFill>
                <a:latin typeface="맑은 고딕" pitchFamily="50" charset="-127"/>
                <a:ea typeface="맑은 고딕" pitchFamily="50" charset="-127"/>
              </a:rPr>
              <a:t>)</a:t>
            </a:r>
            <a:r>
              <a:rPr lang="ko-KR" altLang="en-US" dirty="0" smtClean="0">
                <a:solidFill>
                  <a:schemeClr val="bg1"/>
                </a:solidFill>
                <a:latin typeface="맑은 고딕" pitchFamily="50" charset="-127"/>
                <a:ea typeface="맑은 고딕" pitchFamily="50" charset="-127"/>
              </a:rPr>
              <a:t>을 완성하도록 도움을 주는 소셜 네트워크로</a:t>
            </a:r>
            <a:r>
              <a:rPr lang="en-US" altLang="ko-KR" dirty="0" smtClean="0">
                <a:solidFill>
                  <a:schemeClr val="bg1"/>
                </a:solidFill>
                <a:latin typeface="맑은 고딕" pitchFamily="50" charset="-127"/>
                <a:ea typeface="맑은 고딕" pitchFamily="50" charset="-127"/>
              </a:rPr>
              <a:t>, </a:t>
            </a:r>
            <a:r>
              <a:rPr lang="ko-KR" altLang="en-US" dirty="0" smtClean="0">
                <a:solidFill>
                  <a:schemeClr val="bg1"/>
                </a:solidFill>
                <a:latin typeface="맑은 고딕" pitchFamily="50" charset="-127"/>
                <a:ea typeface="맑은 고딕" pitchFamily="50" charset="-127"/>
              </a:rPr>
              <a:t>블록체인 기술을 통해 판권 및 권리 행사를 확립</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합니</a:t>
            </a:r>
            <a:r>
              <a:rPr lang="ko-KR" altLang="en-US" dirty="0" smtClean="0">
                <a:solidFill>
                  <a:schemeClr val="bg1"/>
                </a:solidFill>
                <a:latin typeface="맑은 고딕" pitchFamily="50" charset="-127"/>
                <a:ea typeface="맑은 고딕" pitchFamily="50" charset="-127"/>
              </a:rPr>
              <a:t>다</a:t>
            </a:r>
            <a:r>
              <a:rPr lang="en-US" altLang="ko-KR" dirty="0" smtClean="0">
                <a:solidFill>
                  <a:schemeClr val="bg1"/>
                </a:solidFill>
                <a:latin typeface="맑은 고딕" pitchFamily="50" charset="-127"/>
                <a:ea typeface="맑은 고딕" pitchFamily="50" charset="-127"/>
              </a:rPr>
              <a:t>.</a:t>
            </a:r>
          </a:p>
          <a:p>
            <a:pPr marR="630099" indent="304800" algn="just" defTabSz="457200">
              <a:defRPr sz="1200" b="0">
                <a:solidFill>
                  <a:srgbClr val="FFFFFF"/>
                </a:solidFill>
                <a:latin typeface="Helvetica"/>
                <a:ea typeface="Helvetica"/>
                <a:cs typeface="Helvetica"/>
                <a:sym typeface="Helvetica"/>
              </a:defRPr>
            </a:pPr>
            <a:r>
              <a:rPr lang="en-US" altLang="ko-KR" dirty="0" err="1" smtClean="0">
                <a:solidFill>
                  <a:schemeClr val="bg1"/>
                </a:solidFill>
                <a:latin typeface="맑은 고딕" pitchFamily="50" charset="-127"/>
                <a:ea typeface="맑은 고딕" pitchFamily="50" charset="-127"/>
              </a:rPr>
              <a:t>CFun</a:t>
            </a:r>
            <a:r>
              <a:rPr lang="ko-KR" altLang="en-US" dirty="0" smtClean="0">
                <a:solidFill>
                  <a:schemeClr val="bg1"/>
                </a:solidFill>
                <a:latin typeface="맑은 고딕" pitchFamily="50" charset="-127"/>
                <a:ea typeface="맑은 고딕" pitchFamily="50" charset="-127"/>
              </a:rPr>
              <a:t>만의 </a:t>
            </a:r>
            <a:r>
              <a:rPr lang="ko-KR" altLang="ko-KR" sz="1200" b="0" dirty="0" smtClean="0">
                <a:solidFill>
                  <a:schemeClr val="bg1"/>
                </a:solidFill>
                <a:latin typeface="맑은 고딕" pitchFamily="50" charset="-127"/>
                <a:ea typeface="맑은 고딕" pitchFamily="50" charset="-127"/>
                <a:sym typeface="Helvetica"/>
              </a:rPr>
              <a:t>특허받은 </a:t>
            </a:r>
            <a:r>
              <a:rPr lang="ko-KR" altLang="ko-KR" sz="1200" b="0" dirty="0">
                <a:solidFill>
                  <a:schemeClr val="bg1"/>
                </a:solidFill>
                <a:latin typeface="맑은 고딕" pitchFamily="50" charset="-127"/>
                <a:ea typeface="맑은 고딕" pitchFamily="50" charset="-127"/>
                <a:sym typeface="Helvetica"/>
              </a:rPr>
              <a:t>계산법을 통해 </a:t>
            </a:r>
            <a:r>
              <a:rPr lang="en-US" altLang="ko-KR" sz="1200" b="0" dirty="0">
                <a:solidFill>
                  <a:schemeClr val="bg1"/>
                </a:solidFill>
                <a:latin typeface="맑은 고딕" pitchFamily="50" charset="-127"/>
                <a:ea typeface="맑은 고딕" pitchFamily="50" charset="-127"/>
                <a:sym typeface="Helvetica"/>
              </a:rPr>
              <a:t>IP </a:t>
            </a:r>
            <a:r>
              <a:rPr lang="ko-KR" altLang="ko-KR" sz="1200" b="0" dirty="0">
                <a:solidFill>
                  <a:schemeClr val="bg1"/>
                </a:solidFill>
                <a:latin typeface="맑은 고딕" pitchFamily="50" charset="-127"/>
                <a:ea typeface="맑은 고딕" pitchFamily="50" charset="-127"/>
                <a:sym typeface="Helvetica"/>
              </a:rPr>
              <a:t>시장 가치를 예측하여 </a:t>
            </a:r>
            <a:r>
              <a:rPr lang="ko-KR" altLang="ko-KR" sz="1200" b="0" dirty="0" smtClean="0">
                <a:solidFill>
                  <a:schemeClr val="bg1"/>
                </a:solidFill>
                <a:latin typeface="맑은 고딕" pitchFamily="50" charset="-127"/>
                <a:ea typeface="맑은 고딕" pitchFamily="50" charset="-127"/>
                <a:sym typeface="Helvetica"/>
              </a:rPr>
              <a:t>수요자</a:t>
            </a:r>
            <a:r>
              <a:rPr lang="ko-KR" altLang="en-US" sz="1200" b="0" dirty="0" smtClean="0">
                <a:solidFill>
                  <a:schemeClr val="bg1"/>
                </a:solidFill>
                <a:latin typeface="맑은 고딕" pitchFamily="50" charset="-127"/>
                <a:ea typeface="맑은 고딕" pitchFamily="50" charset="-127"/>
                <a:sym typeface="Helvetica"/>
              </a:rPr>
              <a:t>의 요구와</a:t>
            </a:r>
            <a:r>
              <a:rPr lang="ko-KR" altLang="ko-KR" sz="1200" b="0" dirty="0" smtClean="0">
                <a:solidFill>
                  <a:schemeClr val="bg1"/>
                </a:solidFill>
                <a:latin typeface="맑은 고딕" pitchFamily="50" charset="-127"/>
                <a:ea typeface="맑은 고딕" pitchFamily="50" charset="-127"/>
                <a:sym typeface="Helvetica"/>
              </a:rPr>
              <a:t> 매칭하여</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Helvetica"/>
              </a:rPr>
              <a:t>주고</a:t>
            </a:r>
            <a:r>
              <a:rPr lang="ko-KR" altLang="ko-KR" sz="1200" b="0" dirty="0" smtClean="0">
                <a:solidFill>
                  <a:schemeClr val="bg1"/>
                </a:solidFill>
                <a:latin typeface="맑은 고딕" pitchFamily="50" charset="-127"/>
                <a:ea typeface="맑은 고딕" pitchFamily="50" charset="-127"/>
                <a:sym typeface="Helvetica"/>
              </a:rPr>
              <a:t> </a:t>
            </a:r>
            <a:r>
              <a:rPr lang="ko-KR" altLang="en-US" sz="1200" b="0" dirty="0" smtClean="0">
                <a:solidFill>
                  <a:schemeClr val="bg1"/>
                </a:solidFill>
                <a:latin typeface="맑은 고딕" pitchFamily="50" charset="-127"/>
                <a:ea typeface="맑은 고딕" pitchFamily="50" charset="-127"/>
                <a:sym typeface="Helvetica"/>
              </a:rPr>
              <a:t>스마트계약</a:t>
            </a:r>
            <a:r>
              <a:rPr lang="ko-KR" altLang="ko-KR" sz="1200" b="0" dirty="0" smtClean="0">
                <a:solidFill>
                  <a:schemeClr val="bg1"/>
                </a:solidFill>
                <a:latin typeface="맑은 고딕" pitchFamily="50" charset="-127"/>
                <a:ea typeface="맑은 고딕" pitchFamily="50" charset="-127"/>
                <a:sym typeface="Helvetica"/>
              </a:rPr>
              <a:t>을 통해</a:t>
            </a:r>
            <a:r>
              <a:rPr lang="en-US" altLang="ko-KR" sz="1200" b="0" dirty="0">
                <a:solidFill>
                  <a:schemeClr val="bg1"/>
                </a:solidFill>
                <a:latin typeface="맑은 고딕" pitchFamily="50" charset="-127"/>
                <a:ea typeface="맑은 고딕" pitchFamily="50" charset="-127"/>
                <a:sym typeface="Helvetica"/>
              </a:rPr>
              <a:t> </a:t>
            </a:r>
            <a:r>
              <a:rPr lang="ko-KR" altLang="en-US" dirty="0" smtClean="0">
                <a:solidFill>
                  <a:schemeClr val="bg1"/>
                </a:solidFill>
                <a:latin typeface="맑은 고딕" pitchFamily="50" charset="-127"/>
                <a:ea typeface="맑은 고딕" pitchFamily="50" charset="-127"/>
              </a:rPr>
              <a:t>창작의 공헌도를 계산하여 작품 거래를 완성시</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킵니</a:t>
            </a:r>
            <a:r>
              <a:rPr lang="ko-KR" altLang="en-US" dirty="0" smtClean="0">
                <a:solidFill>
                  <a:schemeClr val="bg1"/>
                </a:solidFill>
                <a:latin typeface="맑은 고딕" pitchFamily="50" charset="-127"/>
                <a:ea typeface="맑은 고딕" pitchFamily="50" charset="-127"/>
              </a:rPr>
              <a:t>다</a:t>
            </a:r>
            <a:r>
              <a:rPr lang="en-US" altLang="ko-KR" dirty="0" smtClean="0">
                <a:solidFill>
                  <a:schemeClr val="bg1"/>
                </a:solidFill>
                <a:latin typeface="맑은 고딕" pitchFamily="50" charset="-127"/>
                <a:ea typeface="맑은 고딕" pitchFamily="50" charset="-127"/>
              </a:rPr>
              <a:t>. </a:t>
            </a:r>
          </a:p>
          <a:p>
            <a:pPr marR="630099" indent="304800" algn="just" defTabSz="457200">
              <a:defRPr sz="1200" b="0">
                <a:solidFill>
                  <a:srgbClr val="FFFFFF"/>
                </a:solidFill>
                <a:latin typeface="Helvetica"/>
                <a:ea typeface="Helvetica"/>
                <a:cs typeface="Helvetica"/>
                <a:sym typeface="Helvetica"/>
              </a:defRPr>
            </a:pPr>
            <a:r>
              <a:rPr lang="en-US" altLang="ko-KR" dirty="0" err="1" smtClean="0">
                <a:solidFill>
                  <a:schemeClr val="bg1"/>
                </a:solidFill>
                <a:latin typeface="맑은 고딕" pitchFamily="50" charset="-127"/>
                <a:ea typeface="맑은 고딕" pitchFamily="50" charset="-127"/>
              </a:rPr>
              <a:t>CFun</a:t>
            </a:r>
            <a:r>
              <a:rPr lang="en-US" altLang="ko-KR" dirty="0" smtClean="0">
                <a:solidFill>
                  <a:schemeClr val="bg1"/>
                </a:solidFill>
                <a:latin typeface="맑은 고딕" pitchFamily="50" charset="-127"/>
                <a:ea typeface="맑은 고딕" pitchFamily="50" charset="-127"/>
              </a:rPr>
              <a:t> </a:t>
            </a:r>
            <a:r>
              <a:rPr lang="ko-KR" altLang="en-US" dirty="0" smtClean="0">
                <a:solidFill>
                  <a:schemeClr val="bg1"/>
                </a:solidFill>
                <a:latin typeface="맑은 고딕" pitchFamily="50" charset="-127"/>
                <a:ea typeface="맑은 고딕" pitchFamily="50" charset="-127"/>
              </a:rPr>
              <a:t>생태계를 통해</a:t>
            </a:r>
            <a:r>
              <a:rPr lang="en-US" altLang="ko-KR" dirty="0" smtClean="0">
                <a:solidFill>
                  <a:schemeClr val="bg1"/>
                </a:solidFill>
                <a:latin typeface="맑은 고딕" pitchFamily="50" charset="-127"/>
                <a:ea typeface="맑은 고딕" pitchFamily="50" charset="-127"/>
              </a:rPr>
              <a:t>, </a:t>
            </a:r>
            <a:r>
              <a:rPr lang="en-US" altLang="ko-KR" dirty="0" err="1" smtClean="0">
                <a:solidFill>
                  <a:schemeClr val="bg1"/>
                </a:solidFill>
                <a:latin typeface="맑은 고딕" pitchFamily="50" charset="-127"/>
                <a:ea typeface="맑은 고딕" pitchFamily="50" charset="-127"/>
              </a:rPr>
              <a:t>CFun</a:t>
            </a:r>
            <a:r>
              <a:rPr lang="ko-KR" altLang="en-US" dirty="0" smtClean="0">
                <a:solidFill>
                  <a:schemeClr val="bg1"/>
                </a:solidFill>
                <a:latin typeface="맑은 고딕" pitchFamily="50" charset="-127"/>
                <a:ea typeface="맑은 고딕" pitchFamily="50" charset="-127"/>
              </a:rPr>
              <a:t>은 중소</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형</a:t>
            </a:r>
            <a:r>
              <a:rPr lang="en-US" altLang="ko-KR" dirty="0" smtClean="0">
                <a:solidFill>
                  <a:schemeClr val="bg1"/>
                </a:solidFill>
                <a:latin typeface="맑은 고딕" pitchFamily="50" charset="-127"/>
                <a:ea typeface="맑은 고딕" pitchFamily="50" charset="-127"/>
              </a:rPr>
              <a:t> IP </a:t>
            </a:r>
            <a:r>
              <a:rPr lang="ko-KR" altLang="en-US" dirty="0" smtClean="0">
                <a:solidFill>
                  <a:schemeClr val="bg1"/>
                </a:solidFill>
                <a:latin typeface="맑은 고딕" pitchFamily="50" charset="-127"/>
                <a:ea typeface="맑은 고딕" pitchFamily="50" charset="-127"/>
              </a:rPr>
              <a:t>수요자에게 합리적인 가격으로 적합한 </a:t>
            </a:r>
            <a:r>
              <a:rPr lang="en-US" altLang="ko-KR" dirty="0" smtClean="0">
                <a:solidFill>
                  <a:schemeClr val="bg1"/>
                </a:solidFill>
                <a:latin typeface="맑은 고딕" pitchFamily="50" charset="-127"/>
                <a:ea typeface="맑은 고딕" pitchFamily="50" charset="-127"/>
              </a:rPr>
              <a:t>IP</a:t>
            </a:r>
            <a:r>
              <a:rPr lang="ko-KR" altLang="en-US" dirty="0" smtClean="0">
                <a:solidFill>
                  <a:schemeClr val="bg1"/>
                </a:solidFill>
                <a:latin typeface="맑은 고딕" pitchFamily="50" charset="-127"/>
                <a:ea typeface="맑은 고딕" pitchFamily="50" charset="-127"/>
              </a:rPr>
              <a:t>를 구매할 수 있도록 도와주며</a:t>
            </a:r>
            <a:r>
              <a:rPr lang="en-US" altLang="ko-KR" dirty="0" smtClean="0">
                <a:solidFill>
                  <a:schemeClr val="bg1"/>
                </a:solidFill>
                <a:latin typeface="맑은 고딕" pitchFamily="50" charset="-127"/>
                <a:ea typeface="맑은 고딕" pitchFamily="50" charset="-127"/>
              </a:rPr>
              <a:t>, IP</a:t>
            </a:r>
            <a:r>
              <a:rPr lang="ko-KR" altLang="en-US" dirty="0" smtClean="0">
                <a:solidFill>
                  <a:schemeClr val="bg1"/>
                </a:solidFill>
                <a:latin typeface="맑은 고딕" pitchFamily="50" charset="-127"/>
                <a:ea typeface="맑은 고딕" pitchFamily="50" charset="-127"/>
              </a:rPr>
              <a:t>를 </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신속히 </a:t>
            </a:r>
            <a:r>
              <a:rPr lang="ko-KR" altLang="en-US" dirty="0" smtClean="0">
                <a:solidFill>
                  <a:schemeClr val="bg1"/>
                </a:solidFill>
                <a:latin typeface="맑은 고딕" pitchFamily="50" charset="-127"/>
                <a:ea typeface="맑은 고딕" pitchFamily="50" charset="-127"/>
              </a:rPr>
              <a:t>현금화할 수 있도록 도와주어</a:t>
            </a:r>
            <a:r>
              <a:rPr lang="en-US" altLang="ko-KR" dirty="0">
                <a:solidFill>
                  <a:schemeClr val="bg1"/>
                </a:solidFill>
                <a:latin typeface="맑은 고딕" pitchFamily="50" charset="-127"/>
                <a:ea typeface="맑은 고딕" pitchFamily="50" charset="-127"/>
              </a:rPr>
              <a:t> </a:t>
            </a:r>
            <a:r>
              <a:rPr lang="ko-KR" altLang="en-US" sz="1200" b="0" dirty="0" err="1" smtClean="0">
                <a:solidFill>
                  <a:schemeClr val="bg1"/>
                </a:solidFill>
                <a:latin typeface="맑은 고딕" pitchFamily="50" charset="-127"/>
                <a:ea typeface="맑은 고딕" pitchFamily="50" charset="-127"/>
                <a:cs typeface="Helvetica" panose="020B0604020202020204" pitchFamily="34" charset="0"/>
                <a:sym typeface="Times New Roman"/>
              </a:rPr>
              <a:t>크리에이터</a:t>
            </a:r>
            <a:r>
              <a:rPr lang="ko-KR" altLang="en-US" dirty="0" smtClean="0">
                <a:solidFill>
                  <a:schemeClr val="bg1"/>
                </a:solidFill>
                <a:latin typeface="맑은 고딕" pitchFamily="50" charset="-127"/>
                <a:ea typeface="맑은 고딕" pitchFamily="50" charset="-127"/>
              </a:rPr>
              <a:t> 개인 데이터 자산의 가치를</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 보호하고 전달하는 것입니다</a:t>
            </a:r>
            <a:r>
              <a:rPr lang="en-US" altLang="ko-KR"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a:t>
            </a:r>
            <a:endParaRPr dirty="0">
              <a:solidFill>
                <a:schemeClr val="bg1"/>
              </a:solidFill>
              <a:latin typeface="맑은 고딕" pitchFamily="50" charset="-127"/>
              <a:ea typeface="맑은 고딕" pitchFamily="50" charset="-127"/>
              <a:cs typeface="Times New Roman"/>
              <a:sym typeface="Times New Roman"/>
            </a:endParaRPr>
          </a:p>
        </p:txBody>
      </p:sp>
      <p:pic>
        <p:nvPicPr>
          <p:cNvPr id="359" name="图片-15.png" descr="图片-15.png"/>
          <p:cNvPicPr>
            <a:picLocks noChangeAspect="1"/>
          </p:cNvPicPr>
          <p:nvPr/>
        </p:nvPicPr>
        <p:blipFill>
          <a:blip r:embed="rId4" cstate="print">
            <a:extLst/>
          </a:blip>
          <a:stretch>
            <a:fillRect/>
          </a:stretch>
        </p:blipFill>
        <p:spPr>
          <a:xfrm>
            <a:off x="2226071" y="6871784"/>
            <a:ext cx="3251756" cy="3221923"/>
          </a:xfrm>
          <a:prstGeom prst="rect">
            <a:avLst/>
          </a:prstGeom>
          <a:ln w="3175">
            <a:miter lim="400000"/>
          </a:ln>
        </p:spPr>
      </p:pic>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1" name="屏幕快照 2017-10-27 下午4.22.57.png" descr="屏幕快照 2017-10-27 下午4.22.57.png"/>
          <p:cNvPicPr>
            <a:picLocks noChangeAspect="1"/>
          </p:cNvPicPr>
          <p:nvPr/>
        </p:nvPicPr>
        <p:blipFill>
          <a:blip r:embed="rId2" cstate="print">
            <a:extLst/>
          </a:blip>
          <a:stretch>
            <a:fillRect/>
          </a:stretch>
        </p:blipFill>
        <p:spPr>
          <a:xfrm>
            <a:off x="-405" y="-117727"/>
            <a:ext cx="7633510" cy="10802378"/>
          </a:xfrm>
          <a:prstGeom prst="rect">
            <a:avLst/>
          </a:prstGeom>
          <a:ln w="3175">
            <a:miter lim="400000"/>
          </a:ln>
        </p:spPr>
      </p:pic>
      <p:pic>
        <p:nvPicPr>
          <p:cNvPr id="362" name="图片-2.png" descr="图片-2.png"/>
          <p:cNvPicPr>
            <a:picLocks noChangeAspect="1"/>
          </p:cNvPicPr>
          <p:nvPr/>
        </p:nvPicPr>
        <p:blipFill>
          <a:blip r:embed="rId3" cstate="print">
            <a:extLst/>
          </a:blip>
          <a:stretch>
            <a:fillRect/>
          </a:stretch>
        </p:blipFill>
        <p:spPr>
          <a:xfrm>
            <a:off x="70792" y="10093706"/>
            <a:ext cx="7562313" cy="711333"/>
          </a:xfrm>
          <a:prstGeom prst="rect">
            <a:avLst/>
          </a:prstGeom>
          <a:ln w="3175">
            <a:miter lim="400000"/>
          </a:ln>
        </p:spPr>
      </p:pic>
      <p:grpSp>
        <p:nvGrpSpPr>
          <p:cNvPr id="365" name="成组"/>
          <p:cNvGrpSpPr/>
          <p:nvPr/>
        </p:nvGrpSpPr>
        <p:grpSpPr>
          <a:xfrm>
            <a:off x="766729" y="833458"/>
            <a:ext cx="815976" cy="449263"/>
            <a:chOff x="0" y="0"/>
            <a:chExt cx="815975" cy="449261"/>
          </a:xfrm>
        </p:grpSpPr>
        <p:sp>
          <p:nvSpPr>
            <p:cNvPr id="363" name="形状"/>
            <p:cNvSpPr/>
            <p:nvPr/>
          </p:nvSpPr>
          <p:spPr>
            <a:xfrm>
              <a:off x="0" y="1586"/>
              <a:ext cx="815975" cy="447676"/>
            </a:xfrm>
            <a:custGeom>
              <a:avLst/>
              <a:gdLst/>
              <a:ahLst/>
              <a:cxnLst>
                <a:cxn ang="0">
                  <a:pos x="wd2" y="hd2"/>
                </a:cxn>
                <a:cxn ang="5400000">
                  <a:pos x="wd2" y="hd2"/>
                </a:cxn>
                <a:cxn ang="10800000">
                  <a:pos x="wd2" y="hd2"/>
                </a:cxn>
                <a:cxn ang="16200000">
                  <a:pos x="wd2" y="hd2"/>
                </a:cxn>
              </a:cxnLst>
              <a:rect l="0" t="0" r="r" b="b"/>
              <a:pathLst>
                <a:path w="21600" h="21600" extrusionOk="0">
                  <a:moveTo>
                    <a:pt x="19111" y="12220"/>
                  </a:moveTo>
                  <a:lnTo>
                    <a:pt x="19086" y="11837"/>
                  </a:lnTo>
                  <a:lnTo>
                    <a:pt x="19058" y="11462"/>
                  </a:lnTo>
                  <a:lnTo>
                    <a:pt x="19018" y="11087"/>
                  </a:lnTo>
                  <a:lnTo>
                    <a:pt x="18965" y="10726"/>
                  </a:lnTo>
                  <a:lnTo>
                    <a:pt x="18909" y="10366"/>
                  </a:lnTo>
                  <a:lnTo>
                    <a:pt x="18844" y="10013"/>
                  </a:lnTo>
                  <a:lnTo>
                    <a:pt x="18767" y="9667"/>
                  </a:lnTo>
                  <a:lnTo>
                    <a:pt x="18678" y="9329"/>
                  </a:lnTo>
                  <a:lnTo>
                    <a:pt x="18589" y="8998"/>
                  </a:lnTo>
                  <a:lnTo>
                    <a:pt x="18488" y="8689"/>
                  </a:lnTo>
                  <a:lnTo>
                    <a:pt x="18379" y="8372"/>
                  </a:lnTo>
                  <a:lnTo>
                    <a:pt x="18262" y="8078"/>
                  </a:lnTo>
                  <a:lnTo>
                    <a:pt x="18141" y="7791"/>
                  </a:lnTo>
                  <a:lnTo>
                    <a:pt x="18011" y="7511"/>
                  </a:lnTo>
                  <a:lnTo>
                    <a:pt x="17870" y="7239"/>
                  </a:lnTo>
                  <a:lnTo>
                    <a:pt x="17729" y="6989"/>
                  </a:lnTo>
                  <a:lnTo>
                    <a:pt x="17579" y="6746"/>
                  </a:lnTo>
                  <a:lnTo>
                    <a:pt x="17425" y="6518"/>
                  </a:lnTo>
                  <a:lnTo>
                    <a:pt x="17264" y="6298"/>
                  </a:lnTo>
                  <a:lnTo>
                    <a:pt x="17094" y="6092"/>
                  </a:lnTo>
                  <a:lnTo>
                    <a:pt x="16924" y="5900"/>
                  </a:lnTo>
                  <a:lnTo>
                    <a:pt x="16747" y="5724"/>
                  </a:lnTo>
                  <a:lnTo>
                    <a:pt x="16565" y="5569"/>
                  </a:lnTo>
                  <a:lnTo>
                    <a:pt x="16379" y="5422"/>
                  </a:lnTo>
                  <a:lnTo>
                    <a:pt x="16185" y="5290"/>
                  </a:lnTo>
                  <a:lnTo>
                    <a:pt x="15991" y="5172"/>
                  </a:lnTo>
                  <a:lnTo>
                    <a:pt x="15789" y="5069"/>
                  </a:lnTo>
                  <a:lnTo>
                    <a:pt x="15587" y="4995"/>
                  </a:lnTo>
                  <a:lnTo>
                    <a:pt x="15381" y="4929"/>
                  </a:lnTo>
                  <a:lnTo>
                    <a:pt x="15171" y="4878"/>
                  </a:lnTo>
                  <a:lnTo>
                    <a:pt x="14956" y="4856"/>
                  </a:lnTo>
                  <a:lnTo>
                    <a:pt x="14742" y="4841"/>
                  </a:lnTo>
                  <a:lnTo>
                    <a:pt x="14581" y="4856"/>
                  </a:lnTo>
                  <a:lnTo>
                    <a:pt x="14411" y="4863"/>
                  </a:lnTo>
                  <a:lnTo>
                    <a:pt x="14249" y="4892"/>
                  </a:lnTo>
                  <a:lnTo>
                    <a:pt x="14087" y="4929"/>
                  </a:lnTo>
                  <a:lnTo>
                    <a:pt x="13926" y="4981"/>
                  </a:lnTo>
                  <a:lnTo>
                    <a:pt x="13611" y="5113"/>
                  </a:lnTo>
                  <a:lnTo>
                    <a:pt x="13457" y="5194"/>
                  </a:lnTo>
                  <a:lnTo>
                    <a:pt x="13312" y="5282"/>
                  </a:lnTo>
                  <a:lnTo>
                    <a:pt x="13013" y="5488"/>
                  </a:lnTo>
                  <a:lnTo>
                    <a:pt x="12871" y="5613"/>
                  </a:lnTo>
                  <a:lnTo>
                    <a:pt x="12730" y="5731"/>
                  </a:lnTo>
                  <a:lnTo>
                    <a:pt x="12592" y="5871"/>
                  </a:lnTo>
                  <a:lnTo>
                    <a:pt x="12459" y="6011"/>
                  </a:lnTo>
                  <a:lnTo>
                    <a:pt x="12326" y="6165"/>
                  </a:lnTo>
                  <a:lnTo>
                    <a:pt x="12277" y="5834"/>
                  </a:lnTo>
                  <a:lnTo>
                    <a:pt x="12220" y="5518"/>
                  </a:lnTo>
                  <a:lnTo>
                    <a:pt x="12152" y="5201"/>
                  </a:lnTo>
                  <a:lnTo>
                    <a:pt x="12079" y="4885"/>
                  </a:lnTo>
                  <a:lnTo>
                    <a:pt x="12002" y="4583"/>
                  </a:lnTo>
                  <a:lnTo>
                    <a:pt x="11917" y="4289"/>
                  </a:lnTo>
                  <a:lnTo>
                    <a:pt x="11828" y="3987"/>
                  </a:lnTo>
                  <a:lnTo>
                    <a:pt x="11731" y="3708"/>
                  </a:lnTo>
                  <a:lnTo>
                    <a:pt x="11626" y="3436"/>
                  </a:lnTo>
                  <a:lnTo>
                    <a:pt x="11517" y="3163"/>
                  </a:lnTo>
                  <a:lnTo>
                    <a:pt x="11400" y="2913"/>
                  </a:lnTo>
                  <a:lnTo>
                    <a:pt x="11283" y="2656"/>
                  </a:lnTo>
                  <a:lnTo>
                    <a:pt x="11158" y="2420"/>
                  </a:lnTo>
                  <a:lnTo>
                    <a:pt x="11024" y="2185"/>
                  </a:lnTo>
                  <a:lnTo>
                    <a:pt x="10887" y="1972"/>
                  </a:lnTo>
                  <a:lnTo>
                    <a:pt x="10745" y="1751"/>
                  </a:lnTo>
                  <a:lnTo>
                    <a:pt x="10600" y="1552"/>
                  </a:lnTo>
                  <a:lnTo>
                    <a:pt x="10450" y="1361"/>
                  </a:lnTo>
                  <a:lnTo>
                    <a:pt x="10297" y="1184"/>
                  </a:lnTo>
                  <a:lnTo>
                    <a:pt x="10139" y="1023"/>
                  </a:lnTo>
                  <a:lnTo>
                    <a:pt x="9974" y="861"/>
                  </a:lnTo>
                  <a:lnTo>
                    <a:pt x="9808" y="714"/>
                  </a:lnTo>
                  <a:lnTo>
                    <a:pt x="9634" y="581"/>
                  </a:lnTo>
                  <a:lnTo>
                    <a:pt x="9464" y="463"/>
                  </a:lnTo>
                  <a:lnTo>
                    <a:pt x="9287" y="360"/>
                  </a:lnTo>
                  <a:lnTo>
                    <a:pt x="9105" y="265"/>
                  </a:lnTo>
                  <a:lnTo>
                    <a:pt x="8923" y="184"/>
                  </a:lnTo>
                  <a:lnTo>
                    <a:pt x="8737" y="125"/>
                  </a:lnTo>
                  <a:lnTo>
                    <a:pt x="8543" y="66"/>
                  </a:lnTo>
                  <a:lnTo>
                    <a:pt x="8353" y="29"/>
                  </a:lnTo>
                  <a:lnTo>
                    <a:pt x="8159" y="7"/>
                  </a:lnTo>
                  <a:lnTo>
                    <a:pt x="7965" y="0"/>
                  </a:lnTo>
                  <a:lnTo>
                    <a:pt x="7844" y="0"/>
                  </a:lnTo>
                  <a:lnTo>
                    <a:pt x="7731" y="7"/>
                  </a:lnTo>
                  <a:lnTo>
                    <a:pt x="7614" y="29"/>
                  </a:lnTo>
                  <a:lnTo>
                    <a:pt x="7500" y="44"/>
                  </a:lnTo>
                  <a:lnTo>
                    <a:pt x="7391" y="59"/>
                  </a:lnTo>
                  <a:lnTo>
                    <a:pt x="7274" y="96"/>
                  </a:lnTo>
                  <a:lnTo>
                    <a:pt x="7056" y="169"/>
                  </a:lnTo>
                  <a:lnTo>
                    <a:pt x="6834" y="250"/>
                  </a:lnTo>
                  <a:lnTo>
                    <a:pt x="6619" y="368"/>
                  </a:lnTo>
                  <a:lnTo>
                    <a:pt x="6413" y="500"/>
                  </a:lnTo>
                  <a:lnTo>
                    <a:pt x="6207" y="647"/>
                  </a:lnTo>
                  <a:lnTo>
                    <a:pt x="6009" y="809"/>
                  </a:lnTo>
                  <a:lnTo>
                    <a:pt x="5811" y="993"/>
                  </a:lnTo>
                  <a:lnTo>
                    <a:pt x="5625" y="1184"/>
                  </a:lnTo>
                  <a:lnTo>
                    <a:pt x="5443" y="1405"/>
                  </a:lnTo>
                  <a:lnTo>
                    <a:pt x="5266" y="1626"/>
                  </a:lnTo>
                  <a:lnTo>
                    <a:pt x="5092" y="1876"/>
                  </a:lnTo>
                  <a:lnTo>
                    <a:pt x="4930" y="2134"/>
                  </a:lnTo>
                  <a:lnTo>
                    <a:pt x="4773" y="2406"/>
                  </a:lnTo>
                  <a:lnTo>
                    <a:pt x="4623" y="2693"/>
                  </a:lnTo>
                  <a:lnTo>
                    <a:pt x="4482" y="2987"/>
                  </a:lnTo>
                  <a:lnTo>
                    <a:pt x="4348" y="3296"/>
                  </a:lnTo>
                  <a:lnTo>
                    <a:pt x="4223" y="3612"/>
                  </a:lnTo>
                  <a:lnTo>
                    <a:pt x="4106" y="3958"/>
                  </a:lnTo>
                  <a:lnTo>
                    <a:pt x="3997" y="4296"/>
                  </a:lnTo>
                  <a:lnTo>
                    <a:pt x="3896" y="4650"/>
                  </a:lnTo>
                  <a:lnTo>
                    <a:pt x="3807" y="5010"/>
                  </a:lnTo>
                  <a:lnTo>
                    <a:pt x="3726" y="5385"/>
                  </a:lnTo>
                  <a:lnTo>
                    <a:pt x="3657" y="5768"/>
                  </a:lnTo>
                  <a:lnTo>
                    <a:pt x="3597" y="6158"/>
                  </a:lnTo>
                  <a:lnTo>
                    <a:pt x="3544" y="6548"/>
                  </a:lnTo>
                  <a:lnTo>
                    <a:pt x="3504" y="6960"/>
                  </a:lnTo>
                  <a:lnTo>
                    <a:pt x="3492" y="7158"/>
                  </a:lnTo>
                  <a:lnTo>
                    <a:pt x="3475" y="7372"/>
                  </a:lnTo>
                  <a:lnTo>
                    <a:pt x="3467" y="7578"/>
                  </a:lnTo>
                  <a:lnTo>
                    <a:pt x="3455" y="7791"/>
                  </a:lnTo>
                  <a:lnTo>
                    <a:pt x="3455" y="7997"/>
                  </a:lnTo>
                  <a:lnTo>
                    <a:pt x="3451" y="8203"/>
                  </a:lnTo>
                  <a:lnTo>
                    <a:pt x="3455" y="8460"/>
                  </a:lnTo>
                  <a:lnTo>
                    <a:pt x="3463" y="8703"/>
                  </a:lnTo>
                  <a:lnTo>
                    <a:pt x="3475" y="8946"/>
                  </a:lnTo>
                  <a:lnTo>
                    <a:pt x="3492" y="9196"/>
                  </a:lnTo>
                  <a:lnTo>
                    <a:pt x="3415" y="9189"/>
                  </a:lnTo>
                  <a:lnTo>
                    <a:pt x="3237" y="9196"/>
                  </a:lnTo>
                  <a:lnTo>
                    <a:pt x="3063" y="9218"/>
                  </a:lnTo>
                  <a:lnTo>
                    <a:pt x="2893" y="9262"/>
                  </a:lnTo>
                  <a:lnTo>
                    <a:pt x="2724" y="9314"/>
                  </a:lnTo>
                  <a:lnTo>
                    <a:pt x="2558" y="9380"/>
                  </a:lnTo>
                  <a:lnTo>
                    <a:pt x="2400" y="9468"/>
                  </a:lnTo>
                  <a:lnTo>
                    <a:pt x="2243" y="9564"/>
                  </a:lnTo>
                  <a:lnTo>
                    <a:pt x="2081" y="9682"/>
                  </a:lnTo>
                  <a:lnTo>
                    <a:pt x="1936" y="9799"/>
                  </a:lnTo>
                  <a:lnTo>
                    <a:pt x="1786" y="9939"/>
                  </a:lnTo>
                  <a:lnTo>
                    <a:pt x="1645" y="10086"/>
                  </a:lnTo>
                  <a:lnTo>
                    <a:pt x="1503" y="10248"/>
                  </a:lnTo>
                  <a:lnTo>
                    <a:pt x="1370" y="10417"/>
                  </a:lnTo>
                  <a:lnTo>
                    <a:pt x="1241" y="10601"/>
                  </a:lnTo>
                  <a:lnTo>
                    <a:pt x="1119" y="10800"/>
                  </a:lnTo>
                  <a:lnTo>
                    <a:pt x="1002" y="11006"/>
                  </a:lnTo>
                  <a:lnTo>
                    <a:pt x="885" y="11219"/>
                  </a:lnTo>
                  <a:lnTo>
                    <a:pt x="780" y="11447"/>
                  </a:lnTo>
                  <a:lnTo>
                    <a:pt x="683" y="11683"/>
                  </a:lnTo>
                  <a:lnTo>
                    <a:pt x="586" y="11926"/>
                  </a:lnTo>
                  <a:lnTo>
                    <a:pt x="493" y="12176"/>
                  </a:lnTo>
                  <a:lnTo>
                    <a:pt x="412" y="12433"/>
                  </a:lnTo>
                  <a:lnTo>
                    <a:pt x="335" y="12698"/>
                  </a:lnTo>
                  <a:lnTo>
                    <a:pt x="206" y="13257"/>
                  </a:lnTo>
                  <a:lnTo>
                    <a:pt x="154" y="13544"/>
                  </a:lnTo>
                  <a:lnTo>
                    <a:pt x="73" y="14147"/>
                  </a:lnTo>
                  <a:lnTo>
                    <a:pt x="40" y="14456"/>
                  </a:lnTo>
                  <a:lnTo>
                    <a:pt x="20" y="14758"/>
                  </a:lnTo>
                  <a:lnTo>
                    <a:pt x="8" y="15074"/>
                  </a:lnTo>
                  <a:lnTo>
                    <a:pt x="0" y="15391"/>
                  </a:lnTo>
                  <a:lnTo>
                    <a:pt x="8" y="15707"/>
                  </a:lnTo>
                  <a:lnTo>
                    <a:pt x="20" y="16009"/>
                  </a:lnTo>
                  <a:lnTo>
                    <a:pt x="40" y="16310"/>
                  </a:lnTo>
                  <a:lnTo>
                    <a:pt x="69" y="16605"/>
                  </a:lnTo>
                  <a:lnTo>
                    <a:pt x="101" y="16899"/>
                  </a:lnTo>
                  <a:lnTo>
                    <a:pt x="145" y="17186"/>
                  </a:lnTo>
                  <a:lnTo>
                    <a:pt x="198" y="17465"/>
                  </a:lnTo>
                  <a:lnTo>
                    <a:pt x="255" y="17738"/>
                  </a:lnTo>
                  <a:lnTo>
                    <a:pt x="319" y="18010"/>
                  </a:lnTo>
                  <a:lnTo>
                    <a:pt x="388" y="18267"/>
                  </a:lnTo>
                  <a:lnTo>
                    <a:pt x="465" y="18517"/>
                  </a:lnTo>
                  <a:lnTo>
                    <a:pt x="554" y="18775"/>
                  </a:lnTo>
                  <a:lnTo>
                    <a:pt x="643" y="19010"/>
                  </a:lnTo>
                  <a:lnTo>
                    <a:pt x="740" y="19238"/>
                  </a:lnTo>
                  <a:lnTo>
                    <a:pt x="841" y="19459"/>
                  </a:lnTo>
                  <a:lnTo>
                    <a:pt x="946" y="19672"/>
                  </a:lnTo>
                  <a:lnTo>
                    <a:pt x="1059" y="19878"/>
                  </a:lnTo>
                  <a:lnTo>
                    <a:pt x="1172" y="20070"/>
                  </a:lnTo>
                  <a:lnTo>
                    <a:pt x="1297" y="20254"/>
                  </a:lnTo>
                  <a:lnTo>
                    <a:pt x="1422" y="20430"/>
                  </a:lnTo>
                  <a:lnTo>
                    <a:pt x="1556" y="20592"/>
                  </a:lnTo>
                  <a:lnTo>
                    <a:pt x="1689" y="20739"/>
                  </a:lnTo>
                  <a:lnTo>
                    <a:pt x="1831" y="20894"/>
                  </a:lnTo>
                  <a:lnTo>
                    <a:pt x="1972" y="21011"/>
                  </a:lnTo>
                  <a:lnTo>
                    <a:pt x="2122" y="21137"/>
                  </a:lnTo>
                  <a:lnTo>
                    <a:pt x="2275" y="21240"/>
                  </a:lnTo>
                  <a:lnTo>
                    <a:pt x="2429" y="21328"/>
                  </a:lnTo>
                  <a:lnTo>
                    <a:pt x="2744" y="21475"/>
                  </a:lnTo>
                  <a:lnTo>
                    <a:pt x="2906" y="21526"/>
                  </a:lnTo>
                  <a:lnTo>
                    <a:pt x="3075" y="21563"/>
                  </a:lnTo>
                  <a:lnTo>
                    <a:pt x="3241" y="21585"/>
                  </a:lnTo>
                  <a:lnTo>
                    <a:pt x="3241" y="21600"/>
                  </a:lnTo>
                  <a:lnTo>
                    <a:pt x="18921" y="21600"/>
                  </a:lnTo>
                  <a:lnTo>
                    <a:pt x="18921" y="21578"/>
                  </a:lnTo>
                  <a:lnTo>
                    <a:pt x="18965" y="21585"/>
                  </a:lnTo>
                  <a:lnTo>
                    <a:pt x="19018" y="21600"/>
                  </a:lnTo>
                  <a:lnTo>
                    <a:pt x="19155" y="21600"/>
                  </a:lnTo>
                  <a:lnTo>
                    <a:pt x="19284" y="21578"/>
                  </a:lnTo>
                  <a:lnTo>
                    <a:pt x="19414" y="21541"/>
                  </a:lnTo>
                  <a:lnTo>
                    <a:pt x="19543" y="21497"/>
                  </a:lnTo>
                  <a:lnTo>
                    <a:pt x="19664" y="21446"/>
                  </a:lnTo>
                  <a:lnTo>
                    <a:pt x="19786" y="21387"/>
                  </a:lnTo>
                  <a:lnTo>
                    <a:pt x="19907" y="21320"/>
                  </a:lnTo>
                  <a:lnTo>
                    <a:pt x="20024" y="21232"/>
                  </a:lnTo>
                  <a:lnTo>
                    <a:pt x="20141" y="21137"/>
                  </a:lnTo>
                  <a:lnTo>
                    <a:pt x="20250" y="21034"/>
                  </a:lnTo>
                  <a:lnTo>
                    <a:pt x="20359" y="20916"/>
                  </a:lnTo>
                  <a:lnTo>
                    <a:pt x="20460" y="20798"/>
                  </a:lnTo>
                  <a:lnTo>
                    <a:pt x="20565" y="20666"/>
                  </a:lnTo>
                  <a:lnTo>
                    <a:pt x="20662" y="20526"/>
                  </a:lnTo>
                  <a:lnTo>
                    <a:pt x="20751" y="20379"/>
                  </a:lnTo>
                  <a:lnTo>
                    <a:pt x="20844" y="20217"/>
                  </a:lnTo>
                  <a:lnTo>
                    <a:pt x="20929" y="20062"/>
                  </a:lnTo>
                  <a:lnTo>
                    <a:pt x="21010" y="19886"/>
                  </a:lnTo>
                  <a:lnTo>
                    <a:pt x="21087" y="19717"/>
                  </a:lnTo>
                  <a:lnTo>
                    <a:pt x="21160" y="19533"/>
                  </a:lnTo>
                  <a:lnTo>
                    <a:pt x="21224" y="19341"/>
                  </a:lnTo>
                  <a:lnTo>
                    <a:pt x="21289" y="19143"/>
                  </a:lnTo>
                  <a:lnTo>
                    <a:pt x="21345" y="18937"/>
                  </a:lnTo>
                  <a:lnTo>
                    <a:pt x="21398" y="18731"/>
                  </a:lnTo>
                  <a:lnTo>
                    <a:pt x="21442" y="18517"/>
                  </a:lnTo>
                  <a:lnTo>
                    <a:pt x="21483" y="18304"/>
                  </a:lnTo>
                  <a:lnTo>
                    <a:pt x="21519" y="18076"/>
                  </a:lnTo>
                  <a:lnTo>
                    <a:pt x="21547" y="17848"/>
                  </a:lnTo>
                  <a:lnTo>
                    <a:pt x="21572" y="17613"/>
                  </a:lnTo>
                  <a:lnTo>
                    <a:pt x="21596" y="17142"/>
                  </a:lnTo>
                  <a:lnTo>
                    <a:pt x="21600" y="16899"/>
                  </a:lnTo>
                  <a:lnTo>
                    <a:pt x="21596" y="16663"/>
                  </a:lnTo>
                  <a:lnTo>
                    <a:pt x="21584" y="16428"/>
                  </a:lnTo>
                  <a:lnTo>
                    <a:pt x="21572" y="16207"/>
                  </a:lnTo>
                  <a:lnTo>
                    <a:pt x="21552" y="15979"/>
                  </a:lnTo>
                  <a:lnTo>
                    <a:pt x="21523" y="15751"/>
                  </a:lnTo>
                  <a:lnTo>
                    <a:pt x="21491" y="15531"/>
                  </a:lnTo>
                  <a:lnTo>
                    <a:pt x="21450" y="15325"/>
                  </a:lnTo>
                  <a:lnTo>
                    <a:pt x="21402" y="15111"/>
                  </a:lnTo>
                  <a:lnTo>
                    <a:pt x="21353" y="14905"/>
                  </a:lnTo>
                  <a:lnTo>
                    <a:pt x="21301" y="14714"/>
                  </a:lnTo>
                  <a:lnTo>
                    <a:pt x="21180" y="14331"/>
                  </a:lnTo>
                  <a:lnTo>
                    <a:pt x="21107" y="14147"/>
                  </a:lnTo>
                  <a:lnTo>
                    <a:pt x="21034" y="13971"/>
                  </a:lnTo>
                  <a:lnTo>
                    <a:pt x="20953" y="13809"/>
                  </a:lnTo>
                  <a:lnTo>
                    <a:pt x="20873" y="13640"/>
                  </a:lnTo>
                  <a:lnTo>
                    <a:pt x="20695" y="13346"/>
                  </a:lnTo>
                  <a:lnTo>
                    <a:pt x="20602" y="13206"/>
                  </a:lnTo>
                  <a:lnTo>
                    <a:pt x="20505" y="13073"/>
                  </a:lnTo>
                  <a:lnTo>
                    <a:pt x="20404" y="12956"/>
                  </a:lnTo>
                  <a:lnTo>
                    <a:pt x="20299" y="12838"/>
                  </a:lnTo>
                  <a:lnTo>
                    <a:pt x="20194" y="12735"/>
                  </a:lnTo>
                  <a:lnTo>
                    <a:pt x="20081" y="12632"/>
                  </a:lnTo>
                  <a:lnTo>
                    <a:pt x="19967" y="12551"/>
                  </a:lnTo>
                  <a:lnTo>
                    <a:pt x="19854" y="12477"/>
                  </a:lnTo>
                  <a:lnTo>
                    <a:pt x="19733" y="12404"/>
                  </a:lnTo>
                  <a:lnTo>
                    <a:pt x="19612" y="12345"/>
                  </a:lnTo>
                  <a:lnTo>
                    <a:pt x="19491" y="12301"/>
                  </a:lnTo>
                  <a:lnTo>
                    <a:pt x="19365" y="12264"/>
                  </a:lnTo>
                  <a:lnTo>
                    <a:pt x="19240" y="12242"/>
                  </a:lnTo>
                  <a:lnTo>
                    <a:pt x="19111" y="12220"/>
                  </a:lnTo>
                  <a:close/>
                </a:path>
              </a:pathLst>
            </a:custGeom>
            <a:solidFill>
              <a:srgbClr val="FFFFFF"/>
            </a:solidFill>
            <a:ln w="3175" cap="flat">
              <a:noFill/>
              <a:miter lim="400000"/>
            </a:ln>
            <a:effectLst/>
          </p:spPr>
          <p:txBody>
            <a:bodyPr wrap="square" lIns="45719" tIns="45719" rIns="45719" bIns="45719" numCol="1" anchor="ctr">
              <a:noAutofit/>
            </a:bodyPr>
            <a:lstStyle/>
            <a:p>
              <a:pPr algn="l" defTabSz="685754">
                <a:defRPr sz="1300" b="0">
                  <a:latin typeface="Arial"/>
                  <a:ea typeface="Arial"/>
                  <a:cs typeface="Arial"/>
                  <a:sym typeface="Arial"/>
                </a:defRPr>
              </a:pPr>
              <a:endParaRPr/>
            </a:p>
          </p:txBody>
        </p:sp>
        <p:sp>
          <p:nvSpPr>
            <p:cNvPr id="364" name="9"/>
            <p:cNvSpPr txBox="1"/>
            <p:nvPr/>
          </p:nvSpPr>
          <p:spPr>
            <a:xfrm>
              <a:off x="170068" y="0"/>
              <a:ext cx="210468" cy="394767"/>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l" defTabSz="684212">
                <a:defRPr sz="2800" b="0">
                  <a:solidFill>
                    <a:srgbClr val="374352"/>
                  </a:solidFill>
                  <a:latin typeface="Arial"/>
                  <a:ea typeface="Arial"/>
                  <a:cs typeface="Arial"/>
                  <a:sym typeface="Arial"/>
                </a:defRPr>
              </a:lvl1pPr>
            </a:lstStyle>
            <a:p>
              <a:r>
                <a:t>9</a:t>
              </a:r>
            </a:p>
          </p:txBody>
        </p:sp>
      </p:grpSp>
      <p:sp>
        <p:nvSpPr>
          <p:cNvPr id="366" name="免责声明…"/>
          <p:cNvSpPr txBox="1"/>
          <p:nvPr/>
        </p:nvSpPr>
        <p:spPr>
          <a:xfrm>
            <a:off x="1582704" y="793920"/>
            <a:ext cx="2776123" cy="601364"/>
          </a:xfrm>
          <a:prstGeom prst="rect">
            <a:avLst/>
          </a:prstGeom>
          <a:ln w="3175">
            <a:miter lim="400000"/>
          </a:ln>
          <a:extLst>
            <a:ext uri="{C572A759-6A51-4108-AA02-DFA0A04FC94B}">
              <ma14:wrappingTextBoxFlag xmlns:ma14="http://schemas.microsoft.com/office/mac/drawingml/2011/main" xmlns="" val="1"/>
            </a:ext>
          </a:extLst>
        </p:spPr>
        <p:txBody>
          <a:bodyPr lIns="45719" rIns="45719"/>
          <a:lstStyle/>
          <a:p>
            <a:pPr algn="l" defTabSz="684212">
              <a:defRPr>
                <a:solidFill>
                  <a:srgbClr val="FFFFFF"/>
                </a:solidFill>
                <a:latin typeface="微软雅黑"/>
                <a:ea typeface="微软雅黑"/>
                <a:cs typeface="微软雅黑"/>
                <a:sym typeface="微软雅黑"/>
              </a:defRPr>
            </a:pPr>
            <a:r>
              <a:rPr lang="ko-KR" altLang="en-US" dirty="0" smtClean="0">
                <a:solidFill>
                  <a:schemeClr val="bg1"/>
                </a:solidFill>
                <a:latin typeface="맑은 고딕" pitchFamily="50" charset="-127"/>
                <a:ea typeface="맑은 고딕" pitchFamily="50" charset="-127"/>
              </a:rPr>
              <a:t>면책 성명</a:t>
            </a:r>
            <a:endParaRPr dirty="0">
              <a:solidFill>
                <a:schemeClr val="bg1"/>
              </a:solidFill>
              <a:latin typeface="맑은 고딕" pitchFamily="50" charset="-127"/>
              <a:ea typeface="맑은 고딕" pitchFamily="50" charset="-127"/>
            </a:endParaRPr>
          </a:p>
          <a:p>
            <a:pPr algn="l" defTabSz="684212">
              <a:defRPr sz="1000" b="0">
                <a:solidFill>
                  <a:srgbClr val="FFFFFF"/>
                </a:solidFill>
                <a:latin typeface="Arial"/>
                <a:ea typeface="Arial"/>
                <a:cs typeface="Arial"/>
                <a:sym typeface="Arial"/>
              </a:defRPr>
            </a:pPr>
            <a:r>
              <a:rPr dirty="0">
                <a:solidFill>
                  <a:schemeClr val="bg1"/>
                </a:solidFill>
                <a:latin typeface="맑은 고딕" pitchFamily="50" charset="-127"/>
                <a:ea typeface="맑은 고딕" pitchFamily="50" charset="-127"/>
              </a:rPr>
              <a:t>Disclaimer</a:t>
            </a:r>
          </a:p>
          <a:p>
            <a:pPr algn="l" defTabSz="684212">
              <a:defRPr sz="1000" b="0">
                <a:solidFill>
                  <a:srgbClr val="FFFFFF"/>
                </a:solidFill>
                <a:latin typeface="Arial"/>
                <a:ea typeface="Arial"/>
                <a:cs typeface="Arial"/>
                <a:sym typeface="Arial"/>
              </a:defRPr>
            </a:pPr>
            <a:endParaRPr dirty="0">
              <a:solidFill>
                <a:schemeClr val="bg1"/>
              </a:solidFill>
              <a:latin typeface="맑은 고딕" pitchFamily="50" charset="-127"/>
              <a:ea typeface="맑은 고딕" pitchFamily="50" charset="-127"/>
            </a:endParaRPr>
          </a:p>
          <a:p>
            <a:pPr algn="l" defTabSz="684212">
              <a:defRPr sz="1000" b="0">
                <a:solidFill>
                  <a:srgbClr val="FFFFFF"/>
                </a:solidFill>
                <a:latin typeface="Arial"/>
                <a:ea typeface="Arial"/>
                <a:cs typeface="Arial"/>
                <a:sym typeface="Arial"/>
              </a:defRPr>
            </a:pPr>
            <a:endParaRPr dirty="0">
              <a:solidFill>
                <a:schemeClr val="bg1"/>
              </a:solidFill>
              <a:latin typeface="맑은 고딕" pitchFamily="50" charset="-127"/>
              <a:ea typeface="맑은 고딕" pitchFamily="50" charset="-127"/>
            </a:endParaRPr>
          </a:p>
        </p:txBody>
      </p:sp>
      <p:sp>
        <p:nvSpPr>
          <p:cNvPr id="367" name="本文档仅对项目进行介绍，不构成任何投资意见与建议，同时本文档亦不构成任何形式上的合约或承诺。…"/>
          <p:cNvSpPr txBox="1"/>
          <p:nvPr/>
        </p:nvSpPr>
        <p:spPr>
          <a:xfrm>
            <a:off x="766729" y="1587425"/>
            <a:ext cx="6865970" cy="8506281"/>
          </a:xfrm>
          <a:prstGeom prst="rect">
            <a:avLst/>
          </a:prstGeom>
          <a:ln w="3175">
            <a:miter lim="400000"/>
          </a:ln>
          <a:extLst>
            <a:ext uri="{C572A759-6A51-4108-AA02-DFA0A04FC94B}">
              <ma14:wrappingTextBoxFlag xmlns:ma14="http://schemas.microsoft.com/office/mac/drawingml/2011/main" xmlns="" val="1"/>
            </a:ext>
          </a:extLst>
        </p:spPr>
        <p:txBody>
          <a:bodyPr lIns="50800" tIns="50800" rIns="50800" bIns="50800"/>
          <a:lstStyle/>
          <a:p>
            <a:pPr marR="630099" indent="304800" algn="l" defTabSz="457200">
              <a:spcBef>
                <a:spcPts val="300"/>
              </a:spcBef>
              <a:defRPr sz="1200" b="0">
                <a:solidFill>
                  <a:srgbClr val="FFFFFF"/>
                </a:solidFill>
                <a:latin typeface="Helvetica"/>
                <a:ea typeface="Helvetica"/>
                <a:cs typeface="Helvetica"/>
                <a:sym typeface="Helvetica"/>
              </a:defRPr>
            </a:pPr>
            <a:r>
              <a:rPr lang="ko-KR" altLang="en-US" dirty="0" smtClean="0">
                <a:solidFill>
                  <a:schemeClr val="bg1"/>
                </a:solidFill>
                <a:latin typeface="맑은 고딕" pitchFamily="50" charset="-127"/>
                <a:ea typeface="맑은 고딕" pitchFamily="50" charset="-127"/>
                <a:cs typeface="Helvetica" panose="020B0604020202020204" pitchFamily="34" charset="0"/>
                <a:sym typeface="Times New Roman"/>
              </a:rPr>
              <a:t>본 문서는 사업 소개만을 </a:t>
            </a:r>
            <a:r>
              <a:rPr lang="ko-KR" altLang="en-US" sz="1200" dirty="0" smtClean="0">
                <a:solidFill>
                  <a:schemeClr val="bg1"/>
                </a:solidFill>
                <a:latin typeface="맑은 고딕" pitchFamily="50" charset="-127"/>
                <a:ea typeface="맑은 고딕" pitchFamily="50" charset="-127"/>
                <a:cs typeface="Helvetica" panose="020B0604020202020204" pitchFamily="34" charset="0"/>
                <a:sym typeface="Times New Roman"/>
              </a:rPr>
              <a:t>목적으로 하며</a:t>
            </a:r>
            <a:r>
              <a:rPr lang="en-US" altLang="ko-KR" dirty="0" smtClean="0">
                <a:solidFill>
                  <a:schemeClr val="bg1"/>
                </a:solidFill>
                <a:latin typeface="맑은 고딕" pitchFamily="50" charset="-127"/>
                <a:ea typeface="맑은 고딕" pitchFamily="50" charset="-127"/>
                <a:cs typeface="Helvetica" panose="020B0604020202020204" pitchFamily="34" charset="0"/>
                <a:sym typeface="Times New Roman"/>
              </a:rPr>
              <a:t>, </a:t>
            </a:r>
            <a:r>
              <a:rPr lang="ko-KR" altLang="en-US" dirty="0" smtClean="0">
                <a:solidFill>
                  <a:schemeClr val="bg1"/>
                </a:solidFill>
                <a:latin typeface="맑은 고딕" pitchFamily="50" charset="-127"/>
                <a:ea typeface="맑은 고딕" pitchFamily="50" charset="-127"/>
                <a:cs typeface="Helvetica" panose="020B0604020202020204" pitchFamily="34" charset="0"/>
                <a:sym typeface="Times New Roman"/>
              </a:rPr>
              <a:t>어떠한 투자 견해</a:t>
            </a:r>
            <a:r>
              <a:rPr lang="ko-KR" altLang="en-US" sz="1200" dirty="0" smtClean="0">
                <a:solidFill>
                  <a:schemeClr val="bg1"/>
                </a:solidFill>
                <a:latin typeface="맑은 고딕" pitchFamily="50" charset="-127"/>
                <a:ea typeface="맑은 고딕" pitchFamily="50" charset="-127"/>
                <a:cs typeface="Helvetica" panose="020B0604020202020204" pitchFamily="34" charset="0"/>
                <a:sym typeface="Times New Roman"/>
              </a:rPr>
              <a:t>와</a:t>
            </a:r>
            <a:r>
              <a:rPr lang="ko-KR" altLang="en-US" dirty="0" smtClean="0">
                <a:solidFill>
                  <a:schemeClr val="bg1"/>
                </a:solidFill>
                <a:latin typeface="맑은 고딕" pitchFamily="50" charset="-127"/>
                <a:ea typeface="맑은 고딕" pitchFamily="50" charset="-127"/>
                <a:cs typeface="Helvetica" panose="020B0604020202020204" pitchFamily="34" charset="0"/>
                <a:sym typeface="Times New Roman"/>
              </a:rPr>
              <a:t> 건의는 다루고 있지 않습니다</a:t>
            </a:r>
            <a:r>
              <a:rPr lang="en-US" altLang="ko-KR" dirty="0" smtClean="0">
                <a:solidFill>
                  <a:schemeClr val="bg1"/>
                </a:solidFill>
                <a:latin typeface="맑은 고딕" pitchFamily="50" charset="-127"/>
                <a:ea typeface="맑은 고딕" pitchFamily="50" charset="-127"/>
                <a:cs typeface="Helvetica" panose="020B0604020202020204" pitchFamily="34" charset="0"/>
                <a:sym typeface="Times New Roman"/>
              </a:rPr>
              <a:t>. </a:t>
            </a:r>
            <a:r>
              <a:rPr lang="ko-KR" altLang="en-US" dirty="0" smtClean="0">
                <a:solidFill>
                  <a:schemeClr val="bg1"/>
                </a:solidFill>
                <a:latin typeface="맑은 고딕" pitchFamily="50" charset="-127"/>
                <a:ea typeface="맑은 고딕" pitchFamily="50" charset="-127"/>
                <a:cs typeface="Helvetica" panose="020B0604020202020204" pitchFamily="34" charset="0"/>
                <a:sym typeface="Times New Roman"/>
              </a:rPr>
              <a:t>또한 계약</a:t>
            </a:r>
            <a:r>
              <a:rPr lang="ko-KR" altLang="en-US" sz="1200" dirty="0" smtClean="0">
                <a:solidFill>
                  <a:schemeClr val="bg1"/>
                </a:solidFill>
                <a:latin typeface="맑은 고딕" pitchFamily="50" charset="-127"/>
                <a:ea typeface="맑은 고딕" pitchFamily="50" charset="-127"/>
                <a:cs typeface="Helvetica" panose="020B0604020202020204" pitchFamily="34" charset="0"/>
                <a:sym typeface="Times New Roman"/>
              </a:rPr>
              <a:t>과</a:t>
            </a:r>
            <a:r>
              <a:rPr lang="ko-KR" altLang="en-US" dirty="0" smtClean="0">
                <a:solidFill>
                  <a:schemeClr val="bg1"/>
                </a:solidFill>
                <a:latin typeface="맑은 고딕" pitchFamily="50" charset="-127"/>
                <a:ea typeface="맑은 고딕" pitchFamily="50" charset="-127"/>
                <a:cs typeface="Helvetica" panose="020B0604020202020204" pitchFamily="34" charset="0"/>
                <a:sym typeface="Times New Roman"/>
              </a:rPr>
              <a:t> 승낙</a:t>
            </a:r>
            <a:r>
              <a:rPr lang="ko-KR" altLang="en-US" sz="1200" dirty="0" smtClean="0">
                <a:solidFill>
                  <a:schemeClr val="bg1"/>
                </a:solidFill>
                <a:latin typeface="맑은 고딕" pitchFamily="50" charset="-127"/>
                <a:ea typeface="맑은 고딕" pitchFamily="50" charset="-127"/>
                <a:cs typeface="Helvetica" panose="020B0604020202020204" pitchFamily="34" charset="0"/>
                <a:sym typeface="Times New Roman"/>
              </a:rPr>
              <a:t>에 관한</a:t>
            </a:r>
            <a:r>
              <a:rPr lang="ko-KR" altLang="en-US" dirty="0" smtClean="0">
                <a:solidFill>
                  <a:schemeClr val="bg1"/>
                </a:solidFill>
                <a:latin typeface="맑은 고딕" pitchFamily="50" charset="-127"/>
                <a:ea typeface="맑은 고딕" pitchFamily="50" charset="-127"/>
                <a:cs typeface="Helvetica" panose="020B0604020202020204" pitchFamily="34" charset="0"/>
                <a:sym typeface="Times New Roman"/>
              </a:rPr>
              <a:t> </a:t>
            </a:r>
            <a:r>
              <a:rPr lang="ko-KR" altLang="en-US" dirty="0">
                <a:solidFill>
                  <a:schemeClr val="bg1"/>
                </a:solidFill>
                <a:latin typeface="맑은 고딕" pitchFamily="50" charset="-127"/>
                <a:ea typeface="맑은 고딕" pitchFamily="50" charset="-127"/>
                <a:cs typeface="Helvetica" panose="020B0604020202020204" pitchFamily="34" charset="0"/>
                <a:sym typeface="Times New Roman"/>
              </a:rPr>
              <a:t>어떠한 </a:t>
            </a:r>
            <a:r>
              <a:rPr lang="ko-KR" altLang="en-US" dirty="0" smtClean="0">
                <a:solidFill>
                  <a:schemeClr val="bg1"/>
                </a:solidFill>
                <a:latin typeface="맑은 고딕" pitchFamily="50" charset="-127"/>
                <a:ea typeface="맑은 고딕" pitchFamily="50" charset="-127"/>
                <a:cs typeface="Helvetica" panose="020B0604020202020204" pitchFamily="34" charset="0"/>
                <a:sym typeface="Times New Roman"/>
              </a:rPr>
              <a:t>형식도 </a:t>
            </a:r>
            <a:r>
              <a:rPr lang="ko-KR" altLang="en-US" sz="1200" dirty="0" smtClean="0">
                <a:solidFill>
                  <a:schemeClr val="bg1"/>
                </a:solidFill>
                <a:latin typeface="맑은 고딕" pitchFamily="50" charset="-127"/>
                <a:ea typeface="맑은 고딕" pitchFamily="50" charset="-127"/>
                <a:cs typeface="Helvetica" panose="020B0604020202020204" pitchFamily="34" charset="0"/>
                <a:sym typeface="Times New Roman"/>
              </a:rPr>
              <a:t>갖추고 있지 않음을 알려드립니다</a:t>
            </a:r>
            <a:r>
              <a:rPr lang="en-US" altLang="ko-KR" sz="1200" dirty="0" smtClean="0">
                <a:solidFill>
                  <a:schemeClr val="bg1"/>
                </a:solidFill>
                <a:latin typeface="맑은 고딕" pitchFamily="50" charset="-127"/>
                <a:ea typeface="맑은 고딕" pitchFamily="50" charset="-127"/>
                <a:cs typeface="Helvetica" panose="020B0604020202020204" pitchFamily="34" charset="0"/>
                <a:sym typeface="Times New Roman"/>
              </a:rPr>
              <a:t>.</a:t>
            </a:r>
          </a:p>
          <a:p>
            <a:pPr marR="630099" indent="304800" algn="l" defTabSz="457200">
              <a:spcBef>
                <a:spcPts val="300"/>
              </a:spcBef>
              <a:defRPr sz="1200" b="0">
                <a:solidFill>
                  <a:srgbClr val="FFFFFF"/>
                </a:solidFill>
                <a:latin typeface="Helvetica"/>
                <a:ea typeface="Helvetica"/>
                <a:cs typeface="Helvetica"/>
                <a:sym typeface="Helvetica"/>
              </a:defRPr>
            </a:pPr>
            <a:r>
              <a:rPr lang="ko-KR" altLang="en-US" dirty="0" smtClean="0">
                <a:solidFill>
                  <a:schemeClr val="bg1"/>
                </a:solidFill>
                <a:latin typeface="맑은 고딕" pitchFamily="50" charset="-127"/>
                <a:ea typeface="맑은 고딕" pitchFamily="50" charset="-127"/>
                <a:cs typeface="Helvetica" panose="020B0604020202020204" pitchFamily="34" charset="0"/>
                <a:sym typeface="Times New Roman"/>
              </a:rPr>
              <a:t>본 </a:t>
            </a:r>
            <a:r>
              <a:rPr lang="ko-KR" altLang="en-US" sz="1200" dirty="0" smtClean="0">
                <a:solidFill>
                  <a:schemeClr val="bg1"/>
                </a:solidFill>
                <a:latin typeface="맑은 고딕" pitchFamily="50" charset="-127"/>
                <a:ea typeface="맑은 고딕" pitchFamily="50" charset="-127"/>
                <a:cs typeface="Helvetica" panose="020B0604020202020204" pitchFamily="34" charset="0"/>
                <a:sym typeface="Times New Roman"/>
              </a:rPr>
              <a:t>사업은</a:t>
            </a:r>
            <a:r>
              <a:rPr lang="ko-KR" altLang="en-US" dirty="0" smtClean="0">
                <a:solidFill>
                  <a:schemeClr val="bg1"/>
                </a:solidFill>
                <a:latin typeface="맑은 고딕" pitchFamily="50" charset="-127"/>
                <a:ea typeface="맑은 고딕" pitchFamily="50" charset="-127"/>
                <a:cs typeface="Helvetica" panose="020B0604020202020204" pitchFamily="34" charset="0"/>
                <a:sym typeface="Times New Roman"/>
              </a:rPr>
              <a:t> 참여자가 반드시 </a:t>
            </a:r>
            <a:r>
              <a:rPr lang="ko-KR" altLang="en-US" sz="1200" dirty="0" smtClean="0">
                <a:solidFill>
                  <a:schemeClr val="bg1"/>
                </a:solidFill>
                <a:latin typeface="맑은 고딕" pitchFamily="50" charset="-127"/>
                <a:ea typeface="맑은 고딕" pitchFamily="50" charset="-127"/>
                <a:cs typeface="Helvetica" panose="020B0604020202020204" pitchFamily="34" charset="0"/>
                <a:sym typeface="Times New Roman"/>
              </a:rPr>
              <a:t>사업 </a:t>
            </a:r>
            <a:r>
              <a:rPr lang="ko-KR" altLang="en-US" sz="1200" dirty="0" err="1" smtClean="0">
                <a:solidFill>
                  <a:schemeClr val="bg1"/>
                </a:solidFill>
                <a:latin typeface="맑은 고딕" pitchFamily="50" charset="-127"/>
                <a:ea typeface="맑은 고딕" pitchFamily="50" charset="-127"/>
                <a:cs typeface="Helvetica" panose="020B0604020202020204" pitchFamily="34" charset="0"/>
                <a:sym typeface="Times New Roman"/>
              </a:rPr>
              <a:t>리스크를</a:t>
            </a:r>
            <a:r>
              <a:rPr lang="ko-KR" altLang="en-US" sz="1200" dirty="0" smtClean="0">
                <a:solidFill>
                  <a:schemeClr val="bg1"/>
                </a:solidFill>
                <a:latin typeface="맑은 고딕" pitchFamily="50" charset="-127"/>
                <a:ea typeface="맑은 고딕" pitchFamily="50" charset="-127"/>
                <a:cs typeface="Helvetica" panose="020B0604020202020204" pitchFamily="34" charset="0"/>
                <a:sym typeface="Times New Roman"/>
              </a:rPr>
              <a:t> 명확하게 이해해야 하므로</a:t>
            </a:r>
            <a:r>
              <a:rPr lang="en-US" altLang="ko-KR" sz="1200" dirty="0" smtClean="0">
                <a:solidFill>
                  <a:schemeClr val="bg1"/>
                </a:solidFill>
                <a:latin typeface="맑은 고딕" pitchFamily="50" charset="-127"/>
                <a:ea typeface="맑은 고딕" pitchFamily="50" charset="-127"/>
                <a:cs typeface="Helvetica" panose="020B0604020202020204" pitchFamily="34" charset="0"/>
                <a:sym typeface="Times New Roman"/>
              </a:rPr>
              <a:t>, </a:t>
            </a:r>
            <a:r>
              <a:rPr lang="ko-KR" altLang="en-US" sz="1200" dirty="0" smtClean="0">
                <a:solidFill>
                  <a:schemeClr val="bg1"/>
                </a:solidFill>
                <a:latin typeface="맑은 고딕" pitchFamily="50" charset="-127"/>
                <a:ea typeface="맑은 고딕" pitchFamily="50" charset="-127"/>
                <a:cs typeface="Helvetica" panose="020B0604020202020204" pitchFamily="34" charset="0"/>
                <a:sym typeface="Times New Roman"/>
              </a:rPr>
              <a:t>투자에 참여하는 모든 투자자는 사업 </a:t>
            </a:r>
            <a:r>
              <a:rPr lang="ko-KR" altLang="en-US" sz="1200" dirty="0" err="1" smtClean="0">
                <a:solidFill>
                  <a:schemeClr val="bg1"/>
                </a:solidFill>
                <a:latin typeface="맑은 고딕" pitchFamily="50" charset="-127"/>
                <a:ea typeface="맑은 고딕" pitchFamily="50" charset="-127"/>
                <a:cs typeface="Helvetica" panose="020B0604020202020204" pitchFamily="34" charset="0"/>
                <a:sym typeface="Times New Roman"/>
              </a:rPr>
              <a:t>리스크를</a:t>
            </a:r>
            <a:r>
              <a:rPr lang="ko-KR" altLang="en-US" sz="1200" dirty="0" smtClean="0">
                <a:solidFill>
                  <a:schemeClr val="bg1"/>
                </a:solidFill>
                <a:latin typeface="맑은 고딕" pitchFamily="50" charset="-127"/>
                <a:ea typeface="맑은 고딕" pitchFamily="50" charset="-127"/>
                <a:cs typeface="Helvetica" panose="020B0604020202020204" pitchFamily="34" charset="0"/>
                <a:sym typeface="Times New Roman"/>
              </a:rPr>
              <a:t> 이해하고 받아들인 것으로 간주되고</a:t>
            </a:r>
            <a:r>
              <a:rPr lang="en-US" altLang="ko-KR" sz="1200" dirty="0" smtClean="0">
                <a:solidFill>
                  <a:schemeClr val="bg1"/>
                </a:solidFill>
                <a:latin typeface="맑은 고딕" pitchFamily="50" charset="-127"/>
                <a:ea typeface="맑은 고딕" pitchFamily="50" charset="-127"/>
                <a:cs typeface="Helvetica" panose="020B0604020202020204" pitchFamily="34" charset="0"/>
                <a:sym typeface="Times New Roman"/>
              </a:rPr>
              <a:t>, </a:t>
            </a:r>
            <a:r>
              <a:rPr lang="ko-KR" altLang="en-US" sz="1200" dirty="0" smtClean="0">
                <a:solidFill>
                  <a:schemeClr val="bg1"/>
                </a:solidFill>
                <a:latin typeface="맑은 고딕" pitchFamily="50" charset="-127"/>
                <a:ea typeface="맑은 고딕" pitchFamily="50" charset="-127"/>
                <a:cs typeface="Helvetica" panose="020B0604020202020204" pitchFamily="34" charset="0"/>
                <a:sym typeface="Times New Roman"/>
              </a:rPr>
              <a:t>일어나는 </a:t>
            </a:r>
            <a:r>
              <a:rPr lang="ko-KR" altLang="en-US" dirty="0" smtClean="0">
                <a:solidFill>
                  <a:schemeClr val="bg1"/>
                </a:solidFill>
                <a:latin typeface="맑은 고딕" pitchFamily="50" charset="-127"/>
                <a:ea typeface="맑은 고딕" pitchFamily="50" charset="-127"/>
                <a:cs typeface="Helvetica" panose="020B0604020202020204" pitchFamily="34" charset="0"/>
                <a:sym typeface="Times New Roman"/>
              </a:rPr>
              <a:t>모든 결과에 대해 스스로 부담</a:t>
            </a:r>
            <a:r>
              <a:rPr lang="ko-KR" altLang="en-US" sz="1200" dirty="0" smtClean="0">
                <a:solidFill>
                  <a:schemeClr val="bg1"/>
                </a:solidFill>
                <a:latin typeface="맑은 고딕" pitchFamily="50" charset="-127"/>
                <a:ea typeface="맑은 고딕" pitchFamily="50" charset="-127"/>
                <a:cs typeface="Helvetica" panose="020B0604020202020204" pitchFamily="34" charset="0"/>
                <a:sym typeface="Times New Roman"/>
              </a:rPr>
              <a:t>한다는 것을 전제로 합니다</a:t>
            </a:r>
            <a:r>
              <a:rPr lang="en-US" altLang="ko-KR" sz="1200" dirty="0" smtClean="0">
                <a:solidFill>
                  <a:schemeClr val="bg1"/>
                </a:solidFill>
                <a:latin typeface="맑은 고딕" pitchFamily="50" charset="-127"/>
                <a:ea typeface="맑은 고딕" pitchFamily="50" charset="-127"/>
                <a:cs typeface="Helvetica" panose="020B0604020202020204" pitchFamily="34" charset="0"/>
                <a:sym typeface="Times New Roman"/>
              </a:rPr>
              <a:t>. </a:t>
            </a:r>
            <a:r>
              <a:rPr lang="ko-KR" altLang="en-US" sz="1200" dirty="0" smtClean="0">
                <a:solidFill>
                  <a:schemeClr val="bg1"/>
                </a:solidFill>
                <a:latin typeface="맑은 고딕" pitchFamily="50" charset="-127"/>
                <a:ea typeface="맑은 고딕" pitchFamily="50" charset="-127"/>
                <a:cs typeface="Helvetica" panose="020B0604020202020204" pitchFamily="34" charset="0"/>
                <a:sym typeface="Times New Roman"/>
              </a:rPr>
              <a:t>그렇기에 </a:t>
            </a:r>
            <a:r>
              <a:rPr lang="ko-KR" altLang="en-US" dirty="0" smtClean="0">
                <a:solidFill>
                  <a:schemeClr val="bg1"/>
                </a:solidFill>
                <a:latin typeface="맑은 고딕" pitchFamily="50" charset="-127"/>
                <a:ea typeface="맑은 고딕" pitchFamily="50" charset="-127"/>
                <a:cs typeface="Helvetica" panose="020B0604020202020204" pitchFamily="34" charset="0"/>
                <a:sym typeface="Times New Roman"/>
              </a:rPr>
              <a:t>본 </a:t>
            </a:r>
            <a:r>
              <a:rPr lang="ko-KR" altLang="en-US" sz="1200" dirty="0" smtClean="0">
                <a:solidFill>
                  <a:schemeClr val="bg1"/>
                </a:solidFill>
                <a:latin typeface="맑은 고딕" pitchFamily="50" charset="-127"/>
                <a:ea typeface="맑은 고딕" pitchFamily="50" charset="-127"/>
                <a:cs typeface="Helvetica" panose="020B0604020202020204" pitchFamily="34" charset="0"/>
                <a:sym typeface="Times New Roman"/>
              </a:rPr>
              <a:t>사업</a:t>
            </a:r>
            <a:r>
              <a:rPr lang="ko-KR" altLang="en-US" dirty="0" smtClean="0">
                <a:solidFill>
                  <a:schemeClr val="bg1"/>
                </a:solidFill>
                <a:latin typeface="맑은 고딕" pitchFamily="50" charset="-127"/>
                <a:ea typeface="맑은 고딕" pitchFamily="50" charset="-127"/>
                <a:cs typeface="Helvetica" panose="020B0604020202020204" pitchFamily="34" charset="0"/>
                <a:sym typeface="Times New Roman"/>
              </a:rPr>
              <a:t> 팀은 일어나는 </a:t>
            </a:r>
            <a:r>
              <a:rPr lang="ko-KR" altLang="en-US" sz="1200" dirty="0" smtClean="0">
                <a:solidFill>
                  <a:schemeClr val="bg1"/>
                </a:solidFill>
                <a:latin typeface="맑은 고딕" pitchFamily="50" charset="-127"/>
                <a:ea typeface="맑은 고딕" pitchFamily="50" charset="-127"/>
                <a:cs typeface="Helvetica" panose="020B0604020202020204" pitchFamily="34" charset="0"/>
                <a:sym typeface="Times New Roman"/>
              </a:rPr>
              <a:t>직접적이거나 간접적인 모든</a:t>
            </a:r>
            <a:r>
              <a:rPr lang="ko-KR" altLang="en-US" dirty="0" smtClean="0">
                <a:solidFill>
                  <a:schemeClr val="bg1"/>
                </a:solidFill>
                <a:latin typeface="맑은 고딕" pitchFamily="50" charset="-127"/>
                <a:ea typeface="맑은 고딕" pitchFamily="50" charset="-127"/>
                <a:cs typeface="Helvetica" panose="020B0604020202020204" pitchFamily="34" charset="0"/>
                <a:sym typeface="Times New Roman"/>
              </a:rPr>
              <a:t> 손실에 대해 </a:t>
            </a:r>
            <a:r>
              <a:rPr lang="ko-KR" altLang="en-US" sz="1200" dirty="0" smtClean="0">
                <a:solidFill>
                  <a:schemeClr val="bg1"/>
                </a:solidFill>
                <a:latin typeface="맑은 고딕" pitchFamily="50" charset="-127"/>
                <a:ea typeface="맑은 고딕" pitchFamily="50" charset="-127"/>
                <a:cs typeface="Helvetica" panose="020B0604020202020204" pitchFamily="34" charset="0"/>
                <a:sym typeface="Times New Roman"/>
              </a:rPr>
              <a:t>어느 책임도</a:t>
            </a:r>
            <a:r>
              <a:rPr lang="ko-KR" altLang="en-US" dirty="0" smtClean="0">
                <a:solidFill>
                  <a:schemeClr val="bg1"/>
                </a:solidFill>
                <a:latin typeface="맑은 고딕" pitchFamily="50" charset="-127"/>
                <a:ea typeface="맑은 고딕" pitchFamily="50" charset="-127"/>
                <a:cs typeface="Helvetica" panose="020B0604020202020204" pitchFamily="34" charset="0"/>
                <a:sym typeface="Times New Roman"/>
              </a:rPr>
              <a:t> 지지 않음을 알려드리는 바 입니다</a:t>
            </a:r>
            <a:r>
              <a:rPr lang="en-US" altLang="ko-KR" dirty="0" smtClean="0">
                <a:solidFill>
                  <a:schemeClr val="bg1"/>
                </a:solidFill>
                <a:latin typeface="맑은 고딕" pitchFamily="50" charset="-127"/>
                <a:ea typeface="맑은 고딕" pitchFamily="50" charset="-127"/>
                <a:cs typeface="Helvetica" panose="020B0604020202020204" pitchFamily="34" charset="0"/>
                <a:sym typeface="Times New Roman"/>
              </a:rPr>
              <a:t>.</a:t>
            </a:r>
          </a:p>
          <a:p>
            <a:pPr marR="630099" indent="304800" algn="l" defTabSz="457200">
              <a:spcBef>
                <a:spcPts val="300"/>
              </a:spcBef>
              <a:defRPr sz="1200" b="0">
                <a:solidFill>
                  <a:srgbClr val="FFFFFF"/>
                </a:solidFill>
                <a:latin typeface="Helvetica"/>
                <a:ea typeface="Helvetica"/>
                <a:cs typeface="Helvetica"/>
                <a:sym typeface="Helvetica"/>
              </a:defRPr>
            </a:pPr>
            <a:r>
              <a:rPr lang="ko-KR" altLang="en-US" dirty="0" smtClean="0">
                <a:solidFill>
                  <a:schemeClr val="bg1"/>
                </a:solidFill>
                <a:latin typeface="맑은 고딕" pitchFamily="50" charset="-127"/>
                <a:ea typeface="맑은 고딕" pitchFamily="50" charset="-127"/>
                <a:cs typeface="Helvetica" panose="020B0604020202020204" pitchFamily="34" charset="0"/>
              </a:rPr>
              <a:t>본 </a:t>
            </a:r>
            <a:r>
              <a:rPr lang="ko-KR" altLang="en-US" sz="1200" dirty="0" smtClean="0">
                <a:solidFill>
                  <a:schemeClr val="bg1"/>
                </a:solidFill>
                <a:latin typeface="맑은 고딕" pitchFamily="50" charset="-127"/>
                <a:ea typeface="맑은 고딕" pitchFamily="50" charset="-127"/>
                <a:cs typeface="Helvetica" panose="020B0604020202020204" pitchFamily="34" charset="0"/>
                <a:sym typeface="Times New Roman"/>
              </a:rPr>
              <a:t>사업</a:t>
            </a:r>
            <a:r>
              <a:rPr lang="ko-KR" altLang="en-US" dirty="0" smtClean="0">
                <a:solidFill>
                  <a:schemeClr val="bg1"/>
                </a:solidFill>
                <a:latin typeface="맑은 고딕" pitchFamily="50" charset="-127"/>
                <a:ea typeface="맑은 고딕" pitchFamily="50" charset="-127"/>
                <a:cs typeface="Helvetica" panose="020B0604020202020204" pitchFamily="34" charset="0"/>
              </a:rPr>
              <a:t>의 </a:t>
            </a:r>
            <a:r>
              <a:rPr lang="ko-KR" altLang="en-US" sz="1200" dirty="0" smtClean="0">
                <a:solidFill>
                  <a:schemeClr val="bg1"/>
                </a:solidFill>
                <a:latin typeface="맑은 고딕" pitchFamily="50" charset="-127"/>
                <a:ea typeface="맑은 고딕" pitchFamily="50" charset="-127"/>
                <a:cs typeface="Helvetica" panose="020B0604020202020204" pitchFamily="34" charset="0"/>
                <a:sym typeface="Times New Roman"/>
              </a:rPr>
              <a:t>면책</a:t>
            </a:r>
            <a:r>
              <a:rPr lang="ko-KR" altLang="en-US" dirty="0" smtClean="0">
                <a:solidFill>
                  <a:schemeClr val="bg1"/>
                </a:solidFill>
                <a:latin typeface="맑은 고딕" pitchFamily="50" charset="-127"/>
                <a:ea typeface="맑은 고딕" pitchFamily="50" charset="-127"/>
                <a:cs typeface="Helvetica" panose="020B0604020202020204" pitchFamily="34" charset="0"/>
              </a:rPr>
              <a:t> 성명은 아래의 내용을 포함합니다</a:t>
            </a:r>
            <a:r>
              <a:rPr lang="en-US" altLang="ko-KR" dirty="0" smtClean="0">
                <a:solidFill>
                  <a:schemeClr val="bg1"/>
                </a:solidFill>
                <a:latin typeface="맑은 고딕" pitchFamily="50" charset="-127"/>
                <a:ea typeface="맑은 고딕" pitchFamily="50" charset="-127"/>
                <a:cs typeface="Helvetica" panose="020B0604020202020204" pitchFamily="34" charset="0"/>
              </a:rPr>
              <a:t>.</a:t>
            </a:r>
            <a:r>
              <a:rPr lang="ko-KR" altLang="en-US" dirty="0" smtClean="0">
                <a:solidFill>
                  <a:schemeClr val="bg1"/>
                </a:solidFill>
                <a:latin typeface="맑은 고딕" pitchFamily="50" charset="-127"/>
                <a:ea typeface="맑은 고딕" pitchFamily="50" charset="-127"/>
                <a:cs typeface="Helvetica" panose="020B0604020202020204" pitchFamily="34" charset="0"/>
              </a:rPr>
              <a:t> </a:t>
            </a:r>
            <a:r>
              <a:rPr lang="en-US" altLang="ko-KR" sz="1200" dirty="0" smtClean="0">
                <a:solidFill>
                  <a:schemeClr val="bg1"/>
                </a:solidFill>
                <a:latin typeface="맑은 고딕" pitchFamily="50" charset="-127"/>
                <a:ea typeface="맑은 고딕" pitchFamily="50" charset="-127"/>
                <a:cs typeface="Helvetica" panose="020B0604020202020204" pitchFamily="34" charset="0"/>
                <a:sym typeface="Times New Roman"/>
              </a:rPr>
              <a:t>(</a:t>
            </a:r>
            <a:r>
              <a:rPr lang="ko-KR" altLang="en-US" sz="1200" dirty="0" smtClean="0">
                <a:solidFill>
                  <a:schemeClr val="bg1"/>
                </a:solidFill>
                <a:latin typeface="맑은 고딕" pitchFamily="50" charset="-127"/>
                <a:ea typeface="맑은 고딕" pitchFamily="50" charset="-127"/>
                <a:cs typeface="Helvetica" panose="020B0604020202020204" pitchFamily="34" charset="0"/>
                <a:sym typeface="Times New Roman"/>
              </a:rPr>
              <a:t>이하 내용 외에도 다른 </a:t>
            </a:r>
            <a:r>
              <a:rPr lang="ko-KR" altLang="en-US" sz="1200" dirty="0" err="1" smtClean="0">
                <a:solidFill>
                  <a:schemeClr val="bg1"/>
                </a:solidFill>
                <a:latin typeface="맑은 고딕" pitchFamily="50" charset="-127"/>
                <a:ea typeface="맑은 고딕" pitchFamily="50" charset="-127"/>
                <a:cs typeface="Helvetica" panose="020B0604020202020204" pitchFamily="34" charset="0"/>
                <a:sym typeface="Times New Roman"/>
              </a:rPr>
              <a:t>리스크가</a:t>
            </a:r>
            <a:r>
              <a:rPr lang="ko-KR" altLang="en-US" sz="1200" dirty="0" smtClean="0">
                <a:solidFill>
                  <a:schemeClr val="bg1"/>
                </a:solidFill>
                <a:latin typeface="맑은 고딕" pitchFamily="50" charset="-127"/>
                <a:ea typeface="맑은 고딕" pitchFamily="50" charset="-127"/>
                <a:cs typeface="Helvetica" panose="020B0604020202020204" pitchFamily="34" charset="0"/>
                <a:sym typeface="Times New Roman"/>
              </a:rPr>
              <a:t> 있음을 미리 알려드립니다</a:t>
            </a:r>
            <a:r>
              <a:rPr lang="en-US" altLang="ko-KR" sz="1200" dirty="0" smtClean="0">
                <a:solidFill>
                  <a:schemeClr val="bg1"/>
                </a:solidFill>
                <a:latin typeface="맑은 고딕" pitchFamily="50" charset="-127"/>
                <a:ea typeface="맑은 고딕" pitchFamily="50" charset="-127"/>
                <a:cs typeface="Helvetica" panose="020B0604020202020204" pitchFamily="34" charset="0"/>
                <a:sym typeface="Times New Roman"/>
              </a:rPr>
              <a:t>.)</a:t>
            </a:r>
            <a:endParaRPr lang="en-US" altLang="en-US" sz="1200" dirty="0" smtClean="0">
              <a:solidFill>
                <a:schemeClr val="bg1"/>
              </a:solidFill>
              <a:latin typeface="맑은 고딕" pitchFamily="50" charset="-127"/>
              <a:ea typeface="맑은 고딕" pitchFamily="50" charset="-127"/>
              <a:cs typeface="Helvetica" panose="020B0604020202020204" pitchFamily="34" charset="0"/>
              <a:sym typeface="Times New Roman"/>
            </a:endParaRPr>
          </a:p>
          <a:p>
            <a:pPr marL="571500" marR="630099" indent="-304800" algn="l" defTabSz="457200">
              <a:spcBef>
                <a:spcPts val="300"/>
              </a:spcBef>
              <a:defRPr sz="1200" b="0">
                <a:solidFill>
                  <a:srgbClr val="FFFFFF"/>
                </a:solidFill>
                <a:latin typeface="Helvetica"/>
                <a:ea typeface="Helvetica"/>
                <a:cs typeface="Helvetica"/>
                <a:sym typeface="Helvetica"/>
              </a:defRPr>
            </a:pPr>
            <a:r>
              <a:rPr dirty="0" smtClean="0">
                <a:solidFill>
                  <a:schemeClr val="bg1"/>
                </a:solidFill>
                <a:latin typeface="맑은 고딕" pitchFamily="50" charset="-127"/>
                <a:ea typeface="맑은 고딕" pitchFamily="50" charset="-127"/>
              </a:rPr>
              <a:t>a</a:t>
            </a:r>
            <a:r>
              <a:rPr dirty="0">
                <a:solidFill>
                  <a:schemeClr val="bg1"/>
                </a:solidFill>
                <a:latin typeface="맑은 고딕" pitchFamily="50" charset="-127"/>
                <a:ea typeface="맑은 고딕" pitchFamily="50" charset="-127"/>
              </a:rPr>
              <a:t>)	</a:t>
            </a:r>
            <a:r>
              <a:rPr lang="ko-KR" altLang="en-US" dirty="0" smtClean="0">
                <a:solidFill>
                  <a:schemeClr val="bg1"/>
                </a:solidFill>
                <a:latin typeface="맑은 고딕" pitchFamily="50" charset="-127"/>
                <a:ea typeface="맑은 고딕" pitchFamily="50" charset="-127"/>
              </a:rPr>
              <a:t>토큰 값이 </a:t>
            </a:r>
            <a:r>
              <a:rPr lang="ko-KR" altLang="en-US" sz="1200" dirty="0" smtClean="0">
                <a:solidFill>
                  <a:schemeClr val="bg1"/>
                </a:solidFill>
                <a:latin typeface="맑은 고딕" pitchFamily="50" charset="-127"/>
                <a:ea typeface="맑은 고딕" pitchFamily="50" charset="-127"/>
                <a:cs typeface="Helvetica" panose="020B0604020202020204" pitchFamily="34" charset="0"/>
                <a:sym typeface="Times New Roman"/>
              </a:rPr>
              <a:t>오르는 것은 보장할</a:t>
            </a:r>
            <a:r>
              <a:rPr lang="ko-KR" altLang="en-US" dirty="0" smtClean="0">
                <a:solidFill>
                  <a:schemeClr val="bg1"/>
                </a:solidFill>
                <a:latin typeface="맑은 고딕" pitchFamily="50" charset="-127"/>
                <a:ea typeface="맑은 고딕" pitchFamily="50" charset="-127"/>
              </a:rPr>
              <a:t> 수 없으며</a:t>
            </a:r>
            <a:r>
              <a:rPr lang="en-US" altLang="ko-KR" dirty="0" smtClean="0">
                <a:solidFill>
                  <a:schemeClr val="bg1"/>
                </a:solidFill>
                <a:latin typeface="맑은 고딕" pitchFamily="50" charset="-127"/>
                <a:ea typeface="맑은 고딕" pitchFamily="50" charset="-127"/>
              </a:rPr>
              <a:t>, </a:t>
            </a:r>
            <a:r>
              <a:rPr lang="ko-KR" altLang="en-US" sz="1200" dirty="0" smtClean="0">
                <a:solidFill>
                  <a:schemeClr val="bg1"/>
                </a:solidFill>
                <a:latin typeface="맑은 고딕" pitchFamily="50" charset="-127"/>
                <a:ea typeface="맑은 고딕" pitchFamily="50" charset="-127"/>
                <a:cs typeface="Helvetica" panose="020B0604020202020204" pitchFamily="34" charset="0"/>
                <a:sym typeface="Times New Roman"/>
              </a:rPr>
              <a:t>상황에 따라 값이 떨어질 수도 있습니다</a:t>
            </a:r>
            <a:r>
              <a:rPr lang="en-US" altLang="ko-KR" sz="1200" dirty="0" smtClean="0">
                <a:solidFill>
                  <a:schemeClr val="bg1"/>
                </a:solidFill>
                <a:latin typeface="맑은 고딕" pitchFamily="50" charset="-127"/>
                <a:ea typeface="맑은 고딕" pitchFamily="50" charset="-127"/>
                <a:cs typeface="Helvetica" panose="020B0604020202020204" pitchFamily="34" charset="0"/>
                <a:sym typeface="Times New Roman"/>
              </a:rPr>
              <a:t>.</a:t>
            </a:r>
            <a:endParaRPr lang="en-US" altLang="ko-KR" sz="1200" dirty="0" smtClean="0">
              <a:solidFill>
                <a:schemeClr val="bg1"/>
              </a:solidFill>
              <a:latin typeface="맑은 고딕" pitchFamily="50" charset="-127"/>
              <a:ea typeface="맑은 고딕" pitchFamily="50" charset="-127"/>
              <a:cs typeface="Helvetica"/>
              <a:sym typeface="Helvetica"/>
            </a:endParaRPr>
          </a:p>
          <a:p>
            <a:pPr marL="571500" marR="630099" indent="-304800" algn="l" defTabSz="457200">
              <a:spcBef>
                <a:spcPts val="300"/>
              </a:spcBef>
              <a:defRPr sz="1200" b="0">
                <a:solidFill>
                  <a:srgbClr val="FFFFFF"/>
                </a:solidFill>
                <a:latin typeface="Helvetica"/>
                <a:ea typeface="Helvetica"/>
                <a:cs typeface="Helvetica"/>
                <a:sym typeface="Helvetica"/>
              </a:defRPr>
            </a:pPr>
            <a:r>
              <a:rPr dirty="0" smtClean="0">
                <a:solidFill>
                  <a:schemeClr val="bg1"/>
                </a:solidFill>
                <a:latin typeface="맑은 고딕" pitchFamily="50" charset="-127"/>
                <a:ea typeface="맑은 고딕" pitchFamily="50" charset="-127"/>
              </a:rPr>
              <a:t>b</a:t>
            </a:r>
            <a:r>
              <a:rPr dirty="0">
                <a:solidFill>
                  <a:schemeClr val="bg1"/>
                </a:solidFill>
                <a:latin typeface="맑은 고딕" pitchFamily="50" charset="-127"/>
                <a:ea typeface="맑은 고딕" pitchFamily="50" charset="-127"/>
              </a:rPr>
              <a:t>)	</a:t>
            </a:r>
            <a:r>
              <a:rPr lang="ko-KR" altLang="en-US" dirty="0" smtClean="0">
                <a:solidFill>
                  <a:schemeClr val="bg1"/>
                </a:solidFill>
                <a:latin typeface="맑은 고딕" pitchFamily="50" charset="-127"/>
                <a:ea typeface="맑은 고딕" pitchFamily="50" charset="-127"/>
              </a:rPr>
              <a:t>토큰은 </a:t>
            </a:r>
            <a:r>
              <a:rPr lang="ko-KR" altLang="en-US" sz="1200" dirty="0" smtClean="0">
                <a:solidFill>
                  <a:schemeClr val="bg1"/>
                </a:solidFill>
                <a:latin typeface="맑은 고딕" pitchFamily="50" charset="-127"/>
                <a:ea typeface="맑은 고딕" pitchFamily="50" charset="-127"/>
                <a:cs typeface="Helvetica" panose="020B0604020202020204" pitchFamily="34" charset="0"/>
                <a:sym typeface="Times New Roman"/>
              </a:rPr>
              <a:t>소유권도 아니고 통제권도</a:t>
            </a:r>
            <a:r>
              <a:rPr lang="ko-KR" altLang="en-US" dirty="0" smtClean="0">
                <a:solidFill>
                  <a:schemeClr val="bg1"/>
                </a:solidFill>
                <a:latin typeface="맑은 고딕" pitchFamily="50" charset="-127"/>
                <a:ea typeface="맑은 고딕" pitchFamily="50" charset="-127"/>
              </a:rPr>
              <a:t> 아닙니다</a:t>
            </a:r>
            <a:r>
              <a:rPr lang="en-US" altLang="ko-KR" dirty="0" smtClean="0">
                <a:solidFill>
                  <a:schemeClr val="bg1"/>
                </a:solidFill>
                <a:latin typeface="맑은 고딕" pitchFamily="50" charset="-127"/>
                <a:ea typeface="맑은 고딕" pitchFamily="50" charset="-127"/>
              </a:rPr>
              <a:t>. </a:t>
            </a:r>
            <a:r>
              <a:rPr lang="ko-KR" altLang="en-US" dirty="0" smtClean="0">
                <a:solidFill>
                  <a:schemeClr val="bg1"/>
                </a:solidFill>
                <a:latin typeface="맑은 고딕" pitchFamily="50" charset="-127"/>
                <a:ea typeface="맑은 고딕" pitchFamily="50" charset="-127"/>
              </a:rPr>
              <a:t>본</a:t>
            </a:r>
            <a:r>
              <a:rPr lang="en-US" altLang="ko-KR" dirty="0" smtClean="0">
                <a:solidFill>
                  <a:schemeClr val="bg1"/>
                </a:solidFill>
                <a:latin typeface="맑은 고딕" pitchFamily="50" charset="-127"/>
                <a:ea typeface="맑은 고딕" pitchFamily="50" charset="-127"/>
              </a:rPr>
              <a:t> </a:t>
            </a:r>
            <a:r>
              <a:rPr lang="ko-KR" altLang="en-US" sz="1200" dirty="0" smtClean="0">
                <a:solidFill>
                  <a:schemeClr val="bg1"/>
                </a:solidFill>
                <a:latin typeface="맑은 고딕" pitchFamily="50" charset="-127"/>
                <a:ea typeface="맑은 고딕" pitchFamily="50" charset="-127"/>
                <a:cs typeface="Helvetica" panose="020B0604020202020204" pitchFamily="34" charset="0"/>
                <a:sym typeface="Times New Roman"/>
              </a:rPr>
              <a:t>사업은</a:t>
            </a:r>
            <a:r>
              <a:rPr lang="ko-KR" altLang="en-US" dirty="0" smtClean="0">
                <a:solidFill>
                  <a:schemeClr val="bg1"/>
                </a:solidFill>
                <a:latin typeface="맑은 고딕" pitchFamily="50" charset="-127"/>
                <a:ea typeface="맑은 고딕" pitchFamily="50" charset="-127"/>
              </a:rPr>
              <a:t> </a:t>
            </a:r>
            <a:r>
              <a:rPr lang="ko-KR" altLang="en-US" sz="1200" dirty="0" smtClean="0">
                <a:solidFill>
                  <a:schemeClr val="bg1"/>
                </a:solidFill>
                <a:latin typeface="맑은 고딕" pitchFamily="50" charset="-127"/>
                <a:ea typeface="맑은 고딕" pitchFamily="50" charset="-127"/>
                <a:cs typeface="Helvetica" panose="020B0604020202020204" pitchFamily="34" charset="0"/>
                <a:sym typeface="Times New Roman"/>
              </a:rPr>
              <a:t>어느 한</a:t>
            </a:r>
            <a:r>
              <a:rPr lang="ko-KR" altLang="en-US" dirty="0" smtClean="0">
                <a:solidFill>
                  <a:schemeClr val="bg1"/>
                </a:solidFill>
                <a:latin typeface="맑은 고딕" pitchFamily="50" charset="-127"/>
                <a:ea typeface="맑은 고딕" pitchFamily="50" charset="-127"/>
              </a:rPr>
              <a:t> </a:t>
            </a:r>
            <a:r>
              <a:rPr lang="ko-KR" altLang="en-US" sz="1200" dirty="0" smtClean="0">
                <a:solidFill>
                  <a:schemeClr val="bg1"/>
                </a:solidFill>
                <a:latin typeface="맑은 고딕" pitchFamily="50" charset="-127"/>
                <a:ea typeface="맑은 고딕" pitchFamily="50" charset="-127"/>
                <a:cs typeface="Helvetica" panose="020B0604020202020204" pitchFamily="34" charset="0"/>
                <a:sym typeface="Times New Roman"/>
              </a:rPr>
              <a:t>개인에게 또는 관련 사업 및 응용 계획을 가진 단체에게 권한을 수여할 수 없습니다</a:t>
            </a:r>
            <a:r>
              <a:rPr lang="en-US" altLang="ko-KR" sz="1200" dirty="0" smtClean="0">
                <a:solidFill>
                  <a:schemeClr val="bg1"/>
                </a:solidFill>
                <a:latin typeface="맑은 고딕" pitchFamily="50" charset="-127"/>
                <a:ea typeface="맑은 고딕" pitchFamily="50" charset="-127"/>
                <a:cs typeface="Helvetica" panose="020B0604020202020204" pitchFamily="34" charset="0"/>
                <a:sym typeface="Times New Roman"/>
              </a:rPr>
              <a:t>.</a:t>
            </a:r>
          </a:p>
          <a:p>
            <a:pPr marL="571500" marR="630099" indent="-304800" algn="l" defTabSz="457200">
              <a:spcBef>
                <a:spcPts val="300"/>
              </a:spcBef>
              <a:defRPr sz="1200" b="0">
                <a:solidFill>
                  <a:srgbClr val="FFFFFF"/>
                </a:solidFill>
                <a:latin typeface="Helvetica"/>
                <a:ea typeface="Helvetica"/>
                <a:cs typeface="Helvetica"/>
                <a:sym typeface="Helvetica"/>
              </a:defRPr>
            </a:pPr>
            <a:r>
              <a:rPr dirty="0" smtClean="0">
                <a:solidFill>
                  <a:schemeClr val="bg1"/>
                </a:solidFill>
                <a:latin typeface="맑은 고딕" pitchFamily="50" charset="-127"/>
                <a:ea typeface="맑은 고딕" pitchFamily="50" charset="-127"/>
              </a:rPr>
              <a:t>c</a:t>
            </a:r>
            <a:r>
              <a:rPr dirty="0">
                <a:solidFill>
                  <a:schemeClr val="bg1"/>
                </a:solidFill>
                <a:latin typeface="맑은 고딕" pitchFamily="50" charset="-127"/>
                <a:ea typeface="맑은 고딕" pitchFamily="50" charset="-127"/>
              </a:rPr>
              <a:t>)	</a:t>
            </a:r>
            <a:r>
              <a:rPr lang="ko-KR" altLang="en-US" dirty="0" smtClean="0">
                <a:solidFill>
                  <a:schemeClr val="bg1"/>
                </a:solidFill>
                <a:latin typeface="맑은 고딕" pitchFamily="50" charset="-127"/>
                <a:ea typeface="맑은 고딕" pitchFamily="50" charset="-127"/>
              </a:rPr>
              <a:t>토큰은 </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분실</a:t>
            </a:r>
            <a:r>
              <a:rPr lang="en-US" altLang="ko-KR"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 </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도난</a:t>
            </a:r>
            <a:r>
              <a:rPr lang="en-US" altLang="ko-KR"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 </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사기 등의 여러 형식으로 </a:t>
            </a:r>
            <a:r>
              <a:rPr lang="ko-KR" altLang="en-US" sz="1200" b="0" dirty="0" err="1" smtClean="0">
                <a:solidFill>
                  <a:schemeClr val="bg1"/>
                </a:solidFill>
                <a:latin typeface="맑은 고딕" pitchFamily="50" charset="-127"/>
                <a:ea typeface="맑은 고딕" pitchFamily="50" charset="-127"/>
                <a:cs typeface="Helvetica" panose="020B0604020202020204" pitchFamily="34" charset="0"/>
                <a:sym typeface="Times New Roman"/>
              </a:rPr>
              <a:t>리스크가</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 있을 수 있습니다</a:t>
            </a:r>
            <a:r>
              <a:rPr lang="en-US" altLang="ko-KR"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a:t>
            </a:r>
            <a:endPar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endParaRPr>
          </a:p>
          <a:p>
            <a:pPr marL="571500" marR="630099" indent="-304800" algn="l" defTabSz="457200">
              <a:spcBef>
                <a:spcPts val="300"/>
              </a:spcBef>
              <a:defRPr sz="1200" b="0">
                <a:solidFill>
                  <a:srgbClr val="FFFFFF"/>
                </a:solidFill>
                <a:latin typeface="Helvetica"/>
                <a:ea typeface="Helvetica"/>
                <a:cs typeface="Helvetica"/>
                <a:sym typeface="Helvetica"/>
              </a:defRPr>
            </a:pPr>
            <a:r>
              <a:rPr dirty="0" smtClean="0">
                <a:solidFill>
                  <a:schemeClr val="bg1"/>
                </a:solidFill>
                <a:latin typeface="맑은 고딕" pitchFamily="50" charset="-127"/>
                <a:ea typeface="맑은 고딕" pitchFamily="50" charset="-127"/>
              </a:rPr>
              <a:t>d</a:t>
            </a:r>
            <a:r>
              <a:rPr dirty="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관련 </a:t>
            </a:r>
            <a:r>
              <a:rPr lang="ko-KR" altLang="en-US" dirty="0" smtClean="0">
                <a:solidFill>
                  <a:schemeClr val="bg1"/>
                </a:solidFill>
                <a:latin typeface="맑은 고딕" pitchFamily="50" charset="-127"/>
                <a:ea typeface="맑은 고딕" pitchFamily="50" charset="-127"/>
              </a:rPr>
              <a:t>사법 단속의 위험이 존재</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합니다</a:t>
            </a:r>
            <a:r>
              <a:rPr lang="en-US" altLang="ko-KR"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a:t>
            </a:r>
            <a:r>
              <a:rPr lang="en-US" altLang="ko-KR" dirty="0" smtClean="0">
                <a:solidFill>
                  <a:schemeClr val="bg1"/>
                </a:solidFill>
                <a:latin typeface="맑은 고딕" pitchFamily="50" charset="-127"/>
                <a:ea typeface="맑은 고딕" pitchFamily="50" charset="-127"/>
              </a:rPr>
              <a:t> </a:t>
            </a:r>
            <a:r>
              <a:rPr lang="ko-KR" altLang="en-US" dirty="0" smtClean="0">
                <a:solidFill>
                  <a:schemeClr val="bg1"/>
                </a:solidFill>
                <a:latin typeface="맑은 고딕" pitchFamily="50" charset="-127"/>
                <a:ea typeface="맑은 고딕" pitchFamily="50" charset="-127"/>
              </a:rPr>
              <a:t>가상화폐는 이미 </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전세계</a:t>
            </a:r>
            <a:r>
              <a:rPr lang="ko-KR" altLang="en-US"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모든 </a:t>
            </a:r>
            <a:r>
              <a:rPr lang="ko-KR" altLang="en-US" dirty="0" smtClean="0">
                <a:solidFill>
                  <a:schemeClr val="bg1"/>
                </a:solidFill>
                <a:latin typeface="맑은 고딕" pitchFamily="50" charset="-127"/>
                <a:ea typeface="맑은 고딕" pitchFamily="50" charset="-127"/>
              </a:rPr>
              <a:t>국가의 감독 대상이므로</a:t>
            </a:r>
            <a:r>
              <a:rPr lang="en-US" altLang="ko-KR"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만약</a:t>
            </a:r>
            <a:r>
              <a:rPr lang="ko-KR" altLang="en-US" dirty="0" smtClean="0">
                <a:solidFill>
                  <a:schemeClr val="bg1"/>
                </a:solidFill>
                <a:latin typeface="맑은 고딕" pitchFamily="50" charset="-127"/>
                <a:ea typeface="맑은 고딕" pitchFamily="50" charset="-127"/>
              </a:rPr>
              <a:t> 감독 주체가 도입하거나 압력을 가한다면 </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본 사업 자체와 사업 화폐는 </a:t>
            </a:r>
            <a:r>
              <a:rPr lang="ko-KR" altLang="en-US" dirty="0" smtClean="0">
                <a:solidFill>
                  <a:schemeClr val="bg1"/>
                </a:solidFill>
                <a:latin typeface="맑은 고딕" pitchFamily="50" charset="-127"/>
                <a:ea typeface="맑은 고딕" pitchFamily="50" charset="-127"/>
              </a:rPr>
              <a:t>영향을 받을 수 있습니다</a:t>
            </a:r>
            <a:r>
              <a:rPr lang="en-US" altLang="ko-KR" dirty="0" smtClean="0">
                <a:solidFill>
                  <a:schemeClr val="bg1"/>
                </a:solidFill>
                <a:latin typeface="맑은 고딕" pitchFamily="50" charset="-127"/>
                <a:ea typeface="맑은 고딕" pitchFamily="50" charset="-127"/>
              </a:rPr>
              <a:t>.</a:t>
            </a:r>
          </a:p>
          <a:p>
            <a:pPr marL="571500" marR="630099" indent="-304800" algn="l" defTabSz="457200">
              <a:spcBef>
                <a:spcPts val="300"/>
              </a:spcBef>
              <a:defRPr sz="1200" b="0">
                <a:solidFill>
                  <a:srgbClr val="FFFFFF"/>
                </a:solidFill>
                <a:latin typeface="Helvetica"/>
                <a:ea typeface="Helvetica"/>
                <a:cs typeface="Helvetica"/>
                <a:sym typeface="Helvetica"/>
              </a:defRPr>
            </a:pPr>
            <a:r>
              <a:rPr dirty="0" smtClean="0">
                <a:solidFill>
                  <a:schemeClr val="bg1"/>
                </a:solidFill>
                <a:latin typeface="맑은 고딕" pitchFamily="50" charset="-127"/>
                <a:ea typeface="맑은 고딕" pitchFamily="50" charset="-127"/>
              </a:rPr>
              <a:t>e</a:t>
            </a:r>
            <a:r>
              <a:rPr dirty="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본 사업과 사업 화폐는</a:t>
            </a:r>
            <a:r>
              <a:rPr lang="ko-KR" altLang="en-US" dirty="0" smtClean="0">
                <a:solidFill>
                  <a:schemeClr val="bg1"/>
                </a:solidFill>
                <a:latin typeface="맑은 고딕" pitchFamily="50" charset="-127"/>
                <a:ea typeface="맑은 고딕" pitchFamily="50" charset="-127"/>
              </a:rPr>
              <a:t> 개인과 조직의 </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적은 관심으로 인해</a:t>
            </a:r>
            <a:r>
              <a:rPr lang="en-US" altLang="ko-KR"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사용 가능성이 작을 수 있습니다</a:t>
            </a:r>
            <a:r>
              <a:rPr lang="en-US" altLang="ko-KR"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a:t>
            </a:r>
          </a:p>
          <a:p>
            <a:pPr marL="571500" marR="630099" indent="-304800" algn="l" defTabSz="457200">
              <a:spcBef>
                <a:spcPts val="300"/>
              </a:spcBef>
              <a:defRPr sz="1200" b="0">
                <a:solidFill>
                  <a:srgbClr val="FFFFFF"/>
                </a:solidFill>
                <a:latin typeface="Helvetica"/>
                <a:ea typeface="Helvetica"/>
                <a:cs typeface="Helvetica"/>
                <a:sym typeface="Helvetica"/>
              </a:defRPr>
            </a:pPr>
            <a:r>
              <a:rPr dirty="0" smtClean="0">
                <a:solidFill>
                  <a:schemeClr val="bg1"/>
                </a:solidFill>
                <a:latin typeface="맑은 고딕" pitchFamily="50" charset="-127"/>
                <a:ea typeface="맑은 고딕" pitchFamily="50" charset="-127"/>
              </a:rPr>
              <a:t>f</a:t>
            </a:r>
            <a:r>
              <a:rPr dirty="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본 사업과 사업 화폐는 본 사업 자체 또는 투자자의 기대치에 못 미칠 수 있습니다</a:t>
            </a:r>
            <a:r>
              <a:rPr lang="en-US" altLang="ko-KR"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a:t>
            </a:r>
          </a:p>
          <a:p>
            <a:pPr marL="571500" marR="630099" indent="-304800" algn="l" defTabSz="457200">
              <a:spcBef>
                <a:spcPts val="300"/>
              </a:spcBef>
              <a:defRPr sz="1200" b="0">
                <a:solidFill>
                  <a:srgbClr val="FFFFFF"/>
                </a:solidFill>
                <a:latin typeface="Helvetica"/>
                <a:ea typeface="Helvetica"/>
                <a:cs typeface="Helvetica"/>
                <a:sym typeface="Helvetica"/>
              </a:defRPr>
            </a:pPr>
            <a:r>
              <a:rPr dirty="0" smtClean="0">
                <a:solidFill>
                  <a:schemeClr val="bg1"/>
                </a:solidFill>
                <a:latin typeface="맑은 고딕" pitchFamily="50" charset="-127"/>
                <a:ea typeface="맑은 고딕" pitchFamily="50" charset="-127"/>
              </a:rPr>
              <a:t>g</a:t>
            </a:r>
            <a:r>
              <a:rPr dirty="0">
                <a:solidFill>
                  <a:schemeClr val="bg1"/>
                </a:solidFill>
                <a:latin typeface="맑은 고딕" pitchFamily="50" charset="-127"/>
                <a:ea typeface="맑은 고딕" pitchFamily="50" charset="-127"/>
              </a:rPr>
              <a:t>)	</a:t>
            </a:r>
            <a:r>
              <a:rPr lang="ko-KR" altLang="en-US" dirty="0" smtClean="0">
                <a:solidFill>
                  <a:schemeClr val="bg1"/>
                </a:solidFill>
                <a:latin typeface="맑은 고딕" pitchFamily="50" charset="-127"/>
                <a:ea typeface="맑은 고딕" pitchFamily="50" charset="-127"/>
              </a:rPr>
              <a:t>해커의 </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공격 위험성이</a:t>
            </a:r>
            <a:r>
              <a:rPr lang="ko-KR" altLang="en-US" dirty="0" smtClean="0">
                <a:solidFill>
                  <a:schemeClr val="bg1"/>
                </a:solidFill>
                <a:latin typeface="맑은 고딕" pitchFamily="50" charset="-127"/>
                <a:ea typeface="맑은 고딕" pitchFamily="50" charset="-127"/>
              </a:rPr>
              <a:t> 있습니다</a:t>
            </a:r>
            <a:r>
              <a:rPr lang="en-US" altLang="ko-KR" dirty="0" smtClean="0">
                <a:solidFill>
                  <a:schemeClr val="bg1"/>
                </a:solidFill>
                <a:latin typeface="맑은 고딕" pitchFamily="50" charset="-127"/>
                <a:ea typeface="맑은 고딕" pitchFamily="50" charset="-127"/>
              </a:rPr>
              <a:t>.</a:t>
            </a:r>
          </a:p>
          <a:p>
            <a:pPr marL="571500" marR="630099" indent="-304800" algn="l" defTabSz="457200">
              <a:spcBef>
                <a:spcPts val="300"/>
              </a:spcBef>
              <a:defRPr sz="1200" b="0">
                <a:solidFill>
                  <a:srgbClr val="FFFFFF"/>
                </a:solidFill>
                <a:latin typeface="Helvetica"/>
                <a:ea typeface="Helvetica"/>
                <a:cs typeface="Helvetica"/>
                <a:sym typeface="Helvetica"/>
              </a:defRPr>
            </a:pPr>
            <a:r>
              <a:rPr lang="en-US" altLang="ko-KR"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h)	</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사업에 허점이 있을 수 있고</a:t>
            </a:r>
            <a:r>
              <a:rPr lang="en-US" altLang="ko-KR"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 </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해체의 위험 또한 있습니다</a:t>
            </a:r>
            <a:r>
              <a:rPr lang="en-US" altLang="ko-KR"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a:t>
            </a:r>
          </a:p>
          <a:p>
            <a:pPr marL="571500" marR="630099" indent="-304800" algn="l" defTabSz="457200">
              <a:spcBef>
                <a:spcPts val="300"/>
              </a:spcBef>
              <a:buAutoNum type="romanLcParenR"/>
              <a:defRPr sz="1200" b="0">
                <a:solidFill>
                  <a:srgbClr val="FFFFFF"/>
                </a:solidFill>
                <a:latin typeface="Helvetica"/>
                <a:ea typeface="Helvetica"/>
                <a:cs typeface="Helvetica"/>
                <a:sym typeface="Helvetica"/>
              </a:defRPr>
            </a:pP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본 사업 팀은 구체적인 </a:t>
            </a:r>
            <a:r>
              <a:rPr lang="ko-KR" altLang="en-US" sz="1200" b="0" dirty="0">
                <a:solidFill>
                  <a:schemeClr val="bg1"/>
                </a:solidFill>
                <a:latin typeface="맑은 고딕" pitchFamily="50" charset="-127"/>
                <a:ea typeface="맑은 고딕" pitchFamily="50" charset="-127"/>
                <a:cs typeface="Helvetica" panose="020B0604020202020204" pitchFamily="34" charset="0"/>
                <a:sym typeface="Times New Roman"/>
              </a:rPr>
              <a:t>거래소 상장에 </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관해 보장하지 않으므로</a:t>
            </a:r>
            <a:r>
              <a:rPr lang="en-US" altLang="ko-KR"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 </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투자자는 </a:t>
            </a:r>
            <a:r>
              <a:rPr lang="ko-KR" altLang="en-US" sz="1200" b="0" dirty="0">
                <a:solidFill>
                  <a:schemeClr val="bg1"/>
                </a:solidFill>
                <a:latin typeface="맑은 고딕" pitchFamily="50" charset="-127"/>
                <a:ea typeface="맑은 고딕" pitchFamily="50" charset="-127"/>
                <a:cs typeface="Helvetica" panose="020B0604020202020204" pitchFamily="34" charset="0"/>
                <a:sym typeface="Times New Roman"/>
              </a:rPr>
              <a:t>이러한 </a:t>
            </a:r>
            <a:r>
              <a:rPr lang="ko-KR" altLang="en-US" sz="1200" b="0" dirty="0" err="1" smtClean="0">
                <a:solidFill>
                  <a:schemeClr val="bg1"/>
                </a:solidFill>
                <a:latin typeface="맑은 고딕" pitchFamily="50" charset="-127"/>
                <a:ea typeface="맑은 고딕" pitchFamily="50" charset="-127"/>
                <a:cs typeface="Helvetica" panose="020B0604020202020204" pitchFamily="34" charset="0"/>
                <a:sym typeface="Times New Roman"/>
              </a:rPr>
              <a:t>리스크를</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 숙지하신 후에 투자를 진행하시기 바랍니다</a:t>
            </a:r>
            <a:r>
              <a:rPr lang="en-US" altLang="ko-KR"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a:t>
            </a:r>
            <a:endParaRPr lang="en-US" altLang="ko-KR" sz="1200" b="0" dirty="0">
              <a:solidFill>
                <a:schemeClr val="bg1"/>
              </a:solidFill>
              <a:latin typeface="맑은 고딕" pitchFamily="50" charset="-127"/>
              <a:ea typeface="맑은 고딕" pitchFamily="50" charset="-127"/>
              <a:cs typeface="Helvetica" panose="020B0604020202020204" pitchFamily="34" charset="0"/>
              <a:sym typeface="Times New Roman"/>
            </a:endParaRPr>
          </a:p>
          <a:p>
            <a:pPr marL="571500" marR="630099" indent="-304800" algn="l" defTabSz="457200">
              <a:spcBef>
                <a:spcPts val="300"/>
              </a:spcBef>
              <a:buAutoNum type="alphaLcParenR" startAt="10"/>
              <a:defRPr sz="1200" b="0">
                <a:solidFill>
                  <a:srgbClr val="FFFFFF"/>
                </a:solidFill>
                <a:latin typeface="Helvetica"/>
                <a:ea typeface="Helvetica"/>
                <a:cs typeface="Helvetica"/>
                <a:sym typeface="Helvetica"/>
              </a:defRPr>
            </a:pP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본 사업 팀은</a:t>
            </a:r>
            <a:r>
              <a:rPr lang="ko-KR" altLang="en-US" dirty="0" smtClean="0">
                <a:solidFill>
                  <a:schemeClr val="bg1"/>
                </a:solidFill>
                <a:latin typeface="맑은 고딕" pitchFamily="50" charset="-127"/>
                <a:ea typeface="맑은 고딕" pitchFamily="50" charset="-127"/>
              </a:rPr>
              <a:t> 비즈니스 관계가 </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끊어지거나 클레임 등의 이유로 모두가 어려워지는 상황이 있을 수 있습니다</a:t>
            </a:r>
            <a:r>
              <a:rPr lang="en-US" altLang="ko-KR"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a:t>
            </a:r>
            <a:r>
              <a:rPr lang="en-US" altLang="ko-KR"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사업 팀은 </a:t>
            </a:r>
            <a:r>
              <a:rPr lang="ko-KR" altLang="en-US" dirty="0" smtClean="0">
                <a:solidFill>
                  <a:schemeClr val="bg1"/>
                </a:solidFill>
                <a:latin typeface="맑은 고딕" pitchFamily="50" charset="-127"/>
                <a:ea typeface="맑은 고딕" pitchFamily="50" charset="-127"/>
              </a:rPr>
              <a:t>타격을 </a:t>
            </a:r>
            <a:r>
              <a:rPr lang="ko-KR" altLang="en-US" dirty="0">
                <a:solidFill>
                  <a:schemeClr val="bg1"/>
                </a:solidFill>
                <a:latin typeface="맑은 고딕" pitchFamily="50" charset="-127"/>
                <a:ea typeface="맑은 고딕" pitchFamily="50" charset="-127"/>
              </a:rPr>
              <a:t>입을 수 있으며</a:t>
            </a:r>
            <a:r>
              <a:rPr lang="ko-KR" altLang="en-US" sz="1200" b="0" dirty="0">
                <a:solidFill>
                  <a:schemeClr val="bg1"/>
                </a:solidFill>
                <a:latin typeface="맑은 고딕" pitchFamily="50" charset="-127"/>
                <a:ea typeface="맑은 고딕" pitchFamily="50" charset="-127"/>
                <a:cs typeface="Helvetica" panose="020B0604020202020204" pitchFamily="34" charset="0"/>
                <a:sym typeface="Times New Roman"/>
              </a:rPr>
              <a:t> </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해체 가능성 또한 존재함을 알려드립니다</a:t>
            </a:r>
            <a:r>
              <a:rPr lang="en-US" altLang="ko-KR" sz="1200" b="0" dirty="0">
                <a:solidFill>
                  <a:schemeClr val="bg1"/>
                </a:solidFill>
                <a:latin typeface="맑은 고딕" pitchFamily="50" charset="-127"/>
                <a:ea typeface="맑은 고딕" pitchFamily="50" charset="-127"/>
                <a:cs typeface="Helvetica" panose="020B0604020202020204" pitchFamily="34" charset="0"/>
                <a:sym typeface="Times New Roman"/>
              </a:rPr>
              <a:t>.</a:t>
            </a:r>
            <a:r>
              <a:rPr lang="en-US" altLang="ko-KR" dirty="0">
                <a:solidFill>
                  <a:schemeClr val="bg1"/>
                </a:solidFill>
                <a:latin typeface="맑은 고딕" pitchFamily="50" charset="-127"/>
                <a:ea typeface="맑은 고딕" pitchFamily="50" charset="-127"/>
              </a:rPr>
              <a:t> </a:t>
            </a:r>
            <a:endParaRPr lang="ko-KR" altLang="en-US" dirty="0">
              <a:solidFill>
                <a:schemeClr val="bg1"/>
              </a:solidFill>
              <a:latin typeface="맑은 고딕" pitchFamily="50" charset="-127"/>
              <a:ea typeface="맑은 고딕" pitchFamily="50" charset="-127"/>
              <a:cs typeface="Times New Roman"/>
              <a:sym typeface="Times New Roman"/>
            </a:endParaRPr>
          </a:p>
          <a:p>
            <a:pPr marL="571500" marR="630099" indent="-304800" algn="l" defTabSz="457200">
              <a:spcBef>
                <a:spcPts val="300"/>
              </a:spcBef>
              <a:buAutoNum type="alphaLcParenR" startAt="10"/>
              <a:defRPr sz="1200" b="0">
                <a:solidFill>
                  <a:srgbClr val="FFFFFF"/>
                </a:solidFill>
                <a:latin typeface="Helvetica"/>
                <a:ea typeface="Helvetica"/>
                <a:cs typeface="Helvetica"/>
                <a:sym typeface="Helvetica"/>
              </a:defRPr>
            </a:pP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본 사업 관련</a:t>
            </a:r>
            <a:r>
              <a:rPr lang="ko-KR" altLang="en-US" dirty="0" smtClean="0">
                <a:solidFill>
                  <a:schemeClr val="bg1"/>
                </a:solidFill>
                <a:latin typeface="맑은 고딕" pitchFamily="50" charset="-127"/>
                <a:ea typeface="맑은 고딕" pitchFamily="50" charset="-127"/>
              </a:rPr>
              <a:t> 홈페이지 </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또는</a:t>
            </a:r>
            <a:r>
              <a:rPr lang="en-US" altLang="ko-KR" dirty="0" smtClean="0">
                <a:solidFill>
                  <a:schemeClr val="bg1"/>
                </a:solidFill>
                <a:latin typeface="맑은 고딕" pitchFamily="50" charset="-127"/>
                <a:ea typeface="맑은 고딕" pitchFamily="50" charset="-127"/>
              </a:rPr>
              <a:t> </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온라인</a:t>
            </a:r>
            <a:r>
              <a:rPr lang="ko-KR" altLang="en-US" dirty="0" smtClean="0">
                <a:solidFill>
                  <a:schemeClr val="bg1"/>
                </a:solidFill>
                <a:latin typeface="맑은 고딕" pitchFamily="50" charset="-127"/>
                <a:ea typeface="맑은 고딕" pitchFamily="50" charset="-127"/>
              </a:rPr>
              <a:t> 지갑에서 </a:t>
            </a:r>
            <a:r>
              <a:rPr lang="ko-KR" altLang="en-US" sz="1200" b="0" dirty="0">
                <a:solidFill>
                  <a:schemeClr val="bg1"/>
                </a:solidFill>
                <a:latin typeface="맑은 고딕" pitchFamily="50" charset="-127"/>
                <a:ea typeface="맑은 고딕" pitchFamily="50" charset="-127"/>
                <a:cs typeface="Helvetica" panose="020B0604020202020204" pitchFamily="34" charset="0"/>
                <a:sym typeface="Times New Roman"/>
              </a:rPr>
              <a:t>문제가 </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발생할 수도</a:t>
            </a:r>
            <a:r>
              <a:rPr lang="ko-KR" altLang="en-US" dirty="0" smtClean="0">
                <a:solidFill>
                  <a:schemeClr val="bg1"/>
                </a:solidFill>
                <a:latin typeface="맑은 고딕" pitchFamily="50" charset="-127"/>
                <a:ea typeface="맑은 고딕" pitchFamily="50" charset="-127"/>
              </a:rPr>
              <a:t> </a:t>
            </a:r>
            <a:r>
              <a:rPr lang="ko-KR" altLang="en-US" dirty="0">
                <a:solidFill>
                  <a:schemeClr val="bg1"/>
                </a:solidFill>
                <a:latin typeface="맑은 고딕" pitchFamily="50" charset="-127"/>
                <a:ea typeface="맑은 고딕" pitchFamily="50" charset="-127"/>
              </a:rPr>
              <a:t>있습니다</a:t>
            </a:r>
            <a:r>
              <a:rPr lang="en-US" altLang="ko-KR" dirty="0">
                <a:solidFill>
                  <a:schemeClr val="bg1"/>
                </a:solidFill>
                <a:latin typeface="맑은 고딕" pitchFamily="50" charset="-127"/>
                <a:ea typeface="맑은 고딕" pitchFamily="50" charset="-127"/>
              </a:rPr>
              <a:t>.</a:t>
            </a:r>
            <a:endParaRPr lang="ko-KR" altLang="en-US" dirty="0">
              <a:solidFill>
                <a:schemeClr val="bg1"/>
              </a:solidFill>
              <a:latin typeface="맑은 고딕" pitchFamily="50" charset="-127"/>
              <a:ea typeface="맑은 고딕" pitchFamily="50" charset="-127"/>
              <a:cs typeface="Times New Roman"/>
              <a:sym typeface="Times New Roman"/>
            </a:endParaRPr>
          </a:p>
          <a:p>
            <a:pPr marL="571500" marR="630099" indent="-304800" algn="l" defTabSz="457200">
              <a:spcBef>
                <a:spcPts val="300"/>
              </a:spcBef>
              <a:buAutoNum type="alphaLcParenR" startAt="12"/>
              <a:defRPr sz="1200" b="0">
                <a:solidFill>
                  <a:srgbClr val="FFFFFF"/>
                </a:solidFill>
                <a:latin typeface="Helvetica"/>
                <a:ea typeface="Helvetica"/>
                <a:cs typeface="Helvetica"/>
                <a:sym typeface="Helvetica"/>
              </a:defRPr>
            </a:pPr>
            <a:r>
              <a:rPr lang="ko-KR" altLang="ko-KR" sz="1200" dirty="0" smtClean="0">
                <a:solidFill>
                  <a:schemeClr val="bg1"/>
                </a:solidFill>
                <a:latin typeface="맑은 고딕" pitchFamily="50" charset="-127"/>
                <a:ea typeface="맑은 고딕" pitchFamily="50" charset="-127"/>
              </a:rPr>
              <a:t>기타 </a:t>
            </a:r>
            <a:r>
              <a:rPr lang="ko-KR" altLang="ko-KR" sz="1200" dirty="0">
                <a:solidFill>
                  <a:schemeClr val="bg1"/>
                </a:solidFill>
                <a:latin typeface="맑은 고딕" pitchFamily="50" charset="-127"/>
                <a:ea typeface="맑은 고딕" pitchFamily="50" charset="-127"/>
              </a:rPr>
              <a:t>예상 밖의 </a:t>
            </a:r>
            <a:r>
              <a:rPr lang="ko-KR" altLang="ko-KR" sz="1200" dirty="0" smtClean="0">
                <a:solidFill>
                  <a:schemeClr val="bg1"/>
                </a:solidFill>
                <a:latin typeface="맑은 고딕" pitchFamily="50" charset="-127"/>
                <a:ea typeface="맑은 고딕" pitchFamily="50" charset="-127"/>
              </a:rPr>
              <a:t>위험</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들</a:t>
            </a:r>
            <a:endParaRPr lang="en-US" altLang="ko-KR" sz="1200" b="0" dirty="0" smtClean="0">
              <a:solidFill>
                <a:schemeClr val="bg1"/>
              </a:solidFill>
              <a:latin typeface="맑은 고딕" pitchFamily="50" charset="-127"/>
              <a:ea typeface="맑은 고딕" pitchFamily="50" charset="-127"/>
              <a:cs typeface="Helvetica" panose="020B0604020202020204" pitchFamily="34" charset="0"/>
              <a:sym typeface="Times New Roman"/>
            </a:endParaRPr>
          </a:p>
          <a:p>
            <a:pPr marL="571500" marR="630099" indent="-304800" algn="l" defTabSz="457200">
              <a:spcBef>
                <a:spcPts val="300"/>
              </a:spcBef>
              <a:defRPr sz="1200" b="0">
                <a:solidFill>
                  <a:srgbClr val="FFFFFF"/>
                </a:solidFill>
                <a:latin typeface="Helvetica"/>
                <a:ea typeface="Helvetica"/>
                <a:cs typeface="Helvetica"/>
                <a:sym typeface="Helvetica"/>
              </a:defRPr>
            </a:pPr>
            <a:r>
              <a:rPr lang="en-US" altLang="ko-KR"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	</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만약 </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본 </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사업</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의 </a:t>
            </a:r>
            <a:r>
              <a:rPr lang="ko-KR" altLang="ko-KR" sz="1200" b="0" dirty="0">
                <a:solidFill>
                  <a:schemeClr val="bg1"/>
                </a:solidFill>
                <a:latin typeface="맑은 고딕" pitchFamily="50" charset="-127"/>
                <a:ea typeface="맑은 고딕" pitchFamily="50" charset="-127"/>
                <a:cs typeface="Helvetica" panose="020B0604020202020204" pitchFamily="34" charset="0"/>
              </a:rPr>
              <a:t>발전 </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방향과 </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가상화폐 관련</a:t>
            </a:r>
            <a:r>
              <a:rPr lang="en-US" altLang="ko-KR" sz="1200" b="0" dirty="0" smtClean="0">
                <a:solidFill>
                  <a:schemeClr val="bg1"/>
                </a:solidFill>
                <a:latin typeface="맑은 고딕" pitchFamily="50" charset="-127"/>
                <a:ea typeface="맑은 고딕" pitchFamily="50" charset="-127"/>
                <a:cs typeface="Helvetica" panose="020B0604020202020204" pitchFamily="34" charset="0"/>
              </a:rPr>
              <a:t> </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발생 가능한 위험을</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 </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숙지한 게 아니라면</a:t>
            </a:r>
            <a:r>
              <a:rPr lang="en-US" altLang="ko-KR"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a:t>
            </a:r>
            <a:r>
              <a:rPr lang="en-US" altLang="ko-KR" sz="1200" b="0" dirty="0" smtClean="0">
                <a:solidFill>
                  <a:schemeClr val="bg1"/>
                </a:solidFill>
                <a:latin typeface="맑은 고딕" pitchFamily="50" charset="-127"/>
                <a:ea typeface="맑은 고딕" pitchFamily="50" charset="-127"/>
                <a:cs typeface="Helvetica" panose="020B0604020202020204" pitchFamily="34" charset="0"/>
                <a:sym typeface="Helvetica"/>
              </a:rPr>
              <a:t> </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토큰 </a:t>
            </a:r>
            <a:r>
              <a:rPr lang="ko-KR" altLang="ko-KR" sz="1200" b="0" dirty="0">
                <a:solidFill>
                  <a:schemeClr val="bg1"/>
                </a:solidFill>
                <a:latin typeface="맑은 고딕" pitchFamily="50" charset="-127"/>
                <a:ea typeface="맑은 고딕" pitchFamily="50" charset="-127"/>
                <a:cs typeface="Helvetica" panose="020B0604020202020204" pitchFamily="34" charset="0"/>
                <a:sym typeface="Helvetica"/>
              </a:rPr>
              <a:t>사전 </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판</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매</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sym typeface="Helvetica"/>
              </a:rPr>
              <a:t>에</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 </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참여</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를 권하지 않습니다</a:t>
            </a:r>
            <a:r>
              <a:rPr lang="en-US" altLang="ko-KR"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a:t>
            </a:r>
            <a:r>
              <a:rPr lang="en-US" altLang="ko-KR" sz="1200" b="0" dirty="0" smtClean="0">
                <a:solidFill>
                  <a:schemeClr val="bg1"/>
                </a:solidFill>
                <a:latin typeface="맑은 고딕" pitchFamily="50" charset="-127"/>
                <a:ea typeface="맑은 고딕" pitchFamily="50" charset="-127"/>
                <a:cs typeface="Helvetica" panose="020B0604020202020204" pitchFamily="34" charset="0"/>
              </a:rPr>
              <a:t> </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암호</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화된</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 화폐는 위험</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rPr>
              <a:t>성</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이 더 크기에 투자 참여에 있어서 신중해야 합니다</a:t>
            </a:r>
            <a:r>
              <a:rPr lang="en-US" altLang="ko-KR"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a:t>
            </a:r>
            <a:r>
              <a:rPr lang="en-US" altLang="ko-KR" sz="1200" b="0" dirty="0" smtClean="0">
                <a:solidFill>
                  <a:schemeClr val="bg1"/>
                </a:solidFill>
                <a:latin typeface="맑은 고딕" pitchFamily="50" charset="-127"/>
                <a:ea typeface="맑은 고딕" pitchFamily="50" charset="-127"/>
                <a:cs typeface="Helvetica" panose="020B0604020202020204" pitchFamily="34" charset="0"/>
              </a:rPr>
              <a:t> </a:t>
            </a:r>
            <a:r>
              <a:rPr lang="ko-KR" altLang="ko-KR" sz="1200" b="0" dirty="0">
                <a:solidFill>
                  <a:schemeClr val="bg1"/>
                </a:solidFill>
                <a:latin typeface="맑은 고딕" pitchFamily="50" charset="-127"/>
                <a:ea typeface="맑은 고딕" pitchFamily="50" charset="-127"/>
                <a:cs typeface="Helvetica" panose="020B0604020202020204" pitchFamily="34" charset="0"/>
              </a:rPr>
              <a:t>토큰 사전 판매에 </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참여한다면</a:t>
            </a:r>
            <a:r>
              <a:rPr lang="en-US" altLang="ko-KR" sz="1200" b="0" dirty="0">
                <a:solidFill>
                  <a:schemeClr val="bg1"/>
                </a:solidFill>
                <a:latin typeface="맑은 고딕" pitchFamily="50" charset="-127"/>
                <a:ea typeface="맑은 고딕" pitchFamily="50" charset="-127"/>
                <a:cs typeface="Helvetica" panose="020B0604020202020204" pitchFamily="34" charset="0"/>
                <a:sym typeface="Times New Roman"/>
              </a:rPr>
              <a:t>, </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참여자의 </a:t>
            </a:r>
            <a:r>
              <a:rPr lang="ko-KR" altLang="ko-KR" sz="1200" b="0" dirty="0" err="1" smtClean="0">
                <a:solidFill>
                  <a:schemeClr val="bg1"/>
                </a:solidFill>
                <a:latin typeface="맑은 고딕" pitchFamily="50" charset="-127"/>
                <a:ea typeface="맑은 고딕" pitchFamily="50" charset="-127"/>
                <a:cs typeface="Helvetica" panose="020B0604020202020204" pitchFamily="34" charset="0"/>
              </a:rPr>
              <a:t>크라우드펀딩</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 </a:t>
            </a:r>
            <a:r>
              <a:rPr lang="ko-KR" altLang="ko-KR" sz="1200" b="0" dirty="0">
                <a:solidFill>
                  <a:schemeClr val="bg1"/>
                </a:solidFill>
                <a:latin typeface="맑은 고딕" pitchFamily="50" charset="-127"/>
                <a:ea typeface="맑은 고딕" pitchFamily="50" charset="-127"/>
                <a:cs typeface="Helvetica" panose="020B0604020202020204" pitchFamily="34" charset="0"/>
              </a:rPr>
              <a:t>디지털 자산은 환불되지 않습니다</a:t>
            </a:r>
            <a:r>
              <a:rPr lang="en-US" altLang="ko-KR" sz="1200" b="0" dirty="0" smtClean="0">
                <a:solidFill>
                  <a:schemeClr val="bg1"/>
                </a:solidFill>
                <a:latin typeface="맑은 고딕" pitchFamily="50" charset="-127"/>
                <a:ea typeface="맑은 고딕" pitchFamily="50" charset="-127"/>
                <a:cs typeface="Helvetica" panose="020B0604020202020204" pitchFamily="34" charset="0"/>
              </a:rPr>
              <a:t>.</a:t>
            </a:r>
            <a:r>
              <a:rPr lang="en-US" altLang="ko-KR" sz="1200" b="0" dirty="0">
                <a:solidFill>
                  <a:schemeClr val="bg1"/>
                </a:solidFill>
                <a:latin typeface="맑은 고딕" pitchFamily="50" charset="-127"/>
                <a:ea typeface="맑은 고딕" pitchFamily="50" charset="-127"/>
                <a:cs typeface="Helvetica" panose="020B0604020202020204" pitchFamily="34" charset="0"/>
              </a:rPr>
              <a:t> </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본 </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사업은</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 </a:t>
            </a:r>
            <a:r>
              <a:rPr lang="ko-KR" altLang="ko-KR" sz="1200" b="0" dirty="0">
                <a:solidFill>
                  <a:schemeClr val="bg1"/>
                </a:solidFill>
                <a:latin typeface="맑은 고딕" pitchFamily="50" charset="-127"/>
                <a:ea typeface="맑은 고딕" pitchFamily="50" charset="-127"/>
                <a:cs typeface="Helvetica" panose="020B0604020202020204" pitchFamily="34" charset="0"/>
              </a:rPr>
              <a:t>합법성</a:t>
            </a:r>
            <a:r>
              <a:rPr lang="en-US" altLang="ko-KR" sz="1200" b="0" dirty="0">
                <a:solidFill>
                  <a:schemeClr val="bg1"/>
                </a:solidFill>
                <a:latin typeface="맑은 고딕" pitchFamily="50" charset="-127"/>
                <a:ea typeface="맑은 고딕" pitchFamily="50" charset="-127"/>
                <a:cs typeface="Helvetica" panose="020B0604020202020204" pitchFamily="34" charset="0"/>
              </a:rPr>
              <a:t>, </a:t>
            </a:r>
            <a:r>
              <a:rPr lang="ko-KR" altLang="ko-KR" sz="1200" b="0" dirty="0">
                <a:solidFill>
                  <a:schemeClr val="bg1"/>
                </a:solidFill>
                <a:latin typeface="맑은 고딕" pitchFamily="50" charset="-127"/>
                <a:ea typeface="맑은 고딕" pitchFamily="50" charset="-127"/>
                <a:cs typeface="Helvetica" panose="020B0604020202020204" pitchFamily="34" charset="0"/>
              </a:rPr>
              <a:t>시장수요</a:t>
            </a:r>
            <a:r>
              <a:rPr lang="en-US" altLang="ko-KR" sz="1200" b="0" dirty="0">
                <a:solidFill>
                  <a:schemeClr val="bg1"/>
                </a:solidFill>
                <a:latin typeface="맑은 고딕" pitchFamily="50" charset="-127"/>
                <a:ea typeface="맑은 고딕" pitchFamily="50" charset="-127"/>
                <a:cs typeface="Helvetica" panose="020B0604020202020204" pitchFamily="34" charset="0"/>
              </a:rPr>
              <a:t>, </a:t>
            </a:r>
            <a:r>
              <a:rPr lang="ko-KR" altLang="ko-KR" sz="1200" b="0" dirty="0" err="1">
                <a:solidFill>
                  <a:schemeClr val="bg1"/>
                </a:solidFill>
                <a:latin typeface="맑은 고딕" pitchFamily="50" charset="-127"/>
                <a:ea typeface="맑은 고딕" pitchFamily="50" charset="-127"/>
                <a:cs typeface="Helvetica" panose="020B0604020202020204" pitchFamily="34" charset="0"/>
              </a:rPr>
              <a:t>기술성</a:t>
            </a:r>
            <a:r>
              <a:rPr lang="ko-KR" altLang="ko-KR" sz="1200" b="0" dirty="0">
                <a:solidFill>
                  <a:schemeClr val="bg1"/>
                </a:solidFill>
                <a:latin typeface="맑은 고딕" pitchFamily="50" charset="-127"/>
                <a:ea typeface="맑은 고딕" pitchFamily="50" charset="-127"/>
                <a:cs typeface="Helvetica" panose="020B0604020202020204" pitchFamily="34" charset="0"/>
              </a:rPr>
              <a:t> </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또는</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 </a:t>
            </a:r>
            <a:r>
              <a:rPr lang="ko-KR" altLang="ko-KR" sz="1200" b="0" dirty="0">
                <a:solidFill>
                  <a:schemeClr val="bg1"/>
                </a:solidFill>
                <a:latin typeface="맑은 고딕" pitchFamily="50" charset="-127"/>
                <a:ea typeface="맑은 고딕" pitchFamily="50" charset="-127"/>
                <a:cs typeface="Helvetica" panose="020B0604020202020204" pitchFamily="34" charset="0"/>
              </a:rPr>
              <a:t>기타 통제 </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불가능</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한</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 </a:t>
            </a:r>
            <a:r>
              <a:rPr lang="ko-KR" altLang="ko-KR" sz="1200" b="0" dirty="0">
                <a:solidFill>
                  <a:schemeClr val="bg1"/>
                </a:solidFill>
                <a:latin typeface="맑은 고딕" pitchFamily="50" charset="-127"/>
                <a:ea typeface="맑은 고딕" pitchFamily="50" charset="-127"/>
                <a:cs typeface="Helvetica" panose="020B0604020202020204" pitchFamily="34" charset="0"/>
              </a:rPr>
              <a:t>원인으로 </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인해</a:t>
            </a:r>
            <a:r>
              <a:rPr lang="en-US" altLang="ko-KR" sz="1200" b="0" dirty="0" smtClean="0">
                <a:solidFill>
                  <a:schemeClr val="bg1"/>
                </a:solidFill>
                <a:latin typeface="맑은 고딕" pitchFamily="50" charset="-127"/>
                <a:ea typeface="맑은 고딕" pitchFamily="50" charset="-127"/>
                <a:cs typeface="Helvetica" panose="020B0604020202020204" pitchFamily="34" charset="0"/>
              </a:rPr>
              <a:t> </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얼마든지</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 </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사업</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 개발</a:t>
            </a:r>
            <a:r>
              <a:rPr lang="en-US" altLang="ko-KR"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 </a:t>
            </a:r>
            <a:r>
              <a:rPr lang="ko-KR" altLang="en-US" sz="1200" b="0" dirty="0" smtClean="0">
                <a:solidFill>
                  <a:schemeClr val="bg1"/>
                </a:solidFill>
                <a:latin typeface="맑은 고딕" pitchFamily="50" charset="-127"/>
                <a:ea typeface="맑은 고딕" pitchFamily="50" charset="-127"/>
                <a:cs typeface="Helvetica" panose="020B0604020202020204" pitchFamily="34" charset="0"/>
                <a:sym typeface="Times New Roman"/>
              </a:rPr>
              <a:t>발전</a:t>
            </a:r>
            <a:r>
              <a:rPr lang="ko-KR" altLang="ko-KR" sz="1200" b="0" dirty="0" smtClean="0">
                <a:solidFill>
                  <a:schemeClr val="bg1"/>
                </a:solidFill>
                <a:latin typeface="맑은 고딕" pitchFamily="50" charset="-127"/>
                <a:ea typeface="맑은 고딕" pitchFamily="50" charset="-127"/>
                <a:cs typeface="Helvetica" panose="020B0604020202020204" pitchFamily="34" charset="0"/>
              </a:rPr>
              <a:t> </a:t>
            </a:r>
            <a:r>
              <a:rPr lang="ko-KR" altLang="ko-KR" sz="1200" b="0" dirty="0">
                <a:solidFill>
                  <a:schemeClr val="bg1"/>
                </a:solidFill>
                <a:latin typeface="맑은 고딕" pitchFamily="50" charset="-127"/>
                <a:ea typeface="맑은 고딕" pitchFamily="50" charset="-127"/>
                <a:cs typeface="Helvetica" panose="020B0604020202020204" pitchFamily="34" charset="0"/>
              </a:rPr>
              <a:t>실패의 가능성이 있습니다</a:t>
            </a:r>
            <a:r>
              <a:rPr lang="en-US" altLang="ko-KR" sz="1200" b="0" dirty="0">
                <a:solidFill>
                  <a:schemeClr val="bg1"/>
                </a:solidFill>
                <a:latin typeface="맑은 고딕" pitchFamily="50" charset="-127"/>
                <a:ea typeface="맑은 고딕" pitchFamily="50" charset="-127"/>
                <a:cs typeface="Helvetica" panose="020B0604020202020204" pitchFamily="34" charset="0"/>
              </a:rPr>
              <a:t>.</a:t>
            </a:r>
            <a:endParaRPr lang="ko-KR" altLang="ko-KR" sz="1200" b="0" dirty="0">
              <a:solidFill>
                <a:schemeClr val="bg1"/>
              </a:solidFill>
              <a:latin typeface="맑은 고딕" pitchFamily="50" charset="-127"/>
              <a:ea typeface="맑은 고딕" pitchFamily="50" charset="-127"/>
              <a:cs typeface="Helvetica" panose="020B0604020202020204" pitchFamily="34" charset="0"/>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9" name="成组"/>
          <p:cNvGrpSpPr/>
          <p:nvPr/>
        </p:nvGrpSpPr>
        <p:grpSpPr>
          <a:xfrm>
            <a:off x="779354" y="840259"/>
            <a:ext cx="815976" cy="449263"/>
            <a:chOff x="0" y="0"/>
            <a:chExt cx="815975" cy="449261"/>
          </a:xfrm>
        </p:grpSpPr>
        <p:sp>
          <p:nvSpPr>
            <p:cNvPr id="137" name="形状"/>
            <p:cNvSpPr/>
            <p:nvPr/>
          </p:nvSpPr>
          <p:spPr>
            <a:xfrm>
              <a:off x="0" y="1586"/>
              <a:ext cx="815975" cy="447676"/>
            </a:xfrm>
            <a:custGeom>
              <a:avLst/>
              <a:gdLst/>
              <a:ahLst/>
              <a:cxnLst>
                <a:cxn ang="0">
                  <a:pos x="wd2" y="hd2"/>
                </a:cxn>
                <a:cxn ang="5400000">
                  <a:pos x="wd2" y="hd2"/>
                </a:cxn>
                <a:cxn ang="10800000">
                  <a:pos x="wd2" y="hd2"/>
                </a:cxn>
                <a:cxn ang="16200000">
                  <a:pos x="wd2" y="hd2"/>
                </a:cxn>
              </a:cxnLst>
              <a:rect l="0" t="0" r="r" b="b"/>
              <a:pathLst>
                <a:path w="21600" h="21600" extrusionOk="0">
                  <a:moveTo>
                    <a:pt x="19111" y="12220"/>
                  </a:moveTo>
                  <a:lnTo>
                    <a:pt x="19086" y="11837"/>
                  </a:lnTo>
                  <a:lnTo>
                    <a:pt x="19058" y="11462"/>
                  </a:lnTo>
                  <a:lnTo>
                    <a:pt x="19018" y="11087"/>
                  </a:lnTo>
                  <a:lnTo>
                    <a:pt x="18965" y="10726"/>
                  </a:lnTo>
                  <a:lnTo>
                    <a:pt x="18909" y="10366"/>
                  </a:lnTo>
                  <a:lnTo>
                    <a:pt x="18844" y="10013"/>
                  </a:lnTo>
                  <a:lnTo>
                    <a:pt x="18767" y="9667"/>
                  </a:lnTo>
                  <a:lnTo>
                    <a:pt x="18678" y="9329"/>
                  </a:lnTo>
                  <a:lnTo>
                    <a:pt x="18589" y="8998"/>
                  </a:lnTo>
                  <a:lnTo>
                    <a:pt x="18488" y="8689"/>
                  </a:lnTo>
                  <a:lnTo>
                    <a:pt x="18379" y="8372"/>
                  </a:lnTo>
                  <a:lnTo>
                    <a:pt x="18262" y="8078"/>
                  </a:lnTo>
                  <a:lnTo>
                    <a:pt x="18141" y="7791"/>
                  </a:lnTo>
                  <a:lnTo>
                    <a:pt x="18011" y="7511"/>
                  </a:lnTo>
                  <a:lnTo>
                    <a:pt x="17870" y="7239"/>
                  </a:lnTo>
                  <a:lnTo>
                    <a:pt x="17729" y="6989"/>
                  </a:lnTo>
                  <a:lnTo>
                    <a:pt x="17579" y="6746"/>
                  </a:lnTo>
                  <a:lnTo>
                    <a:pt x="17425" y="6518"/>
                  </a:lnTo>
                  <a:lnTo>
                    <a:pt x="17264" y="6298"/>
                  </a:lnTo>
                  <a:lnTo>
                    <a:pt x="17094" y="6092"/>
                  </a:lnTo>
                  <a:lnTo>
                    <a:pt x="16924" y="5900"/>
                  </a:lnTo>
                  <a:lnTo>
                    <a:pt x="16747" y="5724"/>
                  </a:lnTo>
                  <a:lnTo>
                    <a:pt x="16565" y="5569"/>
                  </a:lnTo>
                  <a:lnTo>
                    <a:pt x="16379" y="5422"/>
                  </a:lnTo>
                  <a:lnTo>
                    <a:pt x="16185" y="5290"/>
                  </a:lnTo>
                  <a:lnTo>
                    <a:pt x="15991" y="5172"/>
                  </a:lnTo>
                  <a:lnTo>
                    <a:pt x="15789" y="5069"/>
                  </a:lnTo>
                  <a:lnTo>
                    <a:pt x="15587" y="4995"/>
                  </a:lnTo>
                  <a:lnTo>
                    <a:pt x="15381" y="4929"/>
                  </a:lnTo>
                  <a:lnTo>
                    <a:pt x="15171" y="4878"/>
                  </a:lnTo>
                  <a:lnTo>
                    <a:pt x="14956" y="4856"/>
                  </a:lnTo>
                  <a:lnTo>
                    <a:pt x="14742" y="4841"/>
                  </a:lnTo>
                  <a:lnTo>
                    <a:pt x="14581" y="4856"/>
                  </a:lnTo>
                  <a:lnTo>
                    <a:pt x="14411" y="4863"/>
                  </a:lnTo>
                  <a:lnTo>
                    <a:pt x="14249" y="4892"/>
                  </a:lnTo>
                  <a:lnTo>
                    <a:pt x="14087" y="4929"/>
                  </a:lnTo>
                  <a:lnTo>
                    <a:pt x="13926" y="4981"/>
                  </a:lnTo>
                  <a:lnTo>
                    <a:pt x="13611" y="5113"/>
                  </a:lnTo>
                  <a:lnTo>
                    <a:pt x="13457" y="5194"/>
                  </a:lnTo>
                  <a:lnTo>
                    <a:pt x="13312" y="5282"/>
                  </a:lnTo>
                  <a:lnTo>
                    <a:pt x="13013" y="5488"/>
                  </a:lnTo>
                  <a:lnTo>
                    <a:pt x="12871" y="5613"/>
                  </a:lnTo>
                  <a:lnTo>
                    <a:pt x="12730" y="5731"/>
                  </a:lnTo>
                  <a:lnTo>
                    <a:pt x="12592" y="5871"/>
                  </a:lnTo>
                  <a:lnTo>
                    <a:pt x="12459" y="6011"/>
                  </a:lnTo>
                  <a:lnTo>
                    <a:pt x="12326" y="6165"/>
                  </a:lnTo>
                  <a:lnTo>
                    <a:pt x="12277" y="5834"/>
                  </a:lnTo>
                  <a:lnTo>
                    <a:pt x="12220" y="5518"/>
                  </a:lnTo>
                  <a:lnTo>
                    <a:pt x="12152" y="5201"/>
                  </a:lnTo>
                  <a:lnTo>
                    <a:pt x="12079" y="4885"/>
                  </a:lnTo>
                  <a:lnTo>
                    <a:pt x="12002" y="4583"/>
                  </a:lnTo>
                  <a:lnTo>
                    <a:pt x="11917" y="4289"/>
                  </a:lnTo>
                  <a:lnTo>
                    <a:pt x="11828" y="3987"/>
                  </a:lnTo>
                  <a:lnTo>
                    <a:pt x="11731" y="3708"/>
                  </a:lnTo>
                  <a:lnTo>
                    <a:pt x="11626" y="3436"/>
                  </a:lnTo>
                  <a:lnTo>
                    <a:pt x="11517" y="3163"/>
                  </a:lnTo>
                  <a:lnTo>
                    <a:pt x="11400" y="2913"/>
                  </a:lnTo>
                  <a:lnTo>
                    <a:pt x="11283" y="2656"/>
                  </a:lnTo>
                  <a:lnTo>
                    <a:pt x="11158" y="2420"/>
                  </a:lnTo>
                  <a:lnTo>
                    <a:pt x="11024" y="2185"/>
                  </a:lnTo>
                  <a:lnTo>
                    <a:pt x="10887" y="1972"/>
                  </a:lnTo>
                  <a:lnTo>
                    <a:pt x="10745" y="1751"/>
                  </a:lnTo>
                  <a:lnTo>
                    <a:pt x="10600" y="1552"/>
                  </a:lnTo>
                  <a:lnTo>
                    <a:pt x="10450" y="1361"/>
                  </a:lnTo>
                  <a:lnTo>
                    <a:pt x="10297" y="1184"/>
                  </a:lnTo>
                  <a:lnTo>
                    <a:pt x="10139" y="1023"/>
                  </a:lnTo>
                  <a:lnTo>
                    <a:pt x="9974" y="861"/>
                  </a:lnTo>
                  <a:lnTo>
                    <a:pt x="9808" y="714"/>
                  </a:lnTo>
                  <a:lnTo>
                    <a:pt x="9634" y="581"/>
                  </a:lnTo>
                  <a:lnTo>
                    <a:pt x="9464" y="463"/>
                  </a:lnTo>
                  <a:lnTo>
                    <a:pt x="9287" y="360"/>
                  </a:lnTo>
                  <a:lnTo>
                    <a:pt x="9105" y="265"/>
                  </a:lnTo>
                  <a:lnTo>
                    <a:pt x="8923" y="184"/>
                  </a:lnTo>
                  <a:lnTo>
                    <a:pt x="8737" y="125"/>
                  </a:lnTo>
                  <a:lnTo>
                    <a:pt x="8543" y="66"/>
                  </a:lnTo>
                  <a:lnTo>
                    <a:pt x="8353" y="29"/>
                  </a:lnTo>
                  <a:lnTo>
                    <a:pt x="8159" y="7"/>
                  </a:lnTo>
                  <a:lnTo>
                    <a:pt x="7965" y="0"/>
                  </a:lnTo>
                  <a:lnTo>
                    <a:pt x="7844" y="0"/>
                  </a:lnTo>
                  <a:lnTo>
                    <a:pt x="7731" y="7"/>
                  </a:lnTo>
                  <a:lnTo>
                    <a:pt x="7614" y="29"/>
                  </a:lnTo>
                  <a:lnTo>
                    <a:pt x="7500" y="44"/>
                  </a:lnTo>
                  <a:lnTo>
                    <a:pt x="7391" y="59"/>
                  </a:lnTo>
                  <a:lnTo>
                    <a:pt x="7274" y="96"/>
                  </a:lnTo>
                  <a:lnTo>
                    <a:pt x="7056" y="169"/>
                  </a:lnTo>
                  <a:lnTo>
                    <a:pt x="6834" y="250"/>
                  </a:lnTo>
                  <a:lnTo>
                    <a:pt x="6619" y="368"/>
                  </a:lnTo>
                  <a:lnTo>
                    <a:pt x="6413" y="500"/>
                  </a:lnTo>
                  <a:lnTo>
                    <a:pt x="6207" y="647"/>
                  </a:lnTo>
                  <a:lnTo>
                    <a:pt x="6009" y="809"/>
                  </a:lnTo>
                  <a:lnTo>
                    <a:pt x="5811" y="993"/>
                  </a:lnTo>
                  <a:lnTo>
                    <a:pt x="5625" y="1184"/>
                  </a:lnTo>
                  <a:lnTo>
                    <a:pt x="5443" y="1405"/>
                  </a:lnTo>
                  <a:lnTo>
                    <a:pt x="5266" y="1626"/>
                  </a:lnTo>
                  <a:lnTo>
                    <a:pt x="5092" y="1876"/>
                  </a:lnTo>
                  <a:lnTo>
                    <a:pt x="4930" y="2134"/>
                  </a:lnTo>
                  <a:lnTo>
                    <a:pt x="4773" y="2406"/>
                  </a:lnTo>
                  <a:lnTo>
                    <a:pt x="4623" y="2693"/>
                  </a:lnTo>
                  <a:lnTo>
                    <a:pt x="4482" y="2987"/>
                  </a:lnTo>
                  <a:lnTo>
                    <a:pt x="4348" y="3296"/>
                  </a:lnTo>
                  <a:lnTo>
                    <a:pt x="4223" y="3612"/>
                  </a:lnTo>
                  <a:lnTo>
                    <a:pt x="4106" y="3958"/>
                  </a:lnTo>
                  <a:lnTo>
                    <a:pt x="3997" y="4296"/>
                  </a:lnTo>
                  <a:lnTo>
                    <a:pt x="3896" y="4650"/>
                  </a:lnTo>
                  <a:lnTo>
                    <a:pt x="3807" y="5010"/>
                  </a:lnTo>
                  <a:lnTo>
                    <a:pt x="3726" y="5385"/>
                  </a:lnTo>
                  <a:lnTo>
                    <a:pt x="3657" y="5768"/>
                  </a:lnTo>
                  <a:lnTo>
                    <a:pt x="3597" y="6158"/>
                  </a:lnTo>
                  <a:lnTo>
                    <a:pt x="3544" y="6548"/>
                  </a:lnTo>
                  <a:lnTo>
                    <a:pt x="3504" y="6960"/>
                  </a:lnTo>
                  <a:lnTo>
                    <a:pt x="3492" y="7158"/>
                  </a:lnTo>
                  <a:lnTo>
                    <a:pt x="3475" y="7372"/>
                  </a:lnTo>
                  <a:lnTo>
                    <a:pt x="3467" y="7578"/>
                  </a:lnTo>
                  <a:lnTo>
                    <a:pt x="3455" y="7791"/>
                  </a:lnTo>
                  <a:lnTo>
                    <a:pt x="3455" y="7997"/>
                  </a:lnTo>
                  <a:lnTo>
                    <a:pt x="3451" y="8203"/>
                  </a:lnTo>
                  <a:lnTo>
                    <a:pt x="3455" y="8460"/>
                  </a:lnTo>
                  <a:lnTo>
                    <a:pt x="3463" y="8703"/>
                  </a:lnTo>
                  <a:lnTo>
                    <a:pt x="3475" y="8946"/>
                  </a:lnTo>
                  <a:lnTo>
                    <a:pt x="3492" y="9196"/>
                  </a:lnTo>
                  <a:lnTo>
                    <a:pt x="3415" y="9189"/>
                  </a:lnTo>
                  <a:lnTo>
                    <a:pt x="3237" y="9196"/>
                  </a:lnTo>
                  <a:lnTo>
                    <a:pt x="3063" y="9218"/>
                  </a:lnTo>
                  <a:lnTo>
                    <a:pt x="2893" y="9262"/>
                  </a:lnTo>
                  <a:lnTo>
                    <a:pt x="2724" y="9314"/>
                  </a:lnTo>
                  <a:lnTo>
                    <a:pt x="2558" y="9380"/>
                  </a:lnTo>
                  <a:lnTo>
                    <a:pt x="2400" y="9468"/>
                  </a:lnTo>
                  <a:lnTo>
                    <a:pt x="2243" y="9564"/>
                  </a:lnTo>
                  <a:lnTo>
                    <a:pt x="2081" y="9682"/>
                  </a:lnTo>
                  <a:lnTo>
                    <a:pt x="1936" y="9799"/>
                  </a:lnTo>
                  <a:lnTo>
                    <a:pt x="1786" y="9939"/>
                  </a:lnTo>
                  <a:lnTo>
                    <a:pt x="1645" y="10086"/>
                  </a:lnTo>
                  <a:lnTo>
                    <a:pt x="1503" y="10248"/>
                  </a:lnTo>
                  <a:lnTo>
                    <a:pt x="1370" y="10417"/>
                  </a:lnTo>
                  <a:lnTo>
                    <a:pt x="1241" y="10601"/>
                  </a:lnTo>
                  <a:lnTo>
                    <a:pt x="1119" y="10800"/>
                  </a:lnTo>
                  <a:lnTo>
                    <a:pt x="1002" y="11006"/>
                  </a:lnTo>
                  <a:lnTo>
                    <a:pt x="885" y="11219"/>
                  </a:lnTo>
                  <a:lnTo>
                    <a:pt x="780" y="11447"/>
                  </a:lnTo>
                  <a:lnTo>
                    <a:pt x="683" y="11683"/>
                  </a:lnTo>
                  <a:lnTo>
                    <a:pt x="586" y="11926"/>
                  </a:lnTo>
                  <a:lnTo>
                    <a:pt x="493" y="12176"/>
                  </a:lnTo>
                  <a:lnTo>
                    <a:pt x="412" y="12433"/>
                  </a:lnTo>
                  <a:lnTo>
                    <a:pt x="335" y="12698"/>
                  </a:lnTo>
                  <a:lnTo>
                    <a:pt x="206" y="13257"/>
                  </a:lnTo>
                  <a:lnTo>
                    <a:pt x="154" y="13544"/>
                  </a:lnTo>
                  <a:lnTo>
                    <a:pt x="73" y="14147"/>
                  </a:lnTo>
                  <a:lnTo>
                    <a:pt x="40" y="14456"/>
                  </a:lnTo>
                  <a:lnTo>
                    <a:pt x="20" y="14758"/>
                  </a:lnTo>
                  <a:lnTo>
                    <a:pt x="8" y="15074"/>
                  </a:lnTo>
                  <a:lnTo>
                    <a:pt x="0" y="15391"/>
                  </a:lnTo>
                  <a:lnTo>
                    <a:pt x="8" y="15707"/>
                  </a:lnTo>
                  <a:lnTo>
                    <a:pt x="20" y="16009"/>
                  </a:lnTo>
                  <a:lnTo>
                    <a:pt x="40" y="16310"/>
                  </a:lnTo>
                  <a:lnTo>
                    <a:pt x="69" y="16605"/>
                  </a:lnTo>
                  <a:lnTo>
                    <a:pt x="101" y="16899"/>
                  </a:lnTo>
                  <a:lnTo>
                    <a:pt x="145" y="17186"/>
                  </a:lnTo>
                  <a:lnTo>
                    <a:pt x="198" y="17465"/>
                  </a:lnTo>
                  <a:lnTo>
                    <a:pt x="255" y="17738"/>
                  </a:lnTo>
                  <a:lnTo>
                    <a:pt x="319" y="18010"/>
                  </a:lnTo>
                  <a:lnTo>
                    <a:pt x="388" y="18267"/>
                  </a:lnTo>
                  <a:lnTo>
                    <a:pt x="465" y="18517"/>
                  </a:lnTo>
                  <a:lnTo>
                    <a:pt x="554" y="18775"/>
                  </a:lnTo>
                  <a:lnTo>
                    <a:pt x="643" y="19010"/>
                  </a:lnTo>
                  <a:lnTo>
                    <a:pt x="740" y="19238"/>
                  </a:lnTo>
                  <a:lnTo>
                    <a:pt x="841" y="19459"/>
                  </a:lnTo>
                  <a:lnTo>
                    <a:pt x="946" y="19672"/>
                  </a:lnTo>
                  <a:lnTo>
                    <a:pt x="1059" y="19878"/>
                  </a:lnTo>
                  <a:lnTo>
                    <a:pt x="1172" y="20070"/>
                  </a:lnTo>
                  <a:lnTo>
                    <a:pt x="1297" y="20254"/>
                  </a:lnTo>
                  <a:lnTo>
                    <a:pt x="1422" y="20430"/>
                  </a:lnTo>
                  <a:lnTo>
                    <a:pt x="1556" y="20592"/>
                  </a:lnTo>
                  <a:lnTo>
                    <a:pt x="1689" y="20739"/>
                  </a:lnTo>
                  <a:lnTo>
                    <a:pt x="1831" y="20894"/>
                  </a:lnTo>
                  <a:lnTo>
                    <a:pt x="1972" y="21011"/>
                  </a:lnTo>
                  <a:lnTo>
                    <a:pt x="2122" y="21137"/>
                  </a:lnTo>
                  <a:lnTo>
                    <a:pt x="2275" y="21240"/>
                  </a:lnTo>
                  <a:lnTo>
                    <a:pt x="2429" y="21328"/>
                  </a:lnTo>
                  <a:lnTo>
                    <a:pt x="2744" y="21475"/>
                  </a:lnTo>
                  <a:lnTo>
                    <a:pt x="2906" y="21526"/>
                  </a:lnTo>
                  <a:lnTo>
                    <a:pt x="3075" y="21563"/>
                  </a:lnTo>
                  <a:lnTo>
                    <a:pt x="3241" y="21585"/>
                  </a:lnTo>
                  <a:lnTo>
                    <a:pt x="3241" y="21600"/>
                  </a:lnTo>
                  <a:lnTo>
                    <a:pt x="18921" y="21600"/>
                  </a:lnTo>
                  <a:lnTo>
                    <a:pt x="18921" y="21578"/>
                  </a:lnTo>
                  <a:lnTo>
                    <a:pt x="18965" y="21585"/>
                  </a:lnTo>
                  <a:lnTo>
                    <a:pt x="19018" y="21600"/>
                  </a:lnTo>
                  <a:lnTo>
                    <a:pt x="19155" y="21600"/>
                  </a:lnTo>
                  <a:lnTo>
                    <a:pt x="19284" y="21578"/>
                  </a:lnTo>
                  <a:lnTo>
                    <a:pt x="19414" y="21541"/>
                  </a:lnTo>
                  <a:lnTo>
                    <a:pt x="19543" y="21497"/>
                  </a:lnTo>
                  <a:lnTo>
                    <a:pt x="19664" y="21446"/>
                  </a:lnTo>
                  <a:lnTo>
                    <a:pt x="19786" y="21387"/>
                  </a:lnTo>
                  <a:lnTo>
                    <a:pt x="19907" y="21320"/>
                  </a:lnTo>
                  <a:lnTo>
                    <a:pt x="20024" y="21232"/>
                  </a:lnTo>
                  <a:lnTo>
                    <a:pt x="20141" y="21137"/>
                  </a:lnTo>
                  <a:lnTo>
                    <a:pt x="20250" y="21034"/>
                  </a:lnTo>
                  <a:lnTo>
                    <a:pt x="20359" y="20916"/>
                  </a:lnTo>
                  <a:lnTo>
                    <a:pt x="20460" y="20798"/>
                  </a:lnTo>
                  <a:lnTo>
                    <a:pt x="20565" y="20666"/>
                  </a:lnTo>
                  <a:lnTo>
                    <a:pt x="20662" y="20526"/>
                  </a:lnTo>
                  <a:lnTo>
                    <a:pt x="20751" y="20379"/>
                  </a:lnTo>
                  <a:lnTo>
                    <a:pt x="20844" y="20217"/>
                  </a:lnTo>
                  <a:lnTo>
                    <a:pt x="20929" y="20062"/>
                  </a:lnTo>
                  <a:lnTo>
                    <a:pt x="21010" y="19886"/>
                  </a:lnTo>
                  <a:lnTo>
                    <a:pt x="21087" y="19717"/>
                  </a:lnTo>
                  <a:lnTo>
                    <a:pt x="21160" y="19533"/>
                  </a:lnTo>
                  <a:lnTo>
                    <a:pt x="21224" y="19341"/>
                  </a:lnTo>
                  <a:lnTo>
                    <a:pt x="21289" y="19143"/>
                  </a:lnTo>
                  <a:lnTo>
                    <a:pt x="21345" y="18937"/>
                  </a:lnTo>
                  <a:lnTo>
                    <a:pt x="21398" y="18731"/>
                  </a:lnTo>
                  <a:lnTo>
                    <a:pt x="21442" y="18517"/>
                  </a:lnTo>
                  <a:lnTo>
                    <a:pt x="21483" y="18304"/>
                  </a:lnTo>
                  <a:lnTo>
                    <a:pt x="21519" y="18076"/>
                  </a:lnTo>
                  <a:lnTo>
                    <a:pt x="21547" y="17848"/>
                  </a:lnTo>
                  <a:lnTo>
                    <a:pt x="21572" y="17613"/>
                  </a:lnTo>
                  <a:lnTo>
                    <a:pt x="21596" y="17142"/>
                  </a:lnTo>
                  <a:lnTo>
                    <a:pt x="21600" y="16899"/>
                  </a:lnTo>
                  <a:lnTo>
                    <a:pt x="21596" y="16663"/>
                  </a:lnTo>
                  <a:lnTo>
                    <a:pt x="21584" y="16428"/>
                  </a:lnTo>
                  <a:lnTo>
                    <a:pt x="21572" y="16207"/>
                  </a:lnTo>
                  <a:lnTo>
                    <a:pt x="21552" y="15979"/>
                  </a:lnTo>
                  <a:lnTo>
                    <a:pt x="21523" y="15751"/>
                  </a:lnTo>
                  <a:lnTo>
                    <a:pt x="21491" y="15531"/>
                  </a:lnTo>
                  <a:lnTo>
                    <a:pt x="21450" y="15325"/>
                  </a:lnTo>
                  <a:lnTo>
                    <a:pt x="21402" y="15111"/>
                  </a:lnTo>
                  <a:lnTo>
                    <a:pt x="21353" y="14905"/>
                  </a:lnTo>
                  <a:lnTo>
                    <a:pt x="21301" y="14714"/>
                  </a:lnTo>
                  <a:lnTo>
                    <a:pt x="21180" y="14331"/>
                  </a:lnTo>
                  <a:lnTo>
                    <a:pt x="21107" y="14147"/>
                  </a:lnTo>
                  <a:lnTo>
                    <a:pt x="21034" y="13971"/>
                  </a:lnTo>
                  <a:lnTo>
                    <a:pt x="20953" y="13809"/>
                  </a:lnTo>
                  <a:lnTo>
                    <a:pt x="20873" y="13640"/>
                  </a:lnTo>
                  <a:lnTo>
                    <a:pt x="20695" y="13346"/>
                  </a:lnTo>
                  <a:lnTo>
                    <a:pt x="20602" y="13206"/>
                  </a:lnTo>
                  <a:lnTo>
                    <a:pt x="20505" y="13073"/>
                  </a:lnTo>
                  <a:lnTo>
                    <a:pt x="20404" y="12956"/>
                  </a:lnTo>
                  <a:lnTo>
                    <a:pt x="20299" y="12838"/>
                  </a:lnTo>
                  <a:lnTo>
                    <a:pt x="20194" y="12735"/>
                  </a:lnTo>
                  <a:lnTo>
                    <a:pt x="20081" y="12632"/>
                  </a:lnTo>
                  <a:lnTo>
                    <a:pt x="19967" y="12551"/>
                  </a:lnTo>
                  <a:lnTo>
                    <a:pt x="19854" y="12477"/>
                  </a:lnTo>
                  <a:lnTo>
                    <a:pt x="19733" y="12404"/>
                  </a:lnTo>
                  <a:lnTo>
                    <a:pt x="19612" y="12345"/>
                  </a:lnTo>
                  <a:lnTo>
                    <a:pt x="19491" y="12301"/>
                  </a:lnTo>
                  <a:lnTo>
                    <a:pt x="19365" y="12264"/>
                  </a:lnTo>
                  <a:lnTo>
                    <a:pt x="19240" y="12242"/>
                  </a:lnTo>
                  <a:lnTo>
                    <a:pt x="19111" y="12220"/>
                  </a:lnTo>
                  <a:close/>
                </a:path>
              </a:pathLst>
            </a:custGeom>
            <a:solidFill>
              <a:srgbClr val="334353"/>
            </a:solidFill>
            <a:ln w="3175" cap="flat">
              <a:noFill/>
              <a:miter lim="400000"/>
            </a:ln>
            <a:effectLst/>
          </p:spPr>
          <p:txBody>
            <a:bodyPr wrap="square" lIns="45719" tIns="45719" rIns="45719" bIns="45719" numCol="1" anchor="ctr">
              <a:noAutofit/>
            </a:bodyPr>
            <a:lstStyle/>
            <a:p>
              <a:pPr defTabSz="685754">
                <a:defRPr sz="1400" b="0">
                  <a:solidFill>
                    <a:srgbClr val="FFFFFF"/>
                  </a:solidFill>
                  <a:latin typeface="Arial"/>
                  <a:ea typeface="Arial"/>
                  <a:cs typeface="Arial"/>
                  <a:sym typeface="Arial"/>
                </a:defRPr>
              </a:pPr>
              <a:endParaRPr>
                <a:solidFill>
                  <a:schemeClr val="tx1"/>
                </a:solidFill>
                <a:latin typeface="맑은 고딕" pitchFamily="50" charset="-127"/>
                <a:ea typeface="맑은 고딕" pitchFamily="50" charset="-127"/>
              </a:endParaRPr>
            </a:p>
          </p:txBody>
        </p:sp>
        <p:sp>
          <p:nvSpPr>
            <p:cNvPr id="138" name="1"/>
            <p:cNvSpPr txBox="1"/>
            <p:nvPr/>
          </p:nvSpPr>
          <p:spPr>
            <a:xfrm>
              <a:off x="170068" y="0"/>
              <a:ext cx="210468" cy="394767"/>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l" defTabSz="684212">
                <a:defRPr sz="2800" b="0">
                  <a:solidFill>
                    <a:srgbClr val="FFFFFF"/>
                  </a:solidFill>
                  <a:latin typeface="Arial"/>
                  <a:ea typeface="Arial"/>
                  <a:cs typeface="Arial"/>
                  <a:sym typeface="Arial"/>
                </a:defRPr>
              </a:lvl1pPr>
            </a:lstStyle>
            <a:p>
              <a:r>
                <a:rPr dirty="0">
                  <a:solidFill>
                    <a:schemeClr val="bg1"/>
                  </a:solidFill>
                  <a:latin typeface="맑은 고딕" pitchFamily="50" charset="-127"/>
                  <a:ea typeface="맑은 고딕" pitchFamily="50" charset="-127"/>
                </a:rPr>
                <a:t>1</a:t>
              </a:r>
            </a:p>
          </p:txBody>
        </p:sp>
      </p:grpSp>
      <p:sp>
        <p:nvSpPr>
          <p:cNvPr id="140" name="背景…"/>
          <p:cNvSpPr txBox="1"/>
          <p:nvPr/>
        </p:nvSpPr>
        <p:spPr>
          <a:xfrm>
            <a:off x="1595329" y="785513"/>
            <a:ext cx="986398" cy="561826"/>
          </a:xfrm>
          <a:prstGeom prst="rect">
            <a:avLst/>
          </a:prstGeom>
          <a:ln w="3175">
            <a:miter lim="400000"/>
          </a:ln>
          <a:extLst>
            <a:ext uri="{C572A759-6A51-4108-AA02-DFA0A04FC94B}">
              <ma14:wrappingTextBoxFlag xmlns:ma14="http://schemas.microsoft.com/office/mac/drawingml/2011/main" xmlns="" val="1"/>
            </a:ext>
          </a:extLst>
        </p:spPr>
        <p:txBody>
          <a:bodyPr lIns="45719" rIns="45719"/>
          <a:lstStyle/>
          <a:p>
            <a:pPr algn="l" defTabSz="684212">
              <a:defRPr>
                <a:latin typeface="微软雅黑"/>
                <a:ea typeface="微软雅黑"/>
                <a:cs typeface="微软雅黑"/>
                <a:sym typeface="微软雅黑"/>
              </a:defRPr>
            </a:pPr>
            <a:r>
              <a:rPr lang="ko-KR" altLang="en-US" dirty="0" smtClean="0">
                <a:solidFill>
                  <a:schemeClr val="tx1"/>
                </a:solidFill>
                <a:latin typeface="맑은 고딕" pitchFamily="50" charset="-127"/>
                <a:ea typeface="맑은 고딕" pitchFamily="50" charset="-127"/>
              </a:rPr>
              <a:t>배경</a:t>
            </a:r>
            <a:endParaRPr dirty="0">
              <a:solidFill>
                <a:schemeClr val="tx1"/>
              </a:solidFill>
              <a:latin typeface="맑은 고딕" pitchFamily="50" charset="-127"/>
              <a:ea typeface="맑은 고딕" pitchFamily="50" charset="-127"/>
            </a:endParaRPr>
          </a:p>
          <a:p>
            <a:pPr algn="l" defTabSz="684212">
              <a:defRPr sz="1000" b="0">
                <a:latin typeface="Arial"/>
                <a:ea typeface="Arial"/>
                <a:cs typeface="Arial"/>
                <a:sym typeface="Arial"/>
              </a:defRPr>
            </a:pPr>
            <a:r>
              <a:rPr dirty="0">
                <a:solidFill>
                  <a:schemeClr val="tx1"/>
                </a:solidFill>
                <a:latin typeface="맑은 고딕" pitchFamily="50" charset="-127"/>
                <a:ea typeface="맑은 고딕" pitchFamily="50" charset="-127"/>
              </a:rPr>
              <a:t>Background</a:t>
            </a:r>
          </a:p>
        </p:txBody>
      </p:sp>
      <p:sp>
        <p:nvSpPr>
          <p:cNvPr id="141" name="语戏CFun旨在成为全球创作者（creator）聚集的创作辅助平台，通过自组织的协同创作，依靠区块链记录确权，基于专利算法预测IP市场价值并匹配需求方，结合智能合约计算创作贡献并完成交易等机制，实现个人数字资产的价值传递。"/>
          <p:cNvSpPr txBox="1"/>
          <p:nvPr/>
        </p:nvSpPr>
        <p:spPr>
          <a:xfrm>
            <a:off x="2058731" y="1668603"/>
            <a:ext cx="4997706" cy="3601484"/>
          </a:xfrm>
          <a:prstGeom prst="rect">
            <a:avLst/>
          </a:prstGeom>
          <a:ln w="3175">
            <a:miter lim="400000"/>
          </a:ln>
          <a:extLst>
            <a:ext uri="{C572A759-6A51-4108-AA02-DFA0A04FC94B}">
              <ma14:wrappingTextBoxFlag xmlns:ma14="http://schemas.microsoft.com/office/mac/drawingml/2011/main" xmlns="" val="1"/>
            </a:ext>
          </a:extLst>
        </p:spPr>
        <p:txBody>
          <a:bodyPr lIns="50800" tIns="50800" rIns="50800" bIns="50800"/>
          <a:lstStyle/>
          <a:p>
            <a:pPr algn="l" defTabSz="457200">
              <a:defRPr sz="1100" b="0">
                <a:solidFill>
                  <a:srgbClr val="374352"/>
                </a:solidFill>
                <a:latin typeface="Helvetica"/>
                <a:ea typeface="Helvetica"/>
                <a:cs typeface="Helvetica"/>
                <a:sym typeface="Helvetica"/>
              </a:defRPr>
            </a:pPr>
            <a:r>
              <a:rPr lang="en-US" altLang="ko-KR" sz="1200" b="0" dirty="0" smtClean="0">
                <a:solidFill>
                  <a:schemeClr val="tx1"/>
                </a:solidFill>
                <a:latin typeface="맑은 고딕" pitchFamily="50" charset="-127"/>
                <a:ea typeface="맑은 고딕" pitchFamily="50" charset="-127"/>
                <a:cs typeface="Helvetica"/>
                <a:sym typeface="Helvetica"/>
              </a:rPr>
              <a:t>	</a:t>
            </a:r>
            <a:r>
              <a:rPr lang="en-US" altLang="ko-KR" sz="1200" b="0" dirty="0" err="1" smtClean="0">
                <a:solidFill>
                  <a:schemeClr val="tx1"/>
                </a:solidFill>
                <a:latin typeface="맑은 고딕" pitchFamily="50" charset="-127"/>
                <a:ea typeface="맑은 고딕" pitchFamily="50" charset="-127"/>
                <a:cs typeface="Helvetica"/>
                <a:sym typeface="Helvetica"/>
              </a:rPr>
              <a:t>CFun</a:t>
            </a:r>
            <a:r>
              <a:rPr lang="ko-KR" altLang="ko-KR" sz="1200" b="0" dirty="0" smtClean="0">
                <a:solidFill>
                  <a:schemeClr val="tx1"/>
                </a:solidFill>
                <a:latin typeface="맑은 고딕" pitchFamily="50" charset="-127"/>
                <a:ea typeface="맑은 고딕" pitchFamily="50" charset="-127"/>
                <a:cs typeface="Helvetica"/>
                <a:sym typeface="Helvetica"/>
              </a:rPr>
              <a:t>은 </a:t>
            </a:r>
            <a:r>
              <a:rPr lang="ko-KR" altLang="en-US" sz="1200" b="0" dirty="0" smtClean="0">
                <a:solidFill>
                  <a:schemeClr val="tx1"/>
                </a:solidFill>
                <a:latin typeface="맑은 고딕" pitchFamily="50" charset="-127"/>
                <a:ea typeface="맑은 고딕" pitchFamily="50" charset="-127"/>
                <a:cs typeface="Helvetica"/>
                <a:sym typeface="Helvetica"/>
              </a:rPr>
              <a:t>전</a:t>
            </a:r>
            <a:r>
              <a:rPr lang="ko-KR" altLang="ko-KR" sz="1200" b="0" dirty="0" smtClean="0">
                <a:solidFill>
                  <a:schemeClr val="tx1"/>
                </a:solidFill>
                <a:latin typeface="맑은 고딕" pitchFamily="50" charset="-127"/>
                <a:ea typeface="맑은 고딕" pitchFamily="50" charset="-127"/>
                <a:cs typeface="Helvetica"/>
                <a:sym typeface="Helvetica"/>
              </a:rPr>
              <a:t>세계 </a:t>
            </a:r>
            <a:r>
              <a:rPr lang="ko-KR" altLang="en-US" sz="1200" b="0" dirty="0" smtClean="0">
                <a:solidFill>
                  <a:schemeClr val="tx1"/>
                </a:solidFill>
                <a:latin typeface="맑은 고딕" pitchFamily="50" charset="-127"/>
                <a:ea typeface="맑은 고딕" pitchFamily="50" charset="-127"/>
                <a:cs typeface="Helvetica"/>
                <a:sym typeface="Helvetica"/>
              </a:rPr>
              <a:t>크리에이터들</a:t>
            </a:r>
            <a:r>
              <a:rPr lang="ko-KR" altLang="ko-KR" sz="1200" b="0" dirty="0" smtClean="0">
                <a:solidFill>
                  <a:schemeClr val="tx1"/>
                </a:solidFill>
                <a:latin typeface="맑은 고딕" pitchFamily="50" charset="-127"/>
                <a:ea typeface="맑은 고딕" pitchFamily="50" charset="-127"/>
                <a:cs typeface="Helvetica"/>
                <a:sym typeface="Helvetica"/>
              </a:rPr>
              <a:t>의 공동 창작을 </a:t>
            </a:r>
            <a:r>
              <a:rPr lang="ko-KR" altLang="en-US" sz="1200" b="0" dirty="0" smtClean="0">
                <a:solidFill>
                  <a:schemeClr val="tx1"/>
                </a:solidFill>
                <a:latin typeface="맑은 고딕" pitchFamily="50" charset="-127"/>
                <a:ea typeface="맑은 고딕" pitchFamily="50" charset="-127"/>
                <a:cs typeface="Helvetica"/>
                <a:sym typeface="Helvetica"/>
              </a:rPr>
              <a:t>위한 플랫폼으로</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각 그룹은 블록체인 상의 기록을 통해 협동 창작에 대한 소유권과 관리 권한을 행사할 수 있습니다</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또한 </a:t>
            </a:r>
            <a:r>
              <a:rPr lang="en-US" altLang="ko-KR" sz="1200" b="0" dirty="0" err="1" smtClean="0">
                <a:solidFill>
                  <a:schemeClr val="tx1"/>
                </a:solidFill>
                <a:latin typeface="맑은 고딕" pitchFamily="50" charset="-127"/>
                <a:ea typeface="맑은 고딕" pitchFamily="50" charset="-127"/>
                <a:cs typeface="Helvetica"/>
                <a:sym typeface="Helvetica"/>
              </a:rPr>
              <a:t>CFun</a:t>
            </a:r>
            <a:r>
              <a:rPr lang="ko-KR" altLang="en-US" sz="1200" b="0" dirty="0" smtClean="0">
                <a:solidFill>
                  <a:schemeClr val="tx1"/>
                </a:solidFill>
                <a:latin typeface="맑은 고딕" pitchFamily="50" charset="-127"/>
                <a:ea typeface="맑은 고딕" pitchFamily="50" charset="-127"/>
                <a:cs typeface="Helvetica"/>
                <a:sym typeface="Helvetica"/>
              </a:rPr>
              <a:t>은 </a:t>
            </a:r>
            <a:r>
              <a:rPr lang="ko-KR" altLang="ko-KR" sz="1200" b="0" dirty="0" smtClean="0">
                <a:solidFill>
                  <a:schemeClr val="tx1"/>
                </a:solidFill>
                <a:latin typeface="맑은 고딕" pitchFamily="50" charset="-127"/>
                <a:ea typeface="맑은 고딕" pitchFamily="50" charset="-127"/>
                <a:cs typeface="Helvetica"/>
                <a:sym typeface="Helvetica"/>
              </a:rPr>
              <a:t>특허 받은 계산법을 통해 </a:t>
            </a:r>
            <a:r>
              <a:rPr lang="en-US" altLang="ko-KR" sz="1200" b="0" dirty="0" smtClean="0">
                <a:solidFill>
                  <a:schemeClr val="tx1"/>
                </a:solidFill>
                <a:latin typeface="맑은 고딕" pitchFamily="50" charset="-127"/>
                <a:ea typeface="맑은 고딕" pitchFamily="50" charset="-127"/>
                <a:cs typeface="Helvetica"/>
                <a:sym typeface="Helvetica"/>
              </a:rPr>
              <a:t>IP </a:t>
            </a:r>
            <a:r>
              <a:rPr lang="ko-KR" altLang="ko-KR" sz="1200" b="0" dirty="0" smtClean="0">
                <a:solidFill>
                  <a:schemeClr val="tx1"/>
                </a:solidFill>
                <a:latin typeface="맑은 고딕" pitchFamily="50" charset="-127"/>
                <a:ea typeface="맑은 고딕" pitchFamily="50" charset="-127"/>
                <a:cs typeface="Helvetica"/>
                <a:sym typeface="Helvetica"/>
              </a:rPr>
              <a:t>시장 가치를 예측하여 수요자</a:t>
            </a:r>
            <a:r>
              <a:rPr lang="ko-KR" altLang="en-US" sz="1200" b="0" dirty="0" smtClean="0">
                <a:solidFill>
                  <a:schemeClr val="tx1"/>
                </a:solidFill>
                <a:latin typeface="맑은 고딕" pitchFamily="50" charset="-127"/>
                <a:ea typeface="맑은 고딕" pitchFamily="50" charset="-127"/>
                <a:cs typeface="Helvetica"/>
                <a:sym typeface="Helvetica"/>
              </a:rPr>
              <a:t>와</a:t>
            </a:r>
            <a:r>
              <a:rPr lang="ko-KR" altLang="ko-KR" sz="1200" b="0" dirty="0" smtClean="0">
                <a:solidFill>
                  <a:schemeClr val="tx1"/>
                </a:solidFill>
                <a:latin typeface="맑은 고딕" pitchFamily="50" charset="-127"/>
                <a:ea typeface="맑은 고딕" pitchFamily="50" charset="-127"/>
                <a:cs typeface="Helvetica"/>
                <a:sym typeface="Helvetica"/>
              </a:rPr>
              <a:t> 매칭</a:t>
            </a:r>
            <a:r>
              <a:rPr lang="ko-KR" altLang="en-US" sz="1200" b="0" dirty="0" smtClean="0">
                <a:solidFill>
                  <a:schemeClr val="tx1"/>
                </a:solidFill>
                <a:latin typeface="맑은 고딕" pitchFamily="50" charset="-127"/>
                <a:ea typeface="맑은 고딕" pitchFamily="50" charset="-127"/>
                <a:cs typeface="Helvetica"/>
                <a:sym typeface="Helvetica"/>
              </a:rPr>
              <a:t>시켜 주고</a:t>
            </a:r>
            <a:r>
              <a:rPr lang="en-US" altLang="ko-KR" sz="1200" b="0" dirty="0" smtClean="0">
                <a:solidFill>
                  <a:schemeClr val="tx1"/>
                </a:solidFill>
                <a:latin typeface="맑은 고딕" pitchFamily="50" charset="-127"/>
                <a:ea typeface="맑은 고딕" pitchFamily="50" charset="-127"/>
                <a:cs typeface="Helvetica"/>
                <a:sym typeface="Helvetica"/>
              </a:rPr>
              <a:t>,</a:t>
            </a:r>
            <a:r>
              <a:rPr lang="ko-KR"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스마트계약</a:t>
            </a:r>
            <a:r>
              <a:rPr lang="ko-KR" altLang="ko-KR" sz="1200" b="0" dirty="0" smtClean="0">
                <a:solidFill>
                  <a:schemeClr val="tx1"/>
                </a:solidFill>
                <a:latin typeface="맑은 고딕" pitchFamily="50" charset="-127"/>
                <a:ea typeface="맑은 고딕" pitchFamily="50" charset="-127"/>
                <a:cs typeface="Helvetica"/>
                <a:sym typeface="Helvetica"/>
              </a:rPr>
              <a:t>을 통해 창작 공헌</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계산</a:t>
            </a:r>
            <a:r>
              <a:rPr lang="ko-KR" altLang="ko-KR" sz="1200" b="0" dirty="0" smtClean="0">
                <a:solidFill>
                  <a:schemeClr val="tx1"/>
                </a:solidFill>
                <a:latin typeface="맑은 고딕" pitchFamily="50" charset="-127"/>
                <a:ea typeface="맑은 고딕" pitchFamily="50" charset="-127"/>
                <a:cs typeface="Helvetica"/>
                <a:sym typeface="Helvetica"/>
              </a:rPr>
              <a:t> 및 거래를 완성시키는 시스템으로</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err="1" smtClean="0">
                <a:solidFill>
                  <a:schemeClr val="tx1"/>
                </a:solidFill>
                <a:latin typeface="맑은 고딕" pitchFamily="50" charset="-127"/>
                <a:ea typeface="맑은 고딕" pitchFamily="50" charset="-127"/>
                <a:cs typeface="Helvetica"/>
                <a:sym typeface="Helvetica"/>
              </a:rPr>
              <a:t>크리에이터는</a:t>
            </a:r>
            <a:r>
              <a:rPr lang="ko-KR" altLang="en-US" sz="1200" b="0" dirty="0" smtClean="0">
                <a:solidFill>
                  <a:schemeClr val="tx1"/>
                </a:solidFill>
                <a:latin typeface="맑은 고딕" pitchFamily="50" charset="-127"/>
                <a:ea typeface="맑은 고딕" pitchFamily="50" charset="-127"/>
                <a:cs typeface="Helvetica"/>
                <a:sym typeface="Helvetica"/>
              </a:rPr>
              <a:t> 개인의</a:t>
            </a:r>
            <a:r>
              <a:rPr lang="ko-KR" altLang="ko-KR" sz="1200" b="0" dirty="0" smtClean="0">
                <a:solidFill>
                  <a:schemeClr val="tx1"/>
                </a:solidFill>
                <a:latin typeface="맑은 고딕" pitchFamily="50" charset="-127"/>
                <a:ea typeface="맑은 고딕" pitchFamily="50" charset="-127"/>
                <a:cs typeface="Helvetica"/>
                <a:sym typeface="Helvetica"/>
              </a:rPr>
              <a:t> 데이터 자산 가치</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보호 및 전달을</a:t>
            </a:r>
            <a:r>
              <a:rPr lang="ko-KR"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실현할 수 있습니다</a:t>
            </a:r>
            <a:r>
              <a:rPr lang="en-US" altLang="ko-KR" sz="1200" b="0" dirty="0" smtClean="0">
                <a:solidFill>
                  <a:schemeClr val="tx1"/>
                </a:solidFill>
                <a:latin typeface="맑은 고딕" pitchFamily="50" charset="-127"/>
                <a:ea typeface="맑은 고딕" pitchFamily="50" charset="-127"/>
                <a:cs typeface="Helvetica"/>
                <a:sym typeface="Helvetica"/>
              </a:rPr>
              <a:t>.</a:t>
            </a:r>
          </a:p>
          <a:p>
            <a:pPr algn="l" defTabSz="457200">
              <a:defRPr sz="1100" b="0">
                <a:solidFill>
                  <a:srgbClr val="374352"/>
                </a:solidFill>
                <a:latin typeface="Helvetica"/>
                <a:ea typeface="Helvetica"/>
                <a:cs typeface="Helvetica"/>
                <a:sym typeface="Helvetica"/>
              </a:defRPr>
            </a:pPr>
            <a:endParaRPr lang="en-US" altLang="ko-KR" sz="1200" b="0" dirty="0" smtClean="0">
              <a:solidFill>
                <a:schemeClr val="tx1"/>
              </a:solidFill>
              <a:latin typeface="맑은 고딕" pitchFamily="50" charset="-127"/>
              <a:ea typeface="맑은 고딕" pitchFamily="50" charset="-127"/>
              <a:cs typeface="Helvetica"/>
              <a:sym typeface="Helvetica"/>
            </a:endParaRPr>
          </a:p>
          <a:p>
            <a:pPr algn="l" defTabSz="457200">
              <a:defRPr sz="1100" b="0">
                <a:solidFill>
                  <a:srgbClr val="374352"/>
                </a:solidFill>
                <a:latin typeface="Helvetica"/>
                <a:ea typeface="Helvetica"/>
                <a:cs typeface="Helvetica"/>
                <a:sym typeface="Helvetica"/>
              </a:defRPr>
            </a:pP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ko-KR" sz="1200" b="0" dirty="0" smtClean="0">
                <a:solidFill>
                  <a:schemeClr val="tx1"/>
                </a:solidFill>
                <a:latin typeface="맑은 고딕" pitchFamily="50" charset="-127"/>
                <a:ea typeface="맑은 고딕" pitchFamily="50" charset="-127"/>
                <a:cs typeface="Helvetica"/>
                <a:sym typeface="Helvetica"/>
              </a:rPr>
              <a:t>현재</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사회에서는</a:t>
            </a:r>
            <a:r>
              <a:rPr lang="en-US" altLang="ko-KR" sz="1200" b="0" dirty="0" smtClean="0">
                <a:solidFill>
                  <a:schemeClr val="tx1"/>
                </a:solidFill>
                <a:latin typeface="맑은 고딕" pitchFamily="50" charset="-127"/>
                <a:ea typeface="맑은 고딕" pitchFamily="50" charset="-127"/>
                <a:cs typeface="Helvetica"/>
                <a:sym typeface="Helvetica"/>
              </a:rPr>
              <a:t>, 1%</a:t>
            </a:r>
            <a:r>
              <a:rPr lang="ko-KR" altLang="en-US" sz="1200" b="0" dirty="0" smtClean="0">
                <a:solidFill>
                  <a:schemeClr val="tx1"/>
                </a:solidFill>
                <a:latin typeface="맑은 고딕" pitchFamily="50" charset="-127"/>
                <a:ea typeface="맑은 고딕" pitchFamily="50" charset="-127"/>
                <a:cs typeface="Helvetica"/>
                <a:sym typeface="Helvetica"/>
              </a:rPr>
              <a:t>의</a:t>
            </a:r>
            <a:r>
              <a:rPr lang="ko-KR"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높은 순위를 자랑하는</a:t>
            </a:r>
            <a:r>
              <a:rPr lang="en-US" altLang="ko-KR" sz="1200" b="0" dirty="0" smtClean="0">
                <a:solidFill>
                  <a:schemeClr val="tx1"/>
                </a:solidFill>
                <a:latin typeface="맑은 고딕" pitchFamily="50" charset="-127"/>
                <a:ea typeface="맑은 고딕" pitchFamily="50" charset="-127"/>
                <a:cs typeface="Helvetica"/>
                <a:sym typeface="Helvetica"/>
              </a:rPr>
              <a:t> IP</a:t>
            </a:r>
            <a:r>
              <a:rPr lang="ko-KR" altLang="en-US" sz="1200" b="0" dirty="0" smtClean="0">
                <a:solidFill>
                  <a:schemeClr val="tx1"/>
                </a:solidFill>
                <a:latin typeface="맑은 고딕" pitchFamily="50" charset="-127"/>
                <a:ea typeface="맑은 고딕" pitchFamily="50" charset="-127"/>
                <a:cs typeface="Helvetica"/>
                <a:sym typeface="Helvetica"/>
              </a:rPr>
              <a:t>는 최고의 가치를 뽐내고 있지만</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남은 </a:t>
            </a:r>
            <a:r>
              <a:rPr lang="en-US" altLang="ko-KR" sz="1200" b="0" dirty="0" smtClean="0">
                <a:solidFill>
                  <a:schemeClr val="tx1"/>
                </a:solidFill>
                <a:latin typeface="맑은 고딕" pitchFamily="50" charset="-127"/>
                <a:ea typeface="맑은 고딕" pitchFamily="50" charset="-127"/>
                <a:cs typeface="Helvetica"/>
                <a:sym typeface="Helvetica"/>
              </a:rPr>
              <a:t>99%</a:t>
            </a:r>
            <a:r>
              <a:rPr lang="ko-KR" altLang="ko-KR" sz="1200" b="0" dirty="0" smtClean="0">
                <a:solidFill>
                  <a:schemeClr val="tx1"/>
                </a:solidFill>
                <a:latin typeface="맑은 고딕" pitchFamily="50" charset="-127"/>
                <a:ea typeface="맑은 고딕" pitchFamily="50" charset="-127"/>
                <a:cs typeface="Helvetica"/>
                <a:sym typeface="Helvetica"/>
              </a:rPr>
              <a:t>의 </a:t>
            </a:r>
            <a:r>
              <a:rPr lang="en-US" altLang="ko-KR" sz="1200" b="0" dirty="0" smtClean="0">
                <a:solidFill>
                  <a:schemeClr val="tx1"/>
                </a:solidFill>
                <a:latin typeface="맑은 고딕" pitchFamily="50" charset="-127"/>
                <a:ea typeface="맑은 고딕" pitchFamily="50" charset="-127"/>
                <a:cs typeface="Helvetica"/>
                <a:sym typeface="Helvetica"/>
              </a:rPr>
              <a:t>IP </a:t>
            </a:r>
            <a:r>
              <a:rPr lang="ko-KR" altLang="ko-KR" sz="1200" b="0" dirty="0" smtClean="0">
                <a:solidFill>
                  <a:schemeClr val="tx1"/>
                </a:solidFill>
                <a:latin typeface="맑은 고딕" pitchFamily="50" charset="-127"/>
                <a:ea typeface="맑은 고딕" pitchFamily="50" charset="-127"/>
                <a:cs typeface="Helvetica"/>
                <a:sym typeface="Helvetica"/>
              </a:rPr>
              <a:t>중</a:t>
            </a:r>
            <a:r>
              <a:rPr lang="ko-KR" altLang="en-US" sz="1200" b="0" dirty="0" smtClean="0">
                <a:solidFill>
                  <a:schemeClr val="tx1"/>
                </a:solidFill>
                <a:latin typeface="맑은 고딕" pitchFamily="50" charset="-127"/>
                <a:ea typeface="맑은 고딕" pitchFamily="50" charset="-127"/>
                <a:cs typeface="Helvetica"/>
                <a:sym typeface="Helvetica"/>
              </a:rPr>
              <a:t>에서도</a:t>
            </a:r>
            <a:r>
              <a:rPr lang="en-US" altLang="ko-KR" sz="1200" b="0" dirty="0" smtClean="0">
                <a:solidFill>
                  <a:schemeClr val="tx1"/>
                </a:solidFill>
                <a:latin typeface="맑은 고딕" pitchFamily="50" charset="-127"/>
                <a:ea typeface="맑은 고딕" pitchFamily="50" charset="-127"/>
                <a:cs typeface="Helvetica"/>
                <a:sym typeface="Helvetica"/>
              </a:rPr>
              <a:t> 90%</a:t>
            </a:r>
            <a:r>
              <a:rPr lang="ko-KR" altLang="ko-KR" sz="1200" b="0" dirty="0" smtClean="0">
                <a:solidFill>
                  <a:schemeClr val="tx1"/>
                </a:solidFill>
                <a:latin typeface="맑은 고딕" pitchFamily="50" charset="-127"/>
                <a:ea typeface="맑은 고딕" pitchFamily="50" charset="-127"/>
                <a:cs typeface="Helvetica"/>
                <a:sym typeface="Helvetica"/>
              </a:rPr>
              <a:t>의 우수 콘텐츠는 현금화</a:t>
            </a:r>
            <a:r>
              <a:rPr lang="ko-KR" altLang="en-US" sz="1200" b="0" dirty="0" smtClean="0">
                <a:solidFill>
                  <a:schemeClr val="tx1"/>
                </a:solidFill>
                <a:latin typeface="맑은 고딕" pitchFamily="50" charset="-127"/>
                <a:ea typeface="맑은 고딕" pitchFamily="50" charset="-127"/>
                <a:cs typeface="Helvetica"/>
                <a:sym typeface="Helvetica"/>
              </a:rPr>
              <a:t>가 어려운 상황입니다</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수많은</a:t>
            </a:r>
            <a:r>
              <a:rPr lang="ko-KR" altLang="ko-KR" sz="1200" b="0" dirty="0" smtClean="0">
                <a:solidFill>
                  <a:schemeClr val="tx1"/>
                </a:solidFill>
                <a:latin typeface="맑은 고딕" pitchFamily="50" charset="-127"/>
                <a:ea typeface="맑은 고딕" pitchFamily="50" charset="-127"/>
                <a:cs typeface="Helvetica"/>
                <a:sym typeface="Helvetica"/>
              </a:rPr>
              <a:t> 중소기업</a:t>
            </a:r>
            <a:r>
              <a:rPr lang="en-US" altLang="ko-KR" sz="1200" b="0" dirty="0" smtClean="0">
                <a:solidFill>
                  <a:schemeClr val="tx1"/>
                </a:solidFill>
                <a:latin typeface="맑은 고딕" pitchFamily="50" charset="-127"/>
                <a:ea typeface="맑은 고딕" pitchFamily="50" charset="-127"/>
                <a:cs typeface="Helvetica"/>
                <a:sym typeface="Helvetica"/>
              </a:rPr>
              <a:t>(</a:t>
            </a:r>
            <a:r>
              <a:rPr lang="ko-KR" altLang="ko-KR" sz="1200" b="0" dirty="0" smtClean="0">
                <a:solidFill>
                  <a:schemeClr val="tx1"/>
                </a:solidFill>
                <a:latin typeface="맑은 고딕" pitchFamily="50" charset="-127"/>
                <a:ea typeface="맑은 고딕" pitchFamily="50" charset="-127"/>
                <a:cs typeface="Helvetica"/>
                <a:sym typeface="Helvetica"/>
              </a:rPr>
              <a:t>중국</a:t>
            </a:r>
            <a:r>
              <a:rPr lang="ko-KR" altLang="en-US" sz="1200" b="0" dirty="0" smtClean="0">
                <a:solidFill>
                  <a:schemeClr val="tx1"/>
                </a:solidFill>
                <a:latin typeface="맑은 고딕" pitchFamily="50" charset="-127"/>
                <a:ea typeface="맑은 고딕" pitchFamily="50" charset="-127"/>
                <a:cs typeface="Helvetica"/>
                <a:sym typeface="Helvetica"/>
              </a:rPr>
              <a:t>은 </a:t>
            </a:r>
            <a:r>
              <a:rPr lang="ko-KR" altLang="ko-KR" sz="1200" b="0" dirty="0" smtClean="0">
                <a:solidFill>
                  <a:schemeClr val="tx1"/>
                </a:solidFill>
                <a:latin typeface="맑은 고딕" pitchFamily="50" charset="-127"/>
                <a:ea typeface="맑은 고딕" pitchFamily="50" charset="-127"/>
                <a:cs typeface="Helvetica"/>
                <a:sym typeface="Helvetica"/>
              </a:rPr>
              <a:t>현재 약</a:t>
            </a:r>
            <a:r>
              <a:rPr lang="en-US" altLang="ko-KR" sz="1200" b="0" dirty="0" smtClean="0">
                <a:solidFill>
                  <a:schemeClr val="tx1"/>
                </a:solidFill>
                <a:latin typeface="맑은 고딕" pitchFamily="50" charset="-127"/>
                <a:ea typeface="맑은 고딕" pitchFamily="50" charset="-127"/>
                <a:cs typeface="Helvetica"/>
                <a:sym typeface="Helvetica"/>
              </a:rPr>
              <a:t> 4000</a:t>
            </a:r>
            <a:r>
              <a:rPr lang="ko-KR" altLang="ko-KR" sz="1200" b="0" dirty="0" smtClean="0">
                <a:solidFill>
                  <a:schemeClr val="tx1"/>
                </a:solidFill>
                <a:latin typeface="맑은 고딕" pitchFamily="50" charset="-127"/>
                <a:ea typeface="맑은 고딕" pitchFamily="50" charset="-127"/>
                <a:cs typeface="Helvetica"/>
                <a:sym typeface="Helvetica"/>
              </a:rPr>
              <a:t>만 개</a:t>
            </a:r>
            <a:r>
              <a:rPr lang="ko-KR" altLang="en-US" sz="1200" b="0" dirty="0" smtClean="0">
                <a:solidFill>
                  <a:schemeClr val="tx1"/>
                </a:solidFill>
                <a:latin typeface="맑은 고딕" pitchFamily="50" charset="-127"/>
                <a:ea typeface="맑은 고딕" pitchFamily="50" charset="-127"/>
                <a:cs typeface="Helvetica"/>
                <a:sym typeface="Helvetica"/>
              </a:rPr>
              <a:t>의 중소기업이 있음</a:t>
            </a:r>
            <a:r>
              <a:rPr lang="en-US" altLang="ko-KR" sz="1200" b="0" dirty="0" smtClean="0">
                <a:solidFill>
                  <a:schemeClr val="tx1"/>
                </a:solidFill>
                <a:latin typeface="맑은 고딕" pitchFamily="50" charset="-127"/>
                <a:ea typeface="맑은 고딕" pitchFamily="50" charset="-127"/>
                <a:cs typeface="Helvetica"/>
                <a:sym typeface="Helvetica"/>
              </a:rPr>
              <a:t>)</a:t>
            </a:r>
            <a:r>
              <a:rPr lang="ko-KR" altLang="ko-KR" sz="1200" b="0" dirty="0" smtClean="0">
                <a:solidFill>
                  <a:schemeClr val="tx1"/>
                </a:solidFill>
                <a:latin typeface="맑은 고딕" pitchFamily="50" charset="-127"/>
                <a:ea typeface="맑은 고딕" pitchFamily="50" charset="-127"/>
                <a:cs typeface="Helvetica"/>
                <a:sym typeface="Helvetica"/>
              </a:rPr>
              <a:t>은 주류</a:t>
            </a:r>
            <a:r>
              <a:rPr lang="en-US" altLang="ko-KR" sz="1200" b="0" dirty="0" smtClean="0">
                <a:solidFill>
                  <a:schemeClr val="tx1"/>
                </a:solidFill>
                <a:latin typeface="맑은 고딕" pitchFamily="50" charset="-127"/>
                <a:ea typeface="맑은 고딕" pitchFamily="50" charset="-127"/>
                <a:cs typeface="Helvetica"/>
                <a:sym typeface="Helvetica"/>
              </a:rPr>
              <a:t> IP</a:t>
            </a:r>
            <a:r>
              <a:rPr lang="ko-KR" altLang="ko-KR" sz="1200" b="0" dirty="0" smtClean="0">
                <a:solidFill>
                  <a:schemeClr val="tx1"/>
                </a:solidFill>
                <a:latin typeface="맑은 고딕" pitchFamily="50" charset="-127"/>
                <a:ea typeface="맑은 고딕" pitchFamily="50" charset="-127"/>
                <a:cs typeface="Helvetica"/>
                <a:sym typeface="Helvetica"/>
              </a:rPr>
              <a:t>를 </a:t>
            </a:r>
            <a:r>
              <a:rPr lang="ko-KR" altLang="en-US" sz="1200" b="0" dirty="0" smtClean="0">
                <a:solidFill>
                  <a:schemeClr val="tx1"/>
                </a:solidFill>
                <a:latin typeface="맑은 고딕" pitchFamily="50" charset="-127"/>
                <a:ea typeface="맑은 고딕" pitchFamily="50" charset="-127"/>
                <a:cs typeface="Helvetica"/>
                <a:sym typeface="Helvetica"/>
              </a:rPr>
              <a:t>구매할 필요성을 느끼지 못 할 뿐더러</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ko-KR" sz="1200" b="0" dirty="0" smtClean="0">
                <a:solidFill>
                  <a:schemeClr val="tx1"/>
                </a:solidFill>
                <a:latin typeface="맑은 고딕" pitchFamily="50" charset="-127"/>
                <a:ea typeface="맑은 고딕" pitchFamily="50" charset="-127"/>
                <a:cs typeface="Helvetica"/>
                <a:sym typeface="Helvetica"/>
              </a:rPr>
              <a:t>적합한 </a:t>
            </a:r>
            <a:r>
              <a:rPr lang="en-US" altLang="ko-KR" sz="1200" b="0" dirty="0" smtClean="0">
                <a:solidFill>
                  <a:schemeClr val="tx1"/>
                </a:solidFill>
                <a:latin typeface="맑은 고딕" pitchFamily="50" charset="-127"/>
                <a:ea typeface="맑은 고딕" pitchFamily="50" charset="-127"/>
                <a:cs typeface="Helvetica"/>
                <a:sym typeface="Helvetica"/>
              </a:rPr>
              <a:t>IP </a:t>
            </a:r>
            <a:r>
              <a:rPr lang="ko-KR" altLang="en-US" sz="1200" b="0" dirty="0" smtClean="0">
                <a:solidFill>
                  <a:schemeClr val="tx1"/>
                </a:solidFill>
                <a:latin typeface="맑은 고딕" pitchFamily="50" charset="-127"/>
                <a:ea typeface="맑은 고딕" pitchFamily="50" charset="-127"/>
                <a:cs typeface="Helvetica"/>
                <a:sym typeface="Helvetica"/>
              </a:rPr>
              <a:t>또한</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찾지 못하는 추세입니다</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ko-KR" sz="1200" b="0" dirty="0" smtClean="0">
                <a:solidFill>
                  <a:schemeClr val="tx1"/>
                </a:solidFill>
                <a:latin typeface="맑은 고딕" pitchFamily="50" charset="-127"/>
                <a:ea typeface="맑은 고딕" pitchFamily="50" charset="-127"/>
                <a:cs typeface="Helvetica"/>
                <a:sym typeface="Helvetica"/>
              </a:rPr>
              <a:t>결코</a:t>
            </a:r>
            <a:r>
              <a:rPr lang="en-US" altLang="ko-KR" sz="1200" b="0" dirty="0" smtClean="0">
                <a:solidFill>
                  <a:schemeClr val="tx1"/>
                </a:solidFill>
                <a:latin typeface="맑은 고딕" pitchFamily="50" charset="-127"/>
                <a:ea typeface="맑은 고딕" pitchFamily="50" charset="-127"/>
                <a:cs typeface="Helvetica"/>
                <a:sym typeface="Helvetica"/>
              </a:rPr>
              <a:t> 1%</a:t>
            </a:r>
            <a:r>
              <a:rPr lang="ko-KR" altLang="ko-KR" sz="1200" b="0" dirty="0" smtClean="0">
                <a:solidFill>
                  <a:schemeClr val="tx1"/>
                </a:solidFill>
                <a:latin typeface="맑은 고딕" pitchFamily="50" charset="-127"/>
                <a:ea typeface="맑은 고딕" pitchFamily="50" charset="-127"/>
                <a:cs typeface="Helvetica"/>
                <a:sym typeface="Helvetica"/>
              </a:rPr>
              <a:t>의</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ko-KR" sz="1200" b="0" dirty="0" err="1" smtClean="0">
                <a:solidFill>
                  <a:schemeClr val="tx1"/>
                </a:solidFill>
                <a:latin typeface="맑은 고딕" pitchFamily="50" charset="-127"/>
                <a:ea typeface="맑은 고딕" pitchFamily="50" charset="-127"/>
                <a:cs typeface="Helvetica"/>
                <a:sym typeface="Helvetica"/>
              </a:rPr>
              <a:t>콘텐츠만</a:t>
            </a:r>
            <a:r>
              <a:rPr lang="ko-KR" altLang="en-US" sz="1200" b="0" dirty="0" err="1" smtClean="0">
                <a:solidFill>
                  <a:schemeClr val="tx1"/>
                </a:solidFill>
                <a:latin typeface="맑은 고딕" pitchFamily="50" charset="-127"/>
                <a:ea typeface="맑은 고딕" pitchFamily="50" charset="-127"/>
                <a:cs typeface="Helvetica"/>
                <a:sym typeface="Helvetica"/>
              </a:rPr>
              <a:t>이</a:t>
            </a:r>
            <a:r>
              <a:rPr lang="ko-KR" altLang="ko-KR" sz="1200" b="0" dirty="0" smtClean="0">
                <a:solidFill>
                  <a:schemeClr val="tx1"/>
                </a:solidFill>
                <a:latin typeface="맑은 고딕" pitchFamily="50" charset="-127"/>
                <a:ea typeface="맑은 고딕" pitchFamily="50" charset="-127"/>
                <a:cs typeface="Helvetica"/>
                <a:sym typeface="Helvetica"/>
              </a:rPr>
              <a:t> </a:t>
            </a:r>
            <a:r>
              <a:rPr lang="en-US" altLang="ko-KR" sz="1200" b="0" dirty="0" smtClean="0">
                <a:solidFill>
                  <a:schemeClr val="tx1"/>
                </a:solidFill>
                <a:latin typeface="맑은 고딕" pitchFamily="50" charset="-127"/>
                <a:ea typeface="맑은 고딕" pitchFamily="50" charset="-127"/>
                <a:cs typeface="Helvetica"/>
                <a:sym typeface="Helvetica"/>
              </a:rPr>
              <a:t>IP</a:t>
            </a:r>
            <a:r>
              <a:rPr lang="ko-KR" altLang="ko-KR" sz="1200" b="0" dirty="0" smtClean="0">
                <a:solidFill>
                  <a:schemeClr val="tx1"/>
                </a:solidFill>
                <a:latin typeface="맑은 고딕" pitchFamily="50" charset="-127"/>
                <a:ea typeface="맑은 고딕" pitchFamily="50" charset="-127"/>
                <a:cs typeface="Helvetica"/>
                <a:sym typeface="Helvetica"/>
              </a:rPr>
              <a:t>가 아</a:t>
            </a:r>
            <a:r>
              <a:rPr lang="ko-KR" altLang="en-US" sz="1200" b="0" dirty="0" smtClean="0">
                <a:solidFill>
                  <a:schemeClr val="tx1"/>
                </a:solidFill>
                <a:latin typeface="맑은 고딕" pitchFamily="50" charset="-127"/>
                <a:ea typeface="맑은 고딕" pitchFamily="50" charset="-127"/>
                <a:cs typeface="Helvetica"/>
                <a:sym typeface="Helvetica"/>
              </a:rPr>
              <a:t>님에도 불구하고 시장에서는 </a:t>
            </a:r>
            <a:r>
              <a:rPr lang="en-US" altLang="ko-KR" sz="1200" b="0" dirty="0" smtClean="0">
                <a:solidFill>
                  <a:schemeClr val="tx1"/>
                </a:solidFill>
                <a:latin typeface="맑은 고딕" pitchFamily="50" charset="-127"/>
                <a:ea typeface="맑은 고딕" pitchFamily="50" charset="-127"/>
                <a:cs typeface="Helvetica"/>
                <a:sym typeface="Helvetica"/>
              </a:rPr>
              <a:t>IP</a:t>
            </a:r>
            <a:r>
              <a:rPr lang="ko-KR" altLang="en-US" sz="1200" b="0" dirty="0" smtClean="0">
                <a:solidFill>
                  <a:schemeClr val="tx1"/>
                </a:solidFill>
                <a:latin typeface="맑은 고딕" pitchFamily="50" charset="-127"/>
                <a:ea typeface="맑은 고딕" pitchFamily="50" charset="-127"/>
                <a:cs typeface="Helvetica"/>
                <a:sym typeface="Helvetica"/>
              </a:rPr>
              <a:t>에 대한 개념이 이미 많이 왜곡되어 있습니다</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사실 </a:t>
            </a:r>
            <a:r>
              <a:rPr lang="ko-KR" altLang="ko-KR" sz="1200" b="0" dirty="0" smtClean="0">
                <a:solidFill>
                  <a:schemeClr val="tx1"/>
                </a:solidFill>
                <a:latin typeface="맑은 고딕" pitchFamily="50" charset="-127"/>
                <a:ea typeface="맑은 고딕" pitchFamily="50" charset="-127"/>
                <a:cs typeface="Helvetica"/>
                <a:sym typeface="Helvetica"/>
              </a:rPr>
              <a:t>본질적으로</a:t>
            </a:r>
            <a:r>
              <a:rPr lang="ko-KR" altLang="en-US" sz="1200" b="0" dirty="0" smtClean="0">
                <a:solidFill>
                  <a:schemeClr val="tx1"/>
                </a:solidFill>
                <a:latin typeface="맑은 고딕" pitchFamily="50" charset="-127"/>
                <a:ea typeface="맑은 고딕" pitchFamily="50" charset="-127"/>
                <a:cs typeface="Helvetica"/>
                <a:sym typeface="Helvetica"/>
              </a:rPr>
              <a:t>는</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err="1" smtClean="0">
                <a:solidFill>
                  <a:schemeClr val="tx1"/>
                </a:solidFill>
                <a:latin typeface="맑은 고딕" pitchFamily="50" charset="-127"/>
                <a:ea typeface="맑은 고딕" pitchFamily="50" charset="-127"/>
                <a:cs typeface="Helvetica"/>
                <a:sym typeface="Helvetica"/>
              </a:rPr>
              <a:t>팔로워가</a:t>
            </a:r>
            <a:r>
              <a:rPr lang="ko-KR" altLang="ko-KR" sz="1200" b="0" dirty="0" smtClean="0">
                <a:solidFill>
                  <a:schemeClr val="tx1"/>
                </a:solidFill>
                <a:latin typeface="맑은 고딕" pitchFamily="50" charset="-127"/>
                <a:ea typeface="맑은 고딕" pitchFamily="50" charset="-127"/>
                <a:cs typeface="Helvetica"/>
                <a:sym typeface="Helvetica"/>
              </a:rPr>
              <a:t> 있는 </a:t>
            </a:r>
            <a:r>
              <a:rPr lang="ko-KR" altLang="en-US" sz="1200" b="0" dirty="0" smtClean="0">
                <a:solidFill>
                  <a:schemeClr val="tx1"/>
                </a:solidFill>
                <a:latin typeface="맑은 고딕" pitchFamily="50" charset="-127"/>
                <a:ea typeface="맑은 고딕" pitchFamily="50" charset="-127"/>
                <a:cs typeface="Helvetica"/>
                <a:sym typeface="Helvetica"/>
              </a:rPr>
              <a:t>모든 </a:t>
            </a:r>
            <a:r>
              <a:rPr lang="ko-KR" altLang="ko-KR" sz="1200" b="0" dirty="0" err="1" smtClean="0">
                <a:solidFill>
                  <a:schemeClr val="tx1"/>
                </a:solidFill>
                <a:latin typeface="맑은 고딕" pitchFamily="50" charset="-127"/>
                <a:ea typeface="맑은 고딕" pitchFamily="50" charset="-127"/>
                <a:cs typeface="Helvetica"/>
                <a:sym typeface="Helvetica"/>
              </a:rPr>
              <a:t>콘텐츠</a:t>
            </a:r>
            <a:r>
              <a:rPr lang="ko-KR" altLang="en-US" sz="1200" b="0" dirty="0" err="1" smtClean="0">
                <a:solidFill>
                  <a:schemeClr val="tx1"/>
                </a:solidFill>
                <a:latin typeface="맑은 고딕" pitchFamily="50" charset="-127"/>
                <a:ea typeface="맑은 고딕" pitchFamily="50" charset="-127"/>
                <a:cs typeface="Helvetica"/>
                <a:sym typeface="Helvetica"/>
              </a:rPr>
              <a:t>가</a:t>
            </a:r>
            <a:r>
              <a:rPr lang="ko-KR" altLang="ko-KR" sz="1200" b="0" dirty="0" smtClean="0">
                <a:solidFill>
                  <a:schemeClr val="tx1"/>
                </a:solidFill>
                <a:latin typeface="맑은 고딕" pitchFamily="50" charset="-127"/>
                <a:ea typeface="맑은 고딕" pitchFamily="50" charset="-127"/>
                <a:cs typeface="Helvetica"/>
                <a:sym typeface="Helvetica"/>
              </a:rPr>
              <a:t> </a:t>
            </a:r>
            <a:r>
              <a:rPr lang="en-US" altLang="ko-KR" sz="1200" b="0" dirty="0" smtClean="0">
                <a:solidFill>
                  <a:schemeClr val="tx1"/>
                </a:solidFill>
                <a:latin typeface="맑은 고딕" pitchFamily="50" charset="-127"/>
                <a:ea typeface="맑은 고딕" pitchFamily="50" charset="-127"/>
                <a:cs typeface="Helvetica"/>
                <a:sym typeface="Helvetica"/>
              </a:rPr>
              <a:t>IP</a:t>
            </a:r>
            <a:r>
              <a:rPr lang="ko-KR" altLang="ko-KR" sz="1200" b="0" dirty="0" smtClean="0">
                <a:solidFill>
                  <a:schemeClr val="tx1"/>
                </a:solidFill>
                <a:latin typeface="맑은 고딕" pitchFamily="50" charset="-127"/>
                <a:ea typeface="맑은 고딕" pitchFamily="50" charset="-127"/>
                <a:cs typeface="Helvetica"/>
                <a:sym typeface="Helvetica"/>
              </a:rPr>
              <a:t>에 </a:t>
            </a:r>
            <a:r>
              <a:rPr lang="ko-KR" altLang="en-US" sz="1200" b="0" dirty="0" smtClean="0">
                <a:solidFill>
                  <a:schemeClr val="tx1"/>
                </a:solidFill>
                <a:latin typeface="맑은 고딕" pitchFamily="50" charset="-127"/>
                <a:ea typeface="맑은 고딕" pitchFamily="50" charset="-127"/>
                <a:cs typeface="Helvetica"/>
                <a:sym typeface="Helvetica"/>
              </a:rPr>
              <a:t>속해 있음을 우리는 기억해야 합니</a:t>
            </a:r>
            <a:r>
              <a:rPr lang="ko-KR" altLang="ko-KR" sz="1200" b="0" dirty="0" smtClean="0">
                <a:solidFill>
                  <a:schemeClr val="tx1"/>
                </a:solidFill>
                <a:latin typeface="맑은 고딕" pitchFamily="50" charset="-127"/>
                <a:ea typeface="맑은 고딕" pitchFamily="50" charset="-127"/>
                <a:cs typeface="Helvetica"/>
                <a:sym typeface="Helvetica"/>
              </a:rPr>
              <a:t>다</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늘 그렇듯이 수많은</a:t>
            </a:r>
            <a:r>
              <a:rPr lang="ko-KR" altLang="ko-KR" sz="1200" b="0" dirty="0" smtClean="0">
                <a:solidFill>
                  <a:schemeClr val="tx1"/>
                </a:solidFill>
                <a:latin typeface="맑은 고딕" pitchFamily="50" charset="-127"/>
                <a:ea typeface="맑은 고딕" pitchFamily="50" charset="-127"/>
                <a:cs typeface="Helvetica"/>
                <a:sym typeface="Helvetica"/>
              </a:rPr>
              <a:t> 브랜드 업체</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엔터테인먼트</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ko-KR" sz="1200" b="0" dirty="0" smtClean="0">
                <a:solidFill>
                  <a:schemeClr val="tx1"/>
                </a:solidFill>
                <a:latin typeface="맑은 고딕" pitchFamily="50" charset="-127"/>
                <a:ea typeface="맑은 고딕" pitchFamily="50" charset="-127"/>
                <a:cs typeface="Helvetica"/>
                <a:sym typeface="Helvetica"/>
              </a:rPr>
              <a:t>게임</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ko-KR" sz="1200" b="0" dirty="0" smtClean="0">
                <a:solidFill>
                  <a:schemeClr val="tx1"/>
                </a:solidFill>
                <a:latin typeface="맑은 고딕" pitchFamily="50" charset="-127"/>
                <a:ea typeface="맑은 고딕" pitchFamily="50" charset="-127"/>
                <a:cs typeface="Helvetica"/>
                <a:sym typeface="Helvetica"/>
              </a:rPr>
              <a:t>회사는 자신들</a:t>
            </a:r>
            <a:r>
              <a:rPr lang="ko-KR" altLang="en-US" sz="1200" b="0" dirty="0" smtClean="0">
                <a:solidFill>
                  <a:schemeClr val="tx1"/>
                </a:solidFill>
                <a:latin typeface="맑은 고딕" pitchFamily="50" charset="-127"/>
                <a:ea typeface="맑은 고딕" pitchFamily="50" charset="-127"/>
                <a:cs typeface="Helvetica"/>
                <a:sym typeface="Helvetica"/>
              </a:rPr>
              <a:t>에게 적합한</a:t>
            </a:r>
            <a:r>
              <a:rPr lang="ko-KR" altLang="ko-KR" sz="1200" b="0" dirty="0" smtClean="0">
                <a:solidFill>
                  <a:schemeClr val="tx1"/>
                </a:solidFill>
                <a:latin typeface="맑은 고딕" pitchFamily="50" charset="-127"/>
                <a:ea typeface="맑은 고딕" pitchFamily="50" charset="-127"/>
                <a:cs typeface="Helvetica"/>
                <a:sym typeface="Helvetica"/>
              </a:rPr>
              <a:t> </a:t>
            </a:r>
            <a:r>
              <a:rPr lang="en-US" altLang="ko-KR" sz="1200" b="0" dirty="0" smtClean="0">
                <a:solidFill>
                  <a:schemeClr val="tx1"/>
                </a:solidFill>
                <a:latin typeface="맑은 고딕" pitchFamily="50" charset="-127"/>
                <a:ea typeface="맑은 고딕" pitchFamily="50" charset="-127"/>
                <a:cs typeface="Helvetica"/>
                <a:sym typeface="Helvetica"/>
              </a:rPr>
              <a:t>IP</a:t>
            </a:r>
            <a:r>
              <a:rPr lang="ko-KR" altLang="en-US" sz="1200" b="0" dirty="0" smtClean="0">
                <a:solidFill>
                  <a:schemeClr val="tx1"/>
                </a:solidFill>
                <a:latin typeface="맑은 고딕" pitchFamily="50" charset="-127"/>
                <a:ea typeface="맑은 고딕" pitchFamily="50" charset="-127"/>
                <a:cs typeface="Helvetica"/>
                <a:sym typeface="Helvetica"/>
              </a:rPr>
              <a:t> </a:t>
            </a:r>
            <a:r>
              <a:rPr lang="ko-KR" altLang="en-US" sz="1200" b="0" dirty="0" err="1" smtClean="0">
                <a:solidFill>
                  <a:schemeClr val="tx1"/>
                </a:solidFill>
                <a:latin typeface="맑은 고딕" pitchFamily="50" charset="-127"/>
                <a:ea typeface="맑은 고딕" pitchFamily="50" charset="-127"/>
                <a:cs typeface="Helvetica"/>
                <a:sym typeface="Helvetica"/>
              </a:rPr>
              <a:t>매칭에</a:t>
            </a:r>
            <a:r>
              <a:rPr lang="ko-KR" altLang="en-US" sz="1200" b="0" dirty="0" smtClean="0">
                <a:solidFill>
                  <a:schemeClr val="tx1"/>
                </a:solidFill>
                <a:latin typeface="맑은 고딕" pitchFamily="50" charset="-127"/>
                <a:ea typeface="맑은 고딕" pitchFamily="50" charset="-127"/>
                <a:cs typeface="Helvetica"/>
                <a:sym typeface="Helvetica"/>
              </a:rPr>
              <a:t> 있어서는 열과 성의를 다 합니다</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사람들의 인상에 깊이 자리잡은 몇몇 광고처럼 자신들이 만들어낸 </a:t>
            </a:r>
            <a:r>
              <a:rPr lang="en-US" altLang="ko-KR" sz="1200" b="0" dirty="0" smtClean="0">
                <a:solidFill>
                  <a:schemeClr val="tx1"/>
                </a:solidFill>
                <a:latin typeface="맑은 고딕" pitchFamily="50" charset="-127"/>
                <a:ea typeface="맑은 고딕" pitchFamily="50" charset="-127"/>
                <a:cs typeface="Helvetica"/>
                <a:sym typeface="Helvetica"/>
              </a:rPr>
              <a:t>IP </a:t>
            </a:r>
            <a:r>
              <a:rPr lang="ko-KR" altLang="en-US" sz="1200" b="0" dirty="0" smtClean="0">
                <a:solidFill>
                  <a:schemeClr val="tx1"/>
                </a:solidFill>
                <a:latin typeface="맑은 고딕" pitchFamily="50" charset="-127"/>
                <a:ea typeface="맑은 고딕" pitchFamily="50" charset="-127"/>
                <a:cs typeface="Helvetica"/>
                <a:sym typeface="Helvetica"/>
              </a:rPr>
              <a:t>이미지 또한 사람들의 뇌리에 오래 남길 기대하는 건 당연합니다</a:t>
            </a:r>
            <a:r>
              <a:rPr lang="en-US" altLang="ko-KR" sz="1200" b="0" dirty="0" smtClean="0">
                <a:solidFill>
                  <a:schemeClr val="tx1"/>
                </a:solidFill>
                <a:latin typeface="맑은 고딕" pitchFamily="50" charset="-127"/>
                <a:ea typeface="맑은 고딕" pitchFamily="50" charset="-127"/>
                <a:cs typeface="Helvetica"/>
                <a:sym typeface="Helvetica"/>
              </a:rPr>
              <a:t>.</a:t>
            </a:r>
            <a:endParaRPr sz="1200" b="0" dirty="0" smtClean="0">
              <a:solidFill>
                <a:schemeClr val="tx1"/>
              </a:solidFill>
              <a:latin typeface="맑은 고딕" pitchFamily="50" charset="-127"/>
              <a:ea typeface="맑은 고딕" pitchFamily="50" charset="-127"/>
              <a:cs typeface="Helvetica"/>
              <a:sym typeface="Helvetica"/>
            </a:endParaRPr>
          </a:p>
        </p:txBody>
      </p:sp>
      <p:sp>
        <p:nvSpPr>
          <p:cNvPr id="142" name="现今社会，不到1%的头部IP被天价疯抢；在剩余超过99%的非头部IP里，90%的优质内容难以变现。但另一方面，海量的中小型企业（中国目前约4000万）买不起也不需要头部IP，却又找不到合适自己的IP。事实上，IP这个概念已被市场扭曲：并不只是那1%的内容才是IP，本质上所有带有粉丝的内容都属于IP。无数的品牌商、影视公司、游戏公司对匹配自身的IP有非常强烈的需求。品牌都希望顾客像记住“三只松鼠”一样记住自己创立的IP形象；网剧公司都想拍出很多部《太子妃升职记》。"/>
          <p:cNvSpPr txBox="1"/>
          <p:nvPr/>
        </p:nvSpPr>
        <p:spPr>
          <a:xfrm>
            <a:off x="2058730" y="3032817"/>
            <a:ext cx="4997707" cy="2451281"/>
          </a:xfrm>
          <a:prstGeom prst="rect">
            <a:avLst/>
          </a:prstGeom>
          <a:ln w="3175">
            <a:miter lim="400000"/>
          </a:ln>
          <a:extLst>
            <a:ext uri="{C572A759-6A51-4108-AA02-DFA0A04FC94B}">
              <ma14:wrappingTextBoxFlag xmlns:ma14="http://schemas.microsoft.com/office/mac/drawingml/2011/main" xmlns="" val="1"/>
            </a:ext>
          </a:extLst>
        </p:spPr>
        <p:txBody>
          <a:bodyPr lIns="50800" tIns="50800" rIns="50800" bIns="50800"/>
          <a:lstStyle/>
          <a:p>
            <a:pPr algn="l" defTabSz="457200">
              <a:lnSpc>
                <a:spcPct val="150000"/>
              </a:lnSpc>
              <a:defRPr sz="1100" b="0">
                <a:solidFill>
                  <a:srgbClr val="374352"/>
                </a:solidFill>
                <a:latin typeface="Helvetica"/>
                <a:ea typeface="Helvetica"/>
                <a:cs typeface="Helvetica"/>
                <a:sym typeface="Helvetica"/>
              </a:defRPr>
            </a:pPr>
            <a:r>
              <a:rPr sz="1200" dirty="0">
                <a:solidFill>
                  <a:schemeClr val="tx1"/>
                </a:solidFill>
                <a:latin typeface="맑은 고딕" pitchFamily="50" charset="-127"/>
                <a:ea typeface="맑은 고딕" pitchFamily="50" charset="-127"/>
              </a:rPr>
              <a:t>        </a:t>
            </a:r>
          </a:p>
        </p:txBody>
      </p:sp>
      <p:sp>
        <p:nvSpPr>
          <p:cNvPr id="143" name="IP交易市场无法良性发展原因有二：…"/>
          <p:cNvSpPr txBox="1"/>
          <p:nvPr/>
        </p:nvSpPr>
        <p:spPr>
          <a:xfrm>
            <a:off x="2058730" y="5414103"/>
            <a:ext cx="5286012" cy="4022195"/>
          </a:xfrm>
          <a:prstGeom prst="rect">
            <a:avLst/>
          </a:prstGeom>
          <a:ln w="3175">
            <a:miter lim="400000"/>
          </a:ln>
          <a:extLst>
            <a:ext uri="{C572A759-6A51-4108-AA02-DFA0A04FC94B}">
              <ma14:wrappingTextBoxFlag xmlns:ma14="http://schemas.microsoft.com/office/mac/drawingml/2011/main" xmlns="" val="1"/>
            </a:ext>
          </a:extLst>
        </p:spPr>
        <p:txBody>
          <a:bodyPr lIns="50800" tIns="50800" rIns="50800" bIns="50800"/>
          <a:lstStyle/>
          <a:p>
            <a:pPr marR="457200" indent="304800" algn="l" defTabSz="457200">
              <a:defRPr sz="1100" b="0">
                <a:solidFill>
                  <a:srgbClr val="374352"/>
                </a:solidFill>
                <a:latin typeface="Helvetica"/>
                <a:ea typeface="Helvetica"/>
                <a:cs typeface="Helvetica"/>
                <a:sym typeface="Helvetica"/>
              </a:defRPr>
            </a:pPr>
            <a:r>
              <a:rPr lang="ko-KR" altLang="en-US" sz="1200" b="0" dirty="0" smtClean="0">
                <a:solidFill>
                  <a:schemeClr val="tx1"/>
                </a:solidFill>
                <a:latin typeface="맑은 고딕" pitchFamily="50" charset="-127"/>
                <a:ea typeface="맑은 고딕" pitchFamily="50" charset="-127"/>
                <a:cs typeface="Helvetica"/>
                <a:sym typeface="Helvetica"/>
              </a:rPr>
              <a:t>현재 IP 거래시장에 존재하는 문제점은 크게 두 가지로 나눌 수 있습니다</a:t>
            </a:r>
            <a:r>
              <a:rPr lang="en-US" altLang="ko-KR" sz="1200" b="0" dirty="0" smtClean="0">
                <a:solidFill>
                  <a:schemeClr val="tx1"/>
                </a:solidFill>
                <a:latin typeface="맑은 고딕" pitchFamily="50" charset="-127"/>
                <a:ea typeface="맑은 고딕" pitchFamily="50" charset="-127"/>
                <a:cs typeface="Helvetica"/>
                <a:sym typeface="Helvetica"/>
              </a:rPr>
              <a:t>.</a:t>
            </a:r>
            <a:endParaRPr lang="en-US" altLang="ko-KR" sz="1200" b="0" dirty="0" smtClean="0">
              <a:solidFill>
                <a:schemeClr val="tx1"/>
              </a:solidFill>
              <a:latin typeface="맑은 고딕" pitchFamily="50" charset="-127"/>
              <a:ea typeface="맑은 고딕" pitchFamily="50" charset="-127"/>
              <a:cs typeface="Helvetica"/>
              <a:sym typeface="Times New Roman"/>
            </a:endParaRPr>
          </a:p>
          <a:p>
            <a:pPr marR="457200" indent="304800" algn="l" defTabSz="457200">
              <a:defRPr sz="1100" b="0">
                <a:solidFill>
                  <a:srgbClr val="374352"/>
                </a:solidFill>
                <a:latin typeface="Helvetica"/>
                <a:ea typeface="Helvetica"/>
                <a:cs typeface="Helvetica"/>
                <a:sym typeface="Helvetica"/>
              </a:defRPr>
            </a:pPr>
            <a:endParaRPr lang="en-US" altLang="ko-KR" sz="1200" b="0" dirty="0" smtClean="0">
              <a:solidFill>
                <a:schemeClr val="tx1"/>
              </a:solidFill>
              <a:latin typeface="맑은 고딕" pitchFamily="50" charset="-127"/>
              <a:ea typeface="맑은 고딕" pitchFamily="50" charset="-127"/>
              <a:cs typeface="Helvetica"/>
              <a:sym typeface="Helvetica"/>
            </a:endParaRPr>
          </a:p>
          <a:p>
            <a:pPr marR="457200" indent="304800" algn="l" defTabSz="457200">
              <a:defRPr sz="1100" b="0">
                <a:solidFill>
                  <a:srgbClr val="374352"/>
                </a:solidFill>
                <a:latin typeface="Helvetica"/>
                <a:ea typeface="Helvetica"/>
                <a:cs typeface="Helvetica"/>
                <a:sym typeface="Helvetica"/>
              </a:defRPr>
            </a:pPr>
            <a:r>
              <a:rPr lang="ko-KR" altLang="en-US" sz="1200" i="1" u="sng" dirty="0" smtClean="0">
                <a:solidFill>
                  <a:schemeClr val="tx1"/>
                </a:solidFill>
                <a:latin typeface="맑은 고딕" pitchFamily="50" charset="-127"/>
                <a:ea typeface="맑은 고딕" pitchFamily="50" charset="-127"/>
                <a:cs typeface="Helvetica"/>
                <a:sym typeface="Helvetica"/>
              </a:rPr>
              <a:t>첫째</a:t>
            </a:r>
            <a:r>
              <a:rPr lang="en-US" altLang="ko-KR" sz="1200" i="1" u="sng" dirty="0" smtClean="0">
                <a:solidFill>
                  <a:schemeClr val="tx1"/>
                </a:solidFill>
                <a:latin typeface="맑은 고딕" pitchFamily="50" charset="-127"/>
                <a:ea typeface="맑은 고딕" pitchFamily="50" charset="-127"/>
                <a:cs typeface="Helvetica"/>
                <a:sym typeface="Helvetica"/>
              </a:rPr>
              <a:t>, </a:t>
            </a:r>
            <a:r>
              <a:rPr lang="ko-KR" altLang="ko-KR" sz="1200" i="1" u="sng" dirty="0" smtClean="0">
                <a:solidFill>
                  <a:schemeClr val="tx1"/>
                </a:solidFill>
                <a:latin typeface="맑은 고딕" pitchFamily="50" charset="-127"/>
                <a:ea typeface="맑은 고딕" pitchFamily="50" charset="-127"/>
                <a:cs typeface="Helvetica"/>
                <a:sym typeface="Helvetica"/>
              </a:rPr>
              <a:t>대량의 </a:t>
            </a:r>
            <a:r>
              <a:rPr lang="en-US" altLang="ko-KR" sz="1200" i="1" u="sng" dirty="0" smtClean="0">
                <a:solidFill>
                  <a:schemeClr val="tx1"/>
                </a:solidFill>
                <a:latin typeface="맑은 고딕" pitchFamily="50" charset="-127"/>
                <a:ea typeface="맑은 고딕" pitchFamily="50" charset="-127"/>
                <a:cs typeface="Helvetica"/>
                <a:sym typeface="Helvetica"/>
              </a:rPr>
              <a:t>IP </a:t>
            </a:r>
            <a:r>
              <a:rPr lang="ko-KR" altLang="ko-KR" sz="1200" i="1" u="sng" dirty="0" smtClean="0">
                <a:solidFill>
                  <a:schemeClr val="tx1"/>
                </a:solidFill>
                <a:latin typeface="맑은 고딕" pitchFamily="50" charset="-127"/>
                <a:ea typeface="맑은 고딕" pitchFamily="50" charset="-127"/>
                <a:cs typeface="Helvetica"/>
                <a:sym typeface="Helvetica"/>
              </a:rPr>
              <a:t>수요와 무수한 잠재력이 있는 </a:t>
            </a:r>
            <a:r>
              <a:rPr lang="en-US" altLang="ko-KR" sz="1200" i="1" u="sng" dirty="0" smtClean="0">
                <a:solidFill>
                  <a:schemeClr val="tx1"/>
                </a:solidFill>
                <a:latin typeface="맑은 고딕" pitchFamily="50" charset="-127"/>
                <a:ea typeface="맑은 고딕" pitchFamily="50" charset="-127"/>
                <a:cs typeface="Helvetica"/>
                <a:sym typeface="Helvetica"/>
              </a:rPr>
              <a:t>IP</a:t>
            </a:r>
            <a:r>
              <a:rPr lang="ko-KR" altLang="en-US" sz="1200" i="1" u="sng" dirty="0" smtClean="0">
                <a:solidFill>
                  <a:schemeClr val="tx1"/>
                </a:solidFill>
                <a:latin typeface="맑은 고딕" pitchFamily="50" charset="-127"/>
                <a:ea typeface="맑은 고딕" pitchFamily="50" charset="-127"/>
                <a:cs typeface="Helvetica"/>
                <a:sym typeface="Helvetica"/>
              </a:rPr>
              <a:t>들을</a:t>
            </a:r>
            <a:r>
              <a:rPr lang="ko-KR" altLang="ko-KR" sz="1200" i="1" u="sng" dirty="0" smtClean="0">
                <a:solidFill>
                  <a:schemeClr val="tx1"/>
                </a:solidFill>
                <a:latin typeface="맑은 고딕" pitchFamily="50" charset="-127"/>
                <a:ea typeface="맑은 고딕" pitchFamily="50" charset="-127"/>
                <a:cs typeface="Helvetica"/>
                <a:sym typeface="Helvetica"/>
              </a:rPr>
              <a:t> 매칭할 방법</a:t>
            </a:r>
            <a:r>
              <a:rPr lang="ko-KR" altLang="en-US" sz="1200" i="1" u="sng" dirty="0" smtClean="0">
                <a:solidFill>
                  <a:schemeClr val="tx1"/>
                </a:solidFill>
                <a:latin typeface="맑은 고딕" pitchFamily="50" charset="-127"/>
                <a:ea typeface="맑은 고딕" pitchFamily="50" charset="-127"/>
                <a:cs typeface="Helvetica"/>
                <a:sym typeface="Helvetica"/>
              </a:rPr>
              <a:t>이 없습니다</a:t>
            </a:r>
            <a:r>
              <a:rPr lang="en-US" altLang="ko-KR" sz="1200" i="1" u="sng" dirty="0" smtClean="0">
                <a:solidFill>
                  <a:schemeClr val="tx1"/>
                </a:solidFill>
                <a:latin typeface="맑은 고딕" pitchFamily="50" charset="-127"/>
                <a:ea typeface="맑은 고딕" pitchFamily="50" charset="-127"/>
                <a:cs typeface="Helvetica"/>
                <a:sym typeface="Helvetica"/>
              </a:rPr>
              <a:t>.</a:t>
            </a:r>
          </a:p>
          <a:p>
            <a:pPr marR="457200" indent="304800" algn="l" defTabSz="457200">
              <a:defRPr sz="1100" b="0">
                <a:solidFill>
                  <a:srgbClr val="374352"/>
                </a:solidFill>
                <a:latin typeface="Helvetica"/>
                <a:ea typeface="Helvetica"/>
                <a:cs typeface="Helvetica"/>
                <a:sym typeface="Helvetica"/>
              </a:defRPr>
            </a:pPr>
            <a:endParaRPr lang="en-US" altLang="ko-KR" sz="1200" b="0" dirty="0" smtClean="0">
              <a:solidFill>
                <a:schemeClr val="tx1"/>
              </a:solidFill>
              <a:latin typeface="맑은 고딕" pitchFamily="50" charset="-127"/>
              <a:ea typeface="맑은 고딕" pitchFamily="50" charset="-127"/>
              <a:cs typeface="Helvetica"/>
              <a:sym typeface="Helvetica"/>
            </a:endParaRPr>
          </a:p>
          <a:p>
            <a:pPr marR="457200" indent="304800" algn="l" defTabSz="457200">
              <a:defRPr sz="1100" b="0">
                <a:solidFill>
                  <a:srgbClr val="374352"/>
                </a:solidFill>
                <a:latin typeface="Helvetica"/>
                <a:ea typeface="Helvetica"/>
                <a:cs typeface="Helvetica"/>
                <a:sym typeface="Helvetica"/>
              </a:defRPr>
            </a:pPr>
            <a:r>
              <a:rPr lang="ko-KR" altLang="ko-KR" sz="1200" b="0" dirty="0" err="1" smtClean="0">
                <a:solidFill>
                  <a:schemeClr val="tx1"/>
                </a:solidFill>
                <a:latin typeface="맑은 고딕" pitchFamily="50" charset="-127"/>
                <a:ea typeface="맑은 고딕" pitchFamily="50" charset="-127"/>
                <a:cs typeface="Helvetica"/>
                <a:sym typeface="Helvetica"/>
              </a:rPr>
              <a:t>콘텐츠는</a:t>
            </a:r>
            <a:r>
              <a:rPr lang="ko-KR" altLang="ko-KR" sz="1200" b="0" dirty="0" smtClean="0">
                <a:solidFill>
                  <a:schemeClr val="tx1"/>
                </a:solidFill>
                <a:latin typeface="맑은 고딕" pitchFamily="50" charset="-127"/>
                <a:ea typeface="맑은 고딕" pitchFamily="50" charset="-127"/>
                <a:cs typeface="Helvetica"/>
                <a:sym typeface="Helvetica"/>
              </a:rPr>
              <a:t> 절대적인 좋고 나쁨이 없</a:t>
            </a:r>
            <a:r>
              <a:rPr lang="ko-KR" altLang="en-US" sz="1200" b="0" dirty="0" smtClean="0">
                <a:solidFill>
                  <a:schemeClr val="tx1"/>
                </a:solidFill>
                <a:latin typeface="맑은 고딕" pitchFamily="50" charset="-127"/>
                <a:ea typeface="맑은 고딕" pitchFamily="50" charset="-127"/>
                <a:cs typeface="Helvetica"/>
                <a:sym typeface="Helvetica"/>
              </a:rPr>
              <a:t>습니</a:t>
            </a:r>
            <a:r>
              <a:rPr lang="ko-KR" altLang="ko-KR" sz="1200" b="0" dirty="0" smtClean="0">
                <a:solidFill>
                  <a:schemeClr val="tx1"/>
                </a:solidFill>
                <a:latin typeface="맑은 고딕" pitchFamily="50" charset="-127"/>
                <a:ea typeface="맑은 고딕" pitchFamily="50" charset="-127"/>
                <a:cs typeface="Helvetica"/>
                <a:sym typeface="Helvetica"/>
              </a:rPr>
              <a:t>다</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동일한 </a:t>
            </a:r>
            <a:r>
              <a:rPr lang="ko-KR" altLang="en-US" sz="1200" b="0" dirty="0" err="1" smtClean="0">
                <a:solidFill>
                  <a:schemeClr val="tx1"/>
                </a:solidFill>
                <a:latin typeface="맑은 고딕" pitchFamily="50" charset="-127"/>
                <a:ea typeface="맑은 고딕" pitchFamily="50" charset="-127"/>
                <a:cs typeface="Helvetica"/>
                <a:sym typeface="Helvetica"/>
              </a:rPr>
              <a:t>콘텐츠도</a:t>
            </a:r>
            <a:r>
              <a:rPr lang="ko-KR" altLang="en-US" sz="1200" b="0" dirty="0" smtClean="0">
                <a:solidFill>
                  <a:schemeClr val="tx1"/>
                </a:solidFill>
                <a:latin typeface="맑은 고딕" pitchFamily="50" charset="-127"/>
                <a:ea typeface="맑은 고딕" pitchFamily="50" charset="-127"/>
                <a:cs typeface="Helvetica"/>
                <a:sym typeface="Helvetica"/>
              </a:rPr>
              <a:t> 수요자들에게는 각기 </a:t>
            </a:r>
            <a:r>
              <a:rPr lang="ko-KR" altLang="ko-KR" sz="1200" b="0" dirty="0" smtClean="0">
                <a:solidFill>
                  <a:schemeClr val="tx1"/>
                </a:solidFill>
                <a:latin typeface="맑은 고딕" pitchFamily="50" charset="-127"/>
                <a:ea typeface="맑은 고딕" pitchFamily="50" charset="-127"/>
                <a:cs typeface="Helvetica"/>
                <a:sym typeface="Helvetica"/>
              </a:rPr>
              <a:t>다른 가치를 </a:t>
            </a:r>
            <a:r>
              <a:rPr lang="ko-KR" altLang="en-US" sz="1200" b="0" dirty="0" smtClean="0">
                <a:solidFill>
                  <a:schemeClr val="tx1"/>
                </a:solidFill>
                <a:latin typeface="맑은 고딕" pitchFamily="50" charset="-127"/>
                <a:ea typeface="맑은 고딕" pitchFamily="50" charset="-127"/>
                <a:cs typeface="Helvetica"/>
                <a:sym typeface="Helvetica"/>
              </a:rPr>
              <a:t>지니기 때문입니다</a:t>
            </a:r>
            <a:r>
              <a:rPr lang="en-US" altLang="ko-KR" sz="1200" b="0" dirty="0" smtClean="0">
                <a:solidFill>
                  <a:schemeClr val="tx1"/>
                </a:solidFill>
                <a:latin typeface="맑은 고딕" pitchFamily="50" charset="-127"/>
                <a:ea typeface="맑은 고딕" pitchFamily="50" charset="-127"/>
                <a:cs typeface="Helvetica"/>
                <a:sym typeface="Helvetica"/>
              </a:rPr>
              <a:t>. IP </a:t>
            </a:r>
            <a:r>
              <a:rPr lang="ko-KR" altLang="ko-KR" sz="1200" b="0" dirty="0" smtClean="0">
                <a:solidFill>
                  <a:schemeClr val="tx1"/>
                </a:solidFill>
                <a:latin typeface="맑은 고딕" pitchFamily="50" charset="-127"/>
                <a:ea typeface="맑은 고딕" pitchFamily="50" charset="-127"/>
                <a:cs typeface="Helvetica"/>
                <a:sym typeface="Helvetica"/>
              </a:rPr>
              <a:t>수요자는 </a:t>
            </a:r>
            <a:r>
              <a:rPr lang="ko-KR" altLang="en-US" sz="1200" b="0" dirty="0" smtClean="0">
                <a:solidFill>
                  <a:schemeClr val="tx1"/>
                </a:solidFill>
                <a:latin typeface="맑은 고딕" pitchFamily="50" charset="-127"/>
                <a:ea typeface="맑은 고딕" pitchFamily="50" charset="-127"/>
                <a:cs typeface="Helvetica"/>
                <a:sym typeface="Helvetica"/>
              </a:rPr>
              <a:t>비주류의</a:t>
            </a:r>
            <a:r>
              <a:rPr lang="ko-KR" altLang="ko-KR" sz="1200" b="0" dirty="0" smtClean="0">
                <a:solidFill>
                  <a:schemeClr val="tx1"/>
                </a:solidFill>
                <a:latin typeface="맑은 고딕" pitchFamily="50" charset="-127"/>
                <a:ea typeface="맑은 고딕" pitchFamily="50" charset="-127"/>
                <a:cs typeface="Helvetica"/>
                <a:sym typeface="Helvetica"/>
              </a:rPr>
              <a:t> </a:t>
            </a:r>
            <a:r>
              <a:rPr lang="en-US" altLang="ko-KR" sz="1200" b="0" dirty="0" smtClean="0">
                <a:solidFill>
                  <a:schemeClr val="tx1"/>
                </a:solidFill>
                <a:latin typeface="맑은 고딕" pitchFamily="50" charset="-127"/>
                <a:ea typeface="맑은 고딕" pitchFamily="50" charset="-127"/>
                <a:cs typeface="Helvetica"/>
                <a:sym typeface="Helvetica"/>
              </a:rPr>
              <a:t>IP</a:t>
            </a:r>
            <a:r>
              <a:rPr lang="ko-KR" altLang="ko-KR" sz="1200" b="0" dirty="0" smtClean="0">
                <a:solidFill>
                  <a:schemeClr val="tx1"/>
                </a:solidFill>
                <a:latin typeface="맑은 고딕" pitchFamily="50" charset="-127"/>
                <a:ea typeface="맑은 고딕" pitchFamily="50" charset="-127"/>
                <a:cs typeface="Helvetica"/>
                <a:sym typeface="Helvetica"/>
              </a:rPr>
              <a:t>가 자신의 목표</a:t>
            </a:r>
            <a:r>
              <a:rPr lang="ko-KR" altLang="en-US" sz="1200" b="0" dirty="0" smtClean="0">
                <a:solidFill>
                  <a:schemeClr val="tx1"/>
                </a:solidFill>
                <a:latin typeface="맑은 고딕" pitchFamily="50" charset="-127"/>
                <a:ea typeface="맑은 고딕" pitchFamily="50" charset="-127"/>
                <a:cs typeface="Helvetica"/>
                <a:sym typeface="Helvetica"/>
              </a:rPr>
              <a:t>와</a:t>
            </a:r>
            <a:r>
              <a:rPr lang="ko-KR"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부합할지</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섣불리 </a:t>
            </a:r>
            <a:r>
              <a:rPr lang="ko-KR" altLang="ko-KR" sz="1200" b="0" dirty="0" smtClean="0">
                <a:solidFill>
                  <a:schemeClr val="tx1"/>
                </a:solidFill>
                <a:latin typeface="맑은 고딕" pitchFamily="50" charset="-127"/>
                <a:ea typeface="맑은 고딕" pitchFamily="50" charset="-127"/>
                <a:cs typeface="Helvetica"/>
                <a:sym typeface="Helvetica"/>
              </a:rPr>
              <a:t>판단하기 어</a:t>
            </a:r>
            <a:r>
              <a:rPr lang="ko-KR" altLang="en-US" sz="1200" b="0" dirty="0" smtClean="0">
                <a:solidFill>
                  <a:schemeClr val="tx1"/>
                </a:solidFill>
                <a:latin typeface="맑은 고딕" pitchFamily="50" charset="-127"/>
                <a:ea typeface="맑은 고딕" pitchFamily="50" charset="-127"/>
                <a:cs typeface="Helvetica"/>
                <a:sym typeface="Helvetica"/>
              </a:rPr>
              <a:t>렵고</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ko-KR" sz="1200" b="0" dirty="0" smtClean="0">
                <a:solidFill>
                  <a:schemeClr val="tx1"/>
                </a:solidFill>
                <a:latin typeface="맑은 고딕" pitchFamily="50" charset="-127"/>
                <a:ea typeface="맑은 고딕" pitchFamily="50" charset="-127"/>
                <a:cs typeface="Helvetica"/>
                <a:sym typeface="Helvetica"/>
              </a:rPr>
              <a:t>중소</a:t>
            </a:r>
            <a:r>
              <a:rPr lang="ko-KR" altLang="en-US" sz="1200" b="0" dirty="0" smtClean="0">
                <a:solidFill>
                  <a:schemeClr val="tx1"/>
                </a:solidFill>
                <a:latin typeface="맑은 고딕" pitchFamily="50" charset="-127"/>
                <a:ea typeface="맑은 고딕" pitchFamily="50" charset="-127"/>
                <a:cs typeface="Helvetica"/>
                <a:sym typeface="Helvetica"/>
              </a:rPr>
              <a:t>형</a:t>
            </a:r>
            <a:r>
              <a:rPr lang="ko-KR" altLang="ko-KR" sz="1200" b="0" dirty="0" smtClean="0">
                <a:solidFill>
                  <a:schemeClr val="tx1"/>
                </a:solidFill>
                <a:latin typeface="맑은 고딕" pitchFamily="50" charset="-127"/>
                <a:ea typeface="맑은 고딕" pitchFamily="50" charset="-127"/>
                <a:cs typeface="Helvetica"/>
                <a:sym typeface="Helvetica"/>
              </a:rPr>
              <a:t> 수요자</a:t>
            </a:r>
            <a:r>
              <a:rPr lang="en-US" altLang="ko-KR" sz="1200" b="0" dirty="0" smtClean="0">
                <a:solidFill>
                  <a:schemeClr val="tx1"/>
                </a:solidFill>
                <a:latin typeface="맑은 고딕" pitchFamily="50" charset="-127"/>
                <a:ea typeface="맑은 고딕" pitchFamily="50" charset="-127"/>
                <a:cs typeface="Helvetica"/>
                <a:sym typeface="Helvetica"/>
              </a:rPr>
              <a:t>(</a:t>
            </a:r>
            <a:r>
              <a:rPr lang="ko-KR" altLang="ko-KR" sz="1200" b="0" dirty="0" smtClean="0">
                <a:solidFill>
                  <a:schemeClr val="tx1"/>
                </a:solidFill>
                <a:latin typeface="맑은 고딕" pitchFamily="50" charset="-127"/>
                <a:ea typeface="맑은 고딕" pitchFamily="50" charset="-127"/>
                <a:cs typeface="Helvetica"/>
                <a:sym typeface="Helvetica"/>
              </a:rPr>
              <a:t>예</a:t>
            </a:r>
            <a:r>
              <a:rPr lang="en-US" altLang="ko-KR" sz="1200" b="0" dirty="0" smtClean="0">
                <a:solidFill>
                  <a:schemeClr val="tx1"/>
                </a:solidFill>
                <a:latin typeface="맑은 고딕" pitchFamily="50" charset="-127"/>
                <a:ea typeface="맑은 고딕" pitchFamily="50" charset="-127"/>
                <a:cs typeface="Helvetica"/>
                <a:sym typeface="Helvetica"/>
              </a:rPr>
              <a:t>: IP </a:t>
            </a:r>
            <a:r>
              <a:rPr lang="ko-KR" altLang="ko-KR" sz="1200" b="0" dirty="0" smtClean="0">
                <a:solidFill>
                  <a:schemeClr val="tx1"/>
                </a:solidFill>
                <a:latin typeface="맑은 고딕" pitchFamily="50" charset="-127"/>
                <a:ea typeface="맑은 고딕" pitchFamily="50" charset="-127"/>
                <a:cs typeface="Helvetica"/>
                <a:sym typeface="Helvetica"/>
              </a:rPr>
              <a:t>구매 </a:t>
            </a:r>
            <a:r>
              <a:rPr lang="ko-KR" altLang="en-US" sz="1200" b="0" dirty="0" smtClean="0">
                <a:solidFill>
                  <a:schemeClr val="tx1"/>
                </a:solidFill>
                <a:latin typeface="맑은 고딕" pitchFamily="50" charset="-127"/>
                <a:ea typeface="맑은 고딕" pitchFamily="50" charset="-127"/>
                <a:cs typeface="Helvetica"/>
                <a:sym typeface="Helvetica"/>
              </a:rPr>
              <a:t>또는</a:t>
            </a:r>
            <a:r>
              <a:rPr lang="ko-KR" altLang="ko-KR" sz="1200" b="0" dirty="0" smtClean="0">
                <a:solidFill>
                  <a:schemeClr val="tx1"/>
                </a:solidFill>
                <a:latin typeface="맑은 고딕" pitchFamily="50" charset="-127"/>
                <a:ea typeface="맑은 고딕" pitchFamily="50" charset="-127"/>
                <a:cs typeface="Helvetica"/>
                <a:sym typeface="Helvetica"/>
              </a:rPr>
              <a:t> 예산이 </a:t>
            </a:r>
            <a:r>
              <a:rPr lang="en-US" altLang="ko-KR" sz="1200" b="0" dirty="0" smtClean="0">
                <a:solidFill>
                  <a:schemeClr val="tx1"/>
                </a:solidFill>
                <a:latin typeface="맑은 고딕" pitchFamily="50" charset="-127"/>
                <a:ea typeface="맑은 고딕" pitchFamily="50" charset="-127"/>
                <a:cs typeface="Helvetica"/>
                <a:sym typeface="Helvetica"/>
              </a:rPr>
              <a:t>1000</a:t>
            </a:r>
            <a:r>
              <a:rPr lang="ko-KR" altLang="ko-KR" sz="1200" b="0" dirty="0" smtClean="0">
                <a:solidFill>
                  <a:schemeClr val="tx1"/>
                </a:solidFill>
                <a:latin typeface="맑은 고딕" pitchFamily="50" charset="-127"/>
                <a:ea typeface="맑은 고딕" pitchFamily="50" charset="-127"/>
                <a:cs typeface="Helvetica"/>
                <a:sym typeface="Helvetica"/>
              </a:rPr>
              <a:t>달러 정도일 경우</a:t>
            </a:r>
            <a:r>
              <a:rPr lang="en-US" altLang="ko-KR" sz="1200" b="0" dirty="0" smtClean="0">
                <a:solidFill>
                  <a:schemeClr val="tx1"/>
                </a:solidFill>
                <a:latin typeface="맑은 고딕" pitchFamily="50" charset="-127"/>
                <a:ea typeface="맑은 고딕" pitchFamily="50" charset="-127"/>
                <a:cs typeface="Helvetica"/>
                <a:sym typeface="Helvetica"/>
              </a:rPr>
              <a:t>)</a:t>
            </a:r>
            <a:r>
              <a:rPr lang="ko-KR" altLang="en-US" sz="1200" b="0" dirty="0" smtClean="0">
                <a:solidFill>
                  <a:schemeClr val="tx1"/>
                </a:solidFill>
                <a:latin typeface="맑은 고딕" pitchFamily="50" charset="-127"/>
                <a:ea typeface="맑은 고딕" pitchFamily="50" charset="-127"/>
                <a:cs typeface="Helvetica"/>
                <a:sym typeface="Helvetica"/>
              </a:rPr>
              <a:t>는</a:t>
            </a:r>
            <a:r>
              <a:rPr lang="ko-KR" altLang="ko-KR" sz="1200" b="0" dirty="0" smtClean="0">
                <a:solidFill>
                  <a:schemeClr val="tx1"/>
                </a:solidFill>
                <a:latin typeface="맑은 고딕" pitchFamily="50" charset="-127"/>
                <a:ea typeface="맑은 고딕" pitchFamily="50" charset="-127"/>
                <a:cs typeface="Helvetica"/>
                <a:sym typeface="Helvetica"/>
              </a:rPr>
              <a:t> 대량의 </a:t>
            </a:r>
            <a:r>
              <a:rPr lang="ko-KR" altLang="en-US" sz="1200" b="0" dirty="0" smtClean="0">
                <a:solidFill>
                  <a:schemeClr val="tx1"/>
                </a:solidFill>
                <a:latin typeface="맑은 고딕" pitchFamily="50" charset="-127"/>
                <a:ea typeface="맑은 고딕" pitchFamily="50" charset="-127"/>
                <a:cs typeface="Helvetica"/>
                <a:sym typeface="Helvetica"/>
              </a:rPr>
              <a:t>크리에이터를 수용하기가 어렵습니다</a:t>
            </a:r>
            <a:r>
              <a:rPr lang="en-US" altLang="ko-KR" sz="1200" b="0" dirty="0" smtClean="0">
                <a:solidFill>
                  <a:schemeClr val="tx1"/>
                </a:solidFill>
                <a:latin typeface="맑은 고딕" pitchFamily="50" charset="-127"/>
                <a:ea typeface="맑은 고딕" pitchFamily="50" charset="-127"/>
                <a:cs typeface="Helvetica"/>
                <a:sym typeface="Helvetica"/>
              </a:rPr>
              <a:t>.</a:t>
            </a:r>
            <a:r>
              <a:rPr lang="ko-KR" altLang="en-US" sz="1200" b="0" dirty="0" smtClean="0">
                <a:solidFill>
                  <a:schemeClr val="tx1"/>
                </a:solidFill>
                <a:latin typeface="맑은 고딕" pitchFamily="50" charset="-127"/>
                <a:ea typeface="맑은 고딕" pitchFamily="50" charset="-127"/>
                <a:cs typeface="Helvetica"/>
                <a:sym typeface="Helvetica"/>
              </a:rPr>
              <a:t> </a:t>
            </a:r>
            <a:r>
              <a:rPr lang="ko-KR" altLang="en-US" sz="1200" b="0" dirty="0" err="1" smtClean="0">
                <a:solidFill>
                  <a:schemeClr val="tx1"/>
                </a:solidFill>
                <a:latin typeface="맑은 고딕" pitchFamily="50" charset="-127"/>
                <a:ea typeface="맑은 고딕" pitchFamily="50" charset="-127"/>
                <a:cs typeface="Helvetica"/>
                <a:sym typeface="Helvetica"/>
              </a:rPr>
              <a:t>크리에이터</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또한</a:t>
            </a:r>
            <a:r>
              <a:rPr lang="ko-KR"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직접적인 </a:t>
            </a:r>
            <a:r>
              <a:rPr lang="ko-KR" altLang="ko-KR" sz="1200" b="0" dirty="0" smtClean="0">
                <a:solidFill>
                  <a:schemeClr val="tx1"/>
                </a:solidFill>
                <a:latin typeface="맑은 고딕" pitchFamily="50" charset="-127"/>
                <a:ea typeface="맑은 고딕" pitchFamily="50" charset="-127"/>
                <a:cs typeface="Helvetica"/>
                <a:sym typeface="Helvetica"/>
              </a:rPr>
              <a:t>비즈니스 협상</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참여가 </a:t>
            </a:r>
            <a:r>
              <a:rPr lang="ko-KR" altLang="ko-KR" sz="1200" b="0" dirty="0" smtClean="0">
                <a:solidFill>
                  <a:schemeClr val="tx1"/>
                </a:solidFill>
                <a:latin typeface="맑은 고딕" pitchFamily="50" charset="-127"/>
                <a:ea typeface="맑은 고딕" pitchFamily="50" charset="-127"/>
                <a:cs typeface="Helvetica"/>
                <a:sym typeface="Helvetica"/>
              </a:rPr>
              <a:t>익숙</a:t>
            </a:r>
            <a:r>
              <a:rPr lang="ko-KR" altLang="en-US" sz="1200" b="0" dirty="0" smtClean="0">
                <a:solidFill>
                  <a:schemeClr val="tx1"/>
                </a:solidFill>
                <a:latin typeface="맑은 고딕" pitchFamily="50" charset="-127"/>
                <a:ea typeface="맑은 고딕" pitchFamily="50" charset="-127"/>
                <a:cs typeface="Helvetica"/>
                <a:sym typeface="Helvetica"/>
              </a:rPr>
              <a:t>하지 않기 때문에</a:t>
            </a:r>
            <a:r>
              <a:rPr lang="ko-KR" altLang="en-US" sz="1200" b="0" dirty="0" smtClean="0">
                <a:solidFill>
                  <a:schemeClr val="tx1"/>
                </a:solidFill>
                <a:latin typeface="맑은 고딕" pitchFamily="50" charset="-127"/>
                <a:ea typeface="맑은 고딕" pitchFamily="50" charset="-127"/>
                <a:cs typeface="Helvetica"/>
                <a:sym typeface="Times New Roman"/>
              </a:rPr>
              <a:t> </a:t>
            </a:r>
            <a:r>
              <a:rPr lang="ko-KR" altLang="en-US" sz="1200" b="0" dirty="0" err="1" smtClean="0">
                <a:solidFill>
                  <a:schemeClr val="tx1"/>
                </a:solidFill>
                <a:latin typeface="맑은 고딕" pitchFamily="50" charset="-127"/>
                <a:ea typeface="맑은 고딕" pitchFamily="50" charset="-127"/>
                <a:cs typeface="Helvetica"/>
                <a:sym typeface="Times New Roman"/>
              </a:rPr>
              <a:t>크리에이터와</a:t>
            </a:r>
            <a:r>
              <a:rPr lang="ko-KR" altLang="ko-KR" sz="1200" b="0" dirty="0" smtClean="0">
                <a:solidFill>
                  <a:schemeClr val="tx1"/>
                </a:solidFill>
                <a:latin typeface="맑은 고딕" pitchFamily="50" charset="-127"/>
                <a:ea typeface="맑은 고딕" pitchFamily="50" charset="-127"/>
                <a:cs typeface="Helvetica"/>
                <a:sym typeface="Helvetica"/>
              </a:rPr>
              <a:t> 수요자</a:t>
            </a:r>
            <a:r>
              <a:rPr lang="ko-KR" altLang="en-US" sz="1200" b="0" dirty="0" smtClean="0">
                <a:solidFill>
                  <a:schemeClr val="tx1"/>
                </a:solidFill>
                <a:latin typeface="맑은 고딕" pitchFamily="50" charset="-127"/>
                <a:ea typeface="맑은 고딕" pitchFamily="50" charset="-127"/>
                <a:cs typeface="Helvetica"/>
                <a:sym typeface="Helvetica"/>
              </a:rPr>
              <a:t>가 매칭되기까지는 디자인 회사</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광고 대행사 등 중개자를 필요로 하며 많은 중개 비용을 소비하게 됩니다</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이런 과정을 거쳐 만들어진 결과는 안타깝게도</a:t>
            </a:r>
            <a:r>
              <a:rPr lang="ko-KR" altLang="ko-KR" sz="1200" b="0" dirty="0" smtClean="0">
                <a:solidFill>
                  <a:schemeClr val="tx1"/>
                </a:solidFill>
                <a:latin typeface="맑은 고딕" pitchFamily="50" charset="-127"/>
                <a:ea typeface="맑은 고딕" pitchFamily="50" charset="-127"/>
                <a:cs typeface="Helvetica"/>
                <a:sym typeface="Helvetica"/>
              </a:rPr>
              <a:t> 수요자는 </a:t>
            </a:r>
            <a:r>
              <a:rPr lang="ko-KR" altLang="en-US" sz="1200" b="0" dirty="0" smtClean="0">
                <a:solidFill>
                  <a:schemeClr val="tx1"/>
                </a:solidFill>
                <a:latin typeface="맑은 고딕" pitchFamily="50" charset="-127"/>
                <a:ea typeface="맑은 고딕" pitchFamily="50" charset="-127"/>
                <a:cs typeface="Helvetica"/>
                <a:sym typeface="Helvetica"/>
              </a:rPr>
              <a:t>자신에게 </a:t>
            </a:r>
            <a:r>
              <a:rPr lang="ko-KR" altLang="ko-KR" sz="1200" b="0" dirty="0" smtClean="0">
                <a:solidFill>
                  <a:schemeClr val="tx1"/>
                </a:solidFill>
                <a:latin typeface="맑은 고딕" pitchFamily="50" charset="-127"/>
                <a:ea typeface="맑은 고딕" pitchFamily="50" charset="-127"/>
                <a:cs typeface="Helvetica"/>
                <a:sym typeface="Helvetica"/>
              </a:rPr>
              <a:t>적합한 </a:t>
            </a:r>
            <a:r>
              <a:rPr lang="en-US" altLang="ko-KR" sz="1200" b="0" dirty="0" smtClean="0">
                <a:solidFill>
                  <a:schemeClr val="tx1"/>
                </a:solidFill>
                <a:latin typeface="맑은 고딕" pitchFamily="50" charset="-127"/>
                <a:ea typeface="맑은 고딕" pitchFamily="50" charset="-127"/>
                <a:cs typeface="Helvetica"/>
                <a:sym typeface="Helvetica"/>
              </a:rPr>
              <a:t>IP</a:t>
            </a:r>
            <a:r>
              <a:rPr lang="ko-KR" altLang="ko-KR" sz="1200" b="0" dirty="0" smtClean="0">
                <a:solidFill>
                  <a:schemeClr val="tx1"/>
                </a:solidFill>
                <a:latin typeface="맑은 고딕" pitchFamily="50" charset="-127"/>
                <a:ea typeface="맑은 고딕" pitchFamily="50" charset="-127"/>
                <a:cs typeface="Helvetica"/>
                <a:sym typeface="Helvetica"/>
              </a:rPr>
              <a:t>를 얻</a:t>
            </a:r>
            <a:r>
              <a:rPr lang="ko-KR" altLang="en-US" sz="1200" b="0" dirty="0" smtClean="0">
                <a:solidFill>
                  <a:schemeClr val="tx1"/>
                </a:solidFill>
                <a:latin typeface="맑은 고딕" pitchFamily="50" charset="-127"/>
                <a:ea typeface="맑은 고딕" pitchFamily="50" charset="-127"/>
                <a:cs typeface="Helvetica"/>
                <a:sym typeface="Helvetica"/>
              </a:rPr>
              <a:t>지 못하고</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err="1" smtClean="0">
                <a:solidFill>
                  <a:schemeClr val="tx1"/>
                </a:solidFill>
                <a:latin typeface="맑은 고딕" pitchFamily="50" charset="-127"/>
                <a:ea typeface="맑은 고딕" pitchFamily="50" charset="-127"/>
                <a:cs typeface="Helvetica"/>
                <a:sym typeface="Helvetica"/>
              </a:rPr>
              <a:t>크리에이터</a:t>
            </a:r>
            <a:r>
              <a:rPr lang="ko-KR" altLang="ko-KR" sz="1200" b="0" dirty="0" err="1" smtClean="0">
                <a:solidFill>
                  <a:schemeClr val="tx1"/>
                </a:solidFill>
                <a:latin typeface="맑은 고딕" pitchFamily="50" charset="-127"/>
                <a:ea typeface="맑은 고딕" pitchFamily="50" charset="-127"/>
                <a:cs typeface="Helvetica"/>
                <a:sym typeface="Helvetica"/>
              </a:rPr>
              <a:t>는</a:t>
            </a:r>
            <a:r>
              <a:rPr lang="ko-KR"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만족할만한 대가</a:t>
            </a:r>
            <a:r>
              <a:rPr lang="ko-KR" altLang="ko-KR" sz="1200" b="0" dirty="0" smtClean="0">
                <a:solidFill>
                  <a:schemeClr val="tx1"/>
                </a:solidFill>
                <a:latin typeface="맑은 고딕" pitchFamily="50" charset="-127"/>
                <a:ea typeface="맑은 고딕" pitchFamily="50" charset="-127"/>
                <a:cs typeface="Helvetica"/>
                <a:sym typeface="Helvetica"/>
              </a:rPr>
              <a:t>를 </a:t>
            </a:r>
            <a:r>
              <a:rPr lang="ko-KR" altLang="en-US" sz="1200" b="0" dirty="0" smtClean="0">
                <a:solidFill>
                  <a:schemeClr val="tx1"/>
                </a:solidFill>
                <a:latin typeface="맑은 고딕" pitchFamily="50" charset="-127"/>
                <a:ea typeface="맑은 고딕" pitchFamily="50" charset="-127"/>
                <a:cs typeface="Helvetica"/>
                <a:sym typeface="Helvetica"/>
              </a:rPr>
              <a:t>얻지 못합니</a:t>
            </a:r>
            <a:r>
              <a:rPr lang="ko-KR" altLang="ko-KR" sz="1200" b="0" dirty="0" smtClean="0">
                <a:solidFill>
                  <a:schemeClr val="tx1"/>
                </a:solidFill>
                <a:latin typeface="맑은 고딕" pitchFamily="50" charset="-127"/>
                <a:ea typeface="맑은 고딕" pitchFamily="50" charset="-127"/>
                <a:cs typeface="Helvetica"/>
                <a:sym typeface="Helvetica"/>
              </a:rPr>
              <a:t>다</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그렇기에</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저희 </a:t>
            </a:r>
            <a:r>
              <a:rPr lang="en-US" altLang="ko-KR" sz="1200" b="0" dirty="0" err="1" smtClean="0">
                <a:solidFill>
                  <a:schemeClr val="tx1"/>
                </a:solidFill>
                <a:latin typeface="맑은 고딕" pitchFamily="50" charset="-127"/>
                <a:ea typeface="맑은 고딕" pitchFamily="50" charset="-127"/>
                <a:cs typeface="Helvetica"/>
                <a:sym typeface="Helvetica"/>
              </a:rPr>
              <a:t>CFun</a:t>
            </a:r>
            <a:r>
              <a:rPr lang="ko-KR" altLang="ko-KR" sz="1200" b="0" dirty="0" smtClean="0">
                <a:solidFill>
                  <a:schemeClr val="tx1"/>
                </a:solidFill>
                <a:latin typeface="맑은 고딕" pitchFamily="50" charset="-127"/>
                <a:ea typeface="맑은 고딕" pitchFamily="50" charset="-127"/>
                <a:cs typeface="Helvetica"/>
                <a:sym typeface="Helvetica"/>
              </a:rPr>
              <a:t>은 특허</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ko-KR" sz="1200" b="0" dirty="0" smtClean="0">
                <a:solidFill>
                  <a:schemeClr val="tx1"/>
                </a:solidFill>
                <a:latin typeface="맑은 고딕" pitchFamily="50" charset="-127"/>
                <a:ea typeface="맑은 고딕" pitchFamily="50" charset="-127"/>
                <a:cs typeface="Helvetica"/>
                <a:sym typeface="Helvetica"/>
              </a:rPr>
              <a:t>받은 </a:t>
            </a:r>
            <a:r>
              <a:rPr lang="en-US" altLang="ko-KR" sz="1200" b="0" dirty="0" smtClean="0">
                <a:solidFill>
                  <a:schemeClr val="tx1"/>
                </a:solidFill>
                <a:latin typeface="맑은 고딕" pitchFamily="50" charset="-127"/>
                <a:ea typeface="맑은 고딕" pitchFamily="50" charset="-127"/>
                <a:cs typeface="Helvetica"/>
                <a:sym typeface="Helvetica"/>
              </a:rPr>
              <a:t>“</a:t>
            </a:r>
            <a:r>
              <a:rPr lang="ko-KR" altLang="ko-KR" sz="1200" b="0" dirty="0" smtClean="0">
                <a:solidFill>
                  <a:schemeClr val="tx1"/>
                </a:solidFill>
                <a:latin typeface="맑은 고딕" pitchFamily="50" charset="-127"/>
                <a:ea typeface="맑은 고딕" pitchFamily="50" charset="-127"/>
                <a:cs typeface="Helvetica"/>
                <a:sym typeface="Helvetica"/>
              </a:rPr>
              <a:t>독자</a:t>
            </a:r>
            <a:r>
              <a:rPr lang="ko-KR" altLang="en-US" sz="1200" b="0" dirty="0" smtClean="0">
                <a:solidFill>
                  <a:schemeClr val="tx1"/>
                </a:solidFill>
                <a:latin typeface="맑은 고딕" pitchFamily="50" charset="-127"/>
                <a:ea typeface="맑은 고딕" pitchFamily="50" charset="-127"/>
                <a:cs typeface="Helvetica"/>
                <a:sym typeface="Helvetica"/>
              </a:rPr>
              <a:t>의 독서행위</a:t>
            </a:r>
            <a:r>
              <a:rPr lang="ko-KR" altLang="ko-KR" sz="1200" b="0" dirty="0" smtClean="0">
                <a:solidFill>
                  <a:schemeClr val="tx1"/>
                </a:solidFill>
                <a:latin typeface="맑은 고딕" pitchFamily="50" charset="-127"/>
                <a:ea typeface="맑은 고딕" pitchFamily="50" charset="-127"/>
                <a:cs typeface="Helvetica"/>
                <a:sym typeface="Helvetica"/>
              </a:rPr>
              <a:t> 데이터에 근</a:t>
            </a:r>
            <a:r>
              <a:rPr lang="ko-KR" altLang="en-US" sz="1200" b="0" dirty="0" smtClean="0">
                <a:solidFill>
                  <a:schemeClr val="tx1"/>
                </a:solidFill>
                <a:latin typeface="맑은 고딕" pitchFamily="50" charset="-127"/>
                <a:ea typeface="맑은 고딕" pitchFamily="50" charset="-127"/>
                <a:cs typeface="Helvetica"/>
                <a:sym typeface="Helvetica"/>
              </a:rPr>
              <a:t>거한</a:t>
            </a:r>
            <a:r>
              <a:rPr lang="ko-KR" altLang="ko-KR" sz="1200" b="0" dirty="0" smtClean="0">
                <a:solidFill>
                  <a:schemeClr val="tx1"/>
                </a:solidFill>
                <a:latin typeface="맑은 고딕" pitchFamily="50" charset="-127"/>
                <a:ea typeface="맑은 고딕" pitchFamily="50" charset="-127"/>
                <a:cs typeface="Helvetica"/>
                <a:sym typeface="Helvetica"/>
              </a:rPr>
              <a:t> </a:t>
            </a:r>
            <a:r>
              <a:rPr lang="ko-KR" altLang="ko-KR" sz="1200" b="0" dirty="0" err="1" smtClean="0">
                <a:solidFill>
                  <a:schemeClr val="tx1"/>
                </a:solidFill>
                <a:latin typeface="맑은 고딕" pitchFamily="50" charset="-127"/>
                <a:ea typeface="맑은 고딕" pitchFamily="50" charset="-127"/>
                <a:cs typeface="Helvetica"/>
                <a:sym typeface="Helvetica"/>
              </a:rPr>
              <a:t>콘텐츠</a:t>
            </a:r>
            <a:r>
              <a:rPr lang="ko-KR" altLang="ko-KR" sz="1200" b="0" dirty="0" smtClean="0">
                <a:solidFill>
                  <a:schemeClr val="tx1"/>
                </a:solidFill>
                <a:latin typeface="맑은 고딕" pitchFamily="50" charset="-127"/>
                <a:ea typeface="맑은 고딕" pitchFamily="50" charset="-127"/>
                <a:cs typeface="Helvetica"/>
                <a:sym typeface="Helvetica"/>
              </a:rPr>
              <a:t> 가치 </a:t>
            </a:r>
            <a:r>
              <a:rPr lang="ko-KR" altLang="en-US" sz="1200" b="0" dirty="0" smtClean="0">
                <a:solidFill>
                  <a:schemeClr val="tx1"/>
                </a:solidFill>
                <a:latin typeface="맑은 고딕" pitchFamily="50" charset="-127"/>
                <a:ea typeface="맑은 고딕" pitchFamily="50" charset="-127"/>
                <a:cs typeface="Helvetica"/>
                <a:sym typeface="Helvetica"/>
              </a:rPr>
              <a:t>판정</a:t>
            </a:r>
            <a:r>
              <a:rPr lang="ko-KR" altLang="ko-KR" sz="1200" b="0" dirty="0" smtClean="0">
                <a:solidFill>
                  <a:schemeClr val="tx1"/>
                </a:solidFill>
                <a:latin typeface="맑은 고딕" pitchFamily="50" charset="-127"/>
                <a:ea typeface="맑은 고딕" pitchFamily="50" charset="-127"/>
                <a:cs typeface="Helvetica"/>
                <a:sym typeface="Helvetica"/>
              </a:rPr>
              <a:t>법</a:t>
            </a:r>
            <a:r>
              <a:rPr lang="en-US" altLang="ko-KR" sz="1200" b="0" dirty="0" smtClean="0">
                <a:solidFill>
                  <a:schemeClr val="tx1"/>
                </a:solidFill>
                <a:latin typeface="맑은 고딕" pitchFamily="50" charset="-127"/>
                <a:ea typeface="맑은 고딕" pitchFamily="50" charset="-127"/>
                <a:cs typeface="Helvetica"/>
                <a:sym typeface="Helvetica"/>
              </a:rPr>
              <a:t>”</a:t>
            </a:r>
            <a:r>
              <a:rPr lang="ko-KR" altLang="en-US" sz="1200" b="0" dirty="0" smtClean="0">
                <a:solidFill>
                  <a:schemeClr val="tx1"/>
                </a:solidFill>
                <a:latin typeface="맑은 고딕" pitchFamily="50" charset="-127"/>
                <a:ea typeface="맑은 고딕" pitchFamily="50" charset="-127"/>
                <a:cs typeface="Helvetica"/>
                <a:sym typeface="Helvetica"/>
              </a:rPr>
              <a:t>으로</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err="1" smtClean="0">
                <a:solidFill>
                  <a:schemeClr val="tx1"/>
                </a:solidFill>
                <a:latin typeface="맑은 고딕" pitchFamily="50" charset="-127"/>
                <a:ea typeface="맑은 고딕" pitchFamily="50" charset="-127"/>
                <a:cs typeface="Helvetica"/>
                <a:sym typeface="Helvetica"/>
              </a:rPr>
              <a:t>콘텐츠</a:t>
            </a:r>
            <a:r>
              <a:rPr lang="ko-KR" altLang="en-US" sz="1200" b="0" dirty="0" smtClean="0">
                <a:solidFill>
                  <a:schemeClr val="tx1"/>
                </a:solidFill>
                <a:latin typeface="맑은 고딕" pitchFamily="50" charset="-127"/>
                <a:ea typeface="맑은 고딕" pitchFamily="50" charset="-127"/>
                <a:cs typeface="Helvetica"/>
                <a:sym typeface="Helvetica"/>
              </a:rPr>
              <a:t> </a:t>
            </a:r>
            <a:r>
              <a:rPr lang="ko-KR" altLang="en-US" sz="1200" b="0" dirty="0" err="1" smtClean="0">
                <a:solidFill>
                  <a:schemeClr val="tx1"/>
                </a:solidFill>
                <a:latin typeface="맑은 고딕" pitchFamily="50" charset="-127"/>
                <a:ea typeface="맑은 고딕" pitchFamily="50" charset="-127"/>
                <a:cs typeface="Helvetica"/>
                <a:sym typeface="Helvetica"/>
              </a:rPr>
              <a:t>크리에이터와</a:t>
            </a:r>
            <a:r>
              <a:rPr lang="ko-KR" altLang="en-US" sz="1200" b="0" dirty="0" smtClean="0">
                <a:solidFill>
                  <a:schemeClr val="tx1"/>
                </a:solidFill>
                <a:latin typeface="맑은 고딕" pitchFamily="50" charset="-127"/>
                <a:ea typeface="맑은 고딕" pitchFamily="50" charset="-127"/>
                <a:cs typeface="Helvetica"/>
                <a:sym typeface="Helvetica"/>
              </a:rPr>
              <a:t> </a:t>
            </a:r>
            <a:r>
              <a:rPr lang="ko-KR" altLang="ko-KR" sz="1200" b="0" dirty="0" smtClean="0">
                <a:solidFill>
                  <a:schemeClr val="tx1"/>
                </a:solidFill>
                <a:latin typeface="맑은 고딕" pitchFamily="50" charset="-127"/>
                <a:ea typeface="맑은 고딕" pitchFamily="50" charset="-127"/>
                <a:cs typeface="Helvetica"/>
                <a:sym typeface="Helvetica"/>
              </a:rPr>
              <a:t>독자의 </a:t>
            </a:r>
            <a:r>
              <a:rPr lang="ko-KR" altLang="en-US" sz="1200" b="0" dirty="0" smtClean="0">
                <a:solidFill>
                  <a:schemeClr val="tx1"/>
                </a:solidFill>
                <a:latin typeface="맑은 고딕" pitchFamily="50" charset="-127"/>
                <a:ea typeface="맑은 고딕" pitchFamily="50" charset="-127"/>
                <a:cs typeface="Helvetica"/>
                <a:sym typeface="Helvetica"/>
              </a:rPr>
              <a:t>유효한 데이터</a:t>
            </a:r>
            <a:r>
              <a:rPr lang="ko-KR" altLang="ko-KR" sz="1200" b="0" dirty="0" smtClean="0">
                <a:solidFill>
                  <a:schemeClr val="tx1"/>
                </a:solidFill>
                <a:latin typeface="맑은 고딕" pitchFamily="50" charset="-127"/>
                <a:ea typeface="맑은 고딕" pitchFamily="50" charset="-127"/>
                <a:cs typeface="Helvetica"/>
                <a:sym typeface="Helvetica"/>
              </a:rPr>
              <a:t>를</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블</a:t>
            </a:r>
            <a:r>
              <a:rPr lang="ko-KR" altLang="ko-KR" sz="1200" b="0" dirty="0" smtClean="0">
                <a:solidFill>
                  <a:schemeClr val="tx1"/>
                </a:solidFill>
                <a:latin typeface="맑은 고딕" pitchFamily="50" charset="-127"/>
                <a:ea typeface="맑은 고딕" pitchFamily="50" charset="-127"/>
                <a:cs typeface="Helvetica"/>
                <a:sym typeface="Helvetica"/>
              </a:rPr>
              <a:t>록체인에 기록하</a:t>
            </a:r>
            <a:r>
              <a:rPr lang="ko-KR" altLang="en-US" sz="1200" b="0" dirty="0" smtClean="0">
                <a:solidFill>
                  <a:schemeClr val="tx1"/>
                </a:solidFill>
                <a:latin typeface="맑은 고딕" pitchFamily="50" charset="-127"/>
                <a:ea typeface="맑은 고딕" pitchFamily="50" charset="-127"/>
                <a:cs typeface="Helvetica"/>
                <a:sym typeface="Helvetica"/>
              </a:rPr>
              <a:t>여</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ko-KR" sz="1200" b="0" dirty="0" err="1" smtClean="0">
                <a:solidFill>
                  <a:schemeClr val="tx1"/>
                </a:solidFill>
                <a:latin typeface="맑은 고딕" pitchFamily="50" charset="-127"/>
                <a:ea typeface="맑은 고딕" pitchFamily="50" charset="-127"/>
                <a:cs typeface="Helvetica"/>
                <a:sym typeface="Helvetica"/>
              </a:rPr>
              <a:t>콘텐츠</a:t>
            </a:r>
            <a:r>
              <a:rPr lang="ko-KR" altLang="ko-KR" sz="1200" b="0" dirty="0" smtClean="0">
                <a:solidFill>
                  <a:schemeClr val="tx1"/>
                </a:solidFill>
                <a:latin typeface="맑은 고딕" pitchFamily="50" charset="-127"/>
                <a:ea typeface="맑은 고딕" pitchFamily="50" charset="-127"/>
                <a:cs typeface="Helvetica"/>
                <a:sym typeface="Helvetica"/>
              </a:rPr>
              <a:t> 가치 평가</a:t>
            </a:r>
            <a:r>
              <a:rPr lang="ko-KR" altLang="en-US" sz="1200" b="0" dirty="0" smtClean="0">
                <a:solidFill>
                  <a:schemeClr val="tx1"/>
                </a:solidFill>
                <a:latin typeface="맑은 고딕" pitchFamily="50" charset="-127"/>
                <a:ea typeface="맑은 고딕" pitchFamily="50" charset="-127"/>
                <a:cs typeface="Helvetica"/>
                <a:sym typeface="Helvetica"/>
              </a:rPr>
              <a:t>에 대한 기초를 다질 것입니</a:t>
            </a:r>
            <a:r>
              <a:rPr lang="ko-KR" altLang="ko-KR" sz="1200" b="0" dirty="0" smtClean="0">
                <a:solidFill>
                  <a:schemeClr val="tx1"/>
                </a:solidFill>
                <a:latin typeface="맑은 고딕" pitchFamily="50" charset="-127"/>
                <a:ea typeface="맑은 고딕" pitchFamily="50" charset="-127"/>
                <a:cs typeface="Helvetica"/>
                <a:sym typeface="Helvetica"/>
              </a:rPr>
              <a:t>다</a:t>
            </a:r>
            <a:r>
              <a:rPr lang="en-US" altLang="ko-KR" sz="1200" b="0" dirty="0" smtClean="0">
                <a:solidFill>
                  <a:schemeClr val="tx1"/>
                </a:solidFill>
                <a:latin typeface="맑은 고딕" pitchFamily="50" charset="-127"/>
                <a:ea typeface="맑은 고딕" pitchFamily="50" charset="-127"/>
                <a:cs typeface="Helvetica"/>
                <a:sym typeface="Helvetica"/>
              </a:rPr>
              <a:t>. </a:t>
            </a:r>
            <a:endParaRPr lang="ko-KR" altLang="ko-KR" sz="1200" b="0" dirty="0" smtClean="0">
              <a:solidFill>
                <a:schemeClr val="tx1"/>
              </a:solidFill>
              <a:latin typeface="맑은 고딕" pitchFamily="50" charset="-127"/>
              <a:ea typeface="맑은 고딕" pitchFamily="50" charset="-127"/>
              <a:cs typeface="Helvetica"/>
              <a:sym typeface="Helvetica"/>
            </a:endParaRPr>
          </a:p>
        </p:txBody>
      </p:sp>
      <p:pic>
        <p:nvPicPr>
          <p:cNvPr id="144" name="图片 3.png" descr="图片 3.png"/>
          <p:cNvPicPr>
            <a:picLocks noChangeAspect="1"/>
          </p:cNvPicPr>
          <p:nvPr/>
        </p:nvPicPr>
        <p:blipFill>
          <a:blip r:embed="rId2" cstate="print">
            <a:extLst/>
          </a:blip>
          <a:stretch>
            <a:fillRect/>
          </a:stretch>
        </p:blipFill>
        <p:spPr>
          <a:xfrm>
            <a:off x="6083713" y="9184100"/>
            <a:ext cx="972725" cy="972725"/>
          </a:xfrm>
          <a:prstGeom prst="rect">
            <a:avLst/>
          </a:prstGeom>
          <a:ln w="3175">
            <a:miter lim="400000"/>
          </a:ln>
          <a:effectLst>
            <a:outerShdw blurRad="38100" dist="38100" dir="2700000" rotWithShape="0">
              <a:srgbClr val="000000">
                <a:alpha val="25000"/>
              </a:srgbClr>
            </a:outerShdw>
          </a:effectLst>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第二，PGC创作方式成本过高。…"/>
          <p:cNvSpPr txBox="1"/>
          <p:nvPr/>
        </p:nvSpPr>
        <p:spPr>
          <a:xfrm>
            <a:off x="575990" y="651322"/>
            <a:ext cx="4848486" cy="7442678"/>
          </a:xfrm>
          <a:prstGeom prst="rect">
            <a:avLst/>
          </a:prstGeom>
          <a:ln w="3175">
            <a:miter lim="400000"/>
          </a:ln>
          <a:extLst>
            <a:ext uri="{C572A759-6A51-4108-AA02-DFA0A04FC94B}">
              <ma14:wrappingTextBoxFlag xmlns:ma14="http://schemas.microsoft.com/office/mac/drawingml/2011/main" xmlns="" val="1"/>
            </a:ext>
          </a:extLst>
        </p:spPr>
        <p:txBody>
          <a:bodyPr lIns="50800" tIns="50800" rIns="50800" bIns="50800"/>
          <a:lstStyle/>
          <a:p>
            <a:pPr marR="457200" indent="304800" algn="l" defTabSz="457200">
              <a:defRPr sz="1100">
                <a:solidFill>
                  <a:srgbClr val="374352"/>
                </a:solidFill>
                <a:latin typeface="Helvetica"/>
                <a:ea typeface="Helvetica"/>
                <a:cs typeface="Helvetica"/>
                <a:sym typeface="Helvetica"/>
              </a:defRPr>
            </a:pPr>
            <a:r>
              <a:rPr lang="ko-KR" altLang="en-US" sz="1200" b="0" i="1" u="sng" dirty="0" smtClean="0">
                <a:solidFill>
                  <a:schemeClr val="tx1"/>
                </a:solidFill>
                <a:latin typeface="맑은 고딕" pitchFamily="50" charset="-127"/>
                <a:ea typeface="맑은 고딕" pitchFamily="50" charset="-127"/>
                <a:cs typeface="Helvetica"/>
                <a:sym typeface="Helvetica"/>
              </a:rPr>
              <a:t>둘째</a:t>
            </a:r>
            <a:r>
              <a:rPr lang="en-US" altLang="ko-KR" sz="1200" b="0" i="1" u="sng" dirty="0" smtClean="0">
                <a:solidFill>
                  <a:schemeClr val="tx1"/>
                </a:solidFill>
                <a:latin typeface="맑은 고딕" pitchFamily="50" charset="-127"/>
                <a:ea typeface="맑은 고딕" pitchFamily="50" charset="-127"/>
                <a:cs typeface="Helvetica"/>
                <a:sym typeface="Helvetica"/>
              </a:rPr>
              <a:t>,</a:t>
            </a:r>
            <a:r>
              <a:rPr lang="en-US" altLang="en-US" sz="1200" b="0" i="1" u="sng" dirty="0" smtClean="0">
                <a:solidFill>
                  <a:schemeClr val="tx1"/>
                </a:solidFill>
                <a:latin typeface="맑은 고딕" pitchFamily="50" charset="-127"/>
                <a:ea typeface="맑은 고딕" pitchFamily="50" charset="-127"/>
                <a:cs typeface="Helvetica"/>
                <a:sym typeface="Helvetica"/>
              </a:rPr>
              <a:t> </a:t>
            </a:r>
            <a:r>
              <a:rPr lang="en-US" altLang="ko-KR" sz="1200" b="0" i="1" u="sng" dirty="0" smtClean="0">
                <a:solidFill>
                  <a:schemeClr val="tx1"/>
                </a:solidFill>
                <a:latin typeface="맑은 고딕" pitchFamily="50" charset="-127"/>
                <a:ea typeface="맑은 고딕" pitchFamily="50" charset="-127"/>
                <a:cs typeface="Helvetica"/>
                <a:sym typeface="Helvetica"/>
              </a:rPr>
              <a:t>PGC </a:t>
            </a:r>
            <a:r>
              <a:rPr lang="ko-KR" altLang="en-US" sz="1200" b="0" i="1" u="sng" dirty="0" smtClean="0">
                <a:solidFill>
                  <a:schemeClr val="tx1"/>
                </a:solidFill>
                <a:latin typeface="맑은 고딕" pitchFamily="50" charset="-127"/>
                <a:ea typeface="맑은 고딕" pitchFamily="50" charset="-127"/>
                <a:cs typeface="Helvetica"/>
                <a:sym typeface="Helvetica"/>
              </a:rPr>
              <a:t>창작 방식의 비용이 지나치게 높습니다</a:t>
            </a:r>
            <a:r>
              <a:rPr lang="en-US" altLang="ko-KR" sz="1200" b="0" i="1" u="sng" dirty="0" smtClean="0">
                <a:solidFill>
                  <a:schemeClr val="tx1"/>
                </a:solidFill>
                <a:latin typeface="맑은 고딕" pitchFamily="50" charset="-127"/>
                <a:ea typeface="맑은 고딕" pitchFamily="50" charset="-127"/>
                <a:cs typeface="Helvetica"/>
                <a:sym typeface="Helvetica"/>
              </a:rPr>
              <a:t>.</a:t>
            </a:r>
            <a:endParaRPr lang="ko-KR" altLang="en-US" sz="1200" b="0" i="1" u="sng" dirty="0" smtClean="0">
              <a:solidFill>
                <a:schemeClr val="tx1"/>
              </a:solidFill>
              <a:latin typeface="맑은 고딕" pitchFamily="50" charset="-127"/>
              <a:ea typeface="맑은 고딕" pitchFamily="50" charset="-127"/>
              <a:cs typeface="Helvetica"/>
              <a:sym typeface="Helvetica"/>
            </a:endParaRPr>
          </a:p>
          <a:p>
            <a:pPr marR="457200" indent="304800" algn="l" defTabSz="457200">
              <a:defRPr sz="1100" b="0">
                <a:solidFill>
                  <a:srgbClr val="374352"/>
                </a:solidFill>
                <a:latin typeface="Helvetica"/>
                <a:ea typeface="Helvetica"/>
                <a:cs typeface="Helvetica"/>
                <a:sym typeface="Helvetica"/>
              </a:defRPr>
            </a:pPr>
            <a:endParaRPr lang="en-US" altLang="ko-KR" sz="1200" b="0" dirty="0" smtClean="0">
              <a:solidFill>
                <a:schemeClr val="tx1"/>
              </a:solidFill>
              <a:latin typeface="맑은 고딕" pitchFamily="50" charset="-127"/>
              <a:ea typeface="맑은 고딕" pitchFamily="50" charset="-127"/>
              <a:cs typeface="Helvetica"/>
              <a:sym typeface="Helvetica"/>
            </a:endParaRPr>
          </a:p>
          <a:p>
            <a:pPr marR="457200" indent="304800" algn="l" defTabSz="457200">
              <a:defRPr sz="1100" b="0">
                <a:solidFill>
                  <a:srgbClr val="374352"/>
                </a:solidFill>
                <a:latin typeface="Helvetica"/>
                <a:ea typeface="Helvetica"/>
                <a:cs typeface="Helvetica"/>
                <a:sym typeface="Helvetica"/>
              </a:defRPr>
            </a:pPr>
            <a:r>
              <a:rPr lang="ko-KR" altLang="en-US" sz="1200" b="0" dirty="0" smtClean="0">
                <a:solidFill>
                  <a:schemeClr val="tx1"/>
                </a:solidFill>
                <a:latin typeface="맑은 고딕" pitchFamily="50" charset="-127"/>
                <a:ea typeface="맑은 고딕" pitchFamily="50" charset="-127"/>
                <a:cs typeface="Helvetica"/>
                <a:sym typeface="Helvetica"/>
              </a:rPr>
              <a:t>투자수익률을 높이기 위해</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시장의 모든 회사와</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기관</a:t>
            </a:r>
            <a:r>
              <a:rPr lang="en-US" altLang="ko-KR" sz="1200" b="0" dirty="0" smtClean="0">
                <a:solidFill>
                  <a:schemeClr val="tx1"/>
                </a:solidFill>
                <a:latin typeface="맑은 고딕" pitchFamily="50" charset="-127"/>
                <a:ea typeface="맑은 고딕" pitchFamily="50" charset="-127"/>
                <a:cs typeface="Helvetica"/>
                <a:sym typeface="Helvetica"/>
              </a:rPr>
              <a:t>(</a:t>
            </a:r>
            <a:r>
              <a:rPr lang="ko-KR" altLang="en-US" sz="1200" b="0" dirty="0" smtClean="0">
                <a:solidFill>
                  <a:schemeClr val="tx1"/>
                </a:solidFill>
                <a:latin typeface="맑은 고딕" pitchFamily="50" charset="-127"/>
                <a:ea typeface="맑은 고딕" pitchFamily="50" charset="-127"/>
                <a:cs typeface="Helvetica"/>
                <a:sym typeface="Helvetica"/>
              </a:rPr>
              <a:t>게임 엔터테인먼트</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디자인</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애니메이션 등</a:t>
            </a:r>
            <a:r>
              <a:rPr lang="en-US" altLang="ko-KR" sz="1200" b="0" dirty="0" smtClean="0">
                <a:solidFill>
                  <a:schemeClr val="tx1"/>
                </a:solidFill>
                <a:latin typeface="맑은 고딕" pitchFamily="50" charset="-127"/>
                <a:ea typeface="맑은 고딕" pitchFamily="50" charset="-127"/>
                <a:cs typeface="Helvetica"/>
                <a:sym typeface="Helvetica"/>
              </a:rPr>
              <a:t>)</a:t>
            </a:r>
            <a:r>
              <a:rPr lang="ko-KR" altLang="en-US" sz="1200" b="0" dirty="0">
                <a:solidFill>
                  <a:schemeClr val="tx1"/>
                </a:solidFill>
                <a:latin typeface="맑은 고딕" pitchFamily="50" charset="-127"/>
                <a:ea typeface="맑은 고딕" pitchFamily="50" charset="-127"/>
                <a:cs typeface="Helvetica"/>
                <a:sym typeface="Helvetica"/>
              </a:rPr>
              <a:t>은</a:t>
            </a:r>
            <a:r>
              <a:rPr lang="ko-KR" altLang="en-US" sz="1200" b="0" dirty="0" smtClean="0">
                <a:solidFill>
                  <a:schemeClr val="tx1"/>
                </a:solidFill>
                <a:latin typeface="맑은 고딕" pitchFamily="50" charset="-127"/>
                <a:ea typeface="맑은 고딕" pitchFamily="50" charset="-127"/>
                <a:cs typeface="Helvetica"/>
                <a:sym typeface="Helvetica"/>
              </a:rPr>
              <a:t> 대체적으로 </a:t>
            </a:r>
            <a:r>
              <a:rPr lang="en-US" altLang="ko-KR" sz="1200" b="0" dirty="0" smtClean="0">
                <a:solidFill>
                  <a:schemeClr val="tx1"/>
                </a:solidFill>
                <a:latin typeface="맑은 고딕" pitchFamily="50" charset="-127"/>
                <a:ea typeface="맑은 고딕" pitchFamily="50" charset="-127"/>
                <a:cs typeface="Helvetica"/>
                <a:sym typeface="Helvetica"/>
              </a:rPr>
              <a:t>PGC(Professional Generated Content, </a:t>
            </a:r>
            <a:r>
              <a:rPr lang="ko-KR" altLang="en-US" sz="1200" b="0" dirty="0" smtClean="0">
                <a:solidFill>
                  <a:schemeClr val="tx1"/>
                </a:solidFill>
                <a:latin typeface="맑은 고딕" pitchFamily="50" charset="-127"/>
                <a:ea typeface="맑은 고딕" pitchFamily="50" charset="-127"/>
                <a:cs typeface="Helvetica"/>
                <a:sym typeface="Helvetica"/>
              </a:rPr>
              <a:t>전문가 제작 </a:t>
            </a:r>
            <a:r>
              <a:rPr lang="ko-KR" altLang="en-US" sz="1200" b="0" dirty="0" err="1" smtClean="0">
                <a:solidFill>
                  <a:schemeClr val="tx1"/>
                </a:solidFill>
                <a:latin typeface="맑은 고딕" pitchFamily="50" charset="-127"/>
                <a:ea typeface="맑은 고딕" pitchFamily="50" charset="-127"/>
                <a:cs typeface="Helvetica"/>
                <a:sym typeface="Helvetica"/>
              </a:rPr>
              <a:t>콘텐츠</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방식을 채택하며</a:t>
            </a:r>
            <a:r>
              <a:rPr lang="en-US" altLang="ko-KR" sz="1200" b="0" dirty="0" smtClean="0">
                <a:solidFill>
                  <a:schemeClr val="tx1"/>
                </a:solidFill>
                <a:latin typeface="맑은 고딕" pitchFamily="50" charset="-127"/>
                <a:ea typeface="맑은 고딕" pitchFamily="50" charset="-127"/>
                <a:cs typeface="Helvetica"/>
                <a:sym typeface="Helvetica"/>
              </a:rPr>
              <a:t>, 1%</a:t>
            </a:r>
            <a:r>
              <a:rPr lang="ko-KR" altLang="en-US" sz="1200" b="0" dirty="0" smtClean="0">
                <a:solidFill>
                  <a:schemeClr val="tx1"/>
                </a:solidFill>
                <a:latin typeface="맑은 고딕" pitchFamily="50" charset="-127"/>
                <a:ea typeface="맑은 고딕" pitchFamily="50" charset="-127"/>
                <a:cs typeface="Helvetica"/>
                <a:sym typeface="Helvetica"/>
              </a:rPr>
              <a:t>의 행운을 꿰차기 위해 거의 모든 자원을</a:t>
            </a:r>
            <a:r>
              <a:rPr lang="en-US" altLang="ko-KR" sz="1200" b="0" dirty="0" smtClean="0">
                <a:solidFill>
                  <a:schemeClr val="tx1"/>
                </a:solidFill>
                <a:latin typeface="맑은 고딕" pitchFamily="50" charset="-127"/>
                <a:ea typeface="맑은 고딕" pitchFamily="50" charset="-127"/>
                <a:cs typeface="Helvetica"/>
                <a:sym typeface="Helvetica"/>
              </a:rPr>
              <a:t> IP </a:t>
            </a:r>
            <a:r>
              <a:rPr lang="ko-KR" altLang="en-US" sz="1200" b="0" dirty="0" smtClean="0">
                <a:solidFill>
                  <a:schemeClr val="tx1"/>
                </a:solidFill>
                <a:latin typeface="맑은 고딕" pitchFamily="50" charset="-127"/>
                <a:ea typeface="맑은 고딕" pitchFamily="50" charset="-127"/>
                <a:cs typeface="Helvetica"/>
                <a:sym typeface="Helvetica"/>
              </a:rPr>
              <a:t>육성에 투자합니다</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극소수의 </a:t>
            </a:r>
            <a:r>
              <a:rPr lang="ko-KR" altLang="en-US" sz="1200" b="0" dirty="0" err="1" smtClean="0">
                <a:solidFill>
                  <a:schemeClr val="tx1"/>
                </a:solidFill>
                <a:latin typeface="맑은 고딕" pitchFamily="50" charset="-127"/>
                <a:ea typeface="맑은 고딕" pitchFamily="50" charset="-127"/>
                <a:cs typeface="Helvetica"/>
                <a:sym typeface="Helvetica"/>
              </a:rPr>
              <a:t>크리에이터는</a:t>
            </a:r>
            <a:r>
              <a:rPr lang="ko-KR" altLang="en-US" sz="1200" b="0" dirty="0" smtClean="0">
                <a:solidFill>
                  <a:schemeClr val="tx1"/>
                </a:solidFill>
                <a:latin typeface="맑은 고딕" pitchFamily="50" charset="-127"/>
                <a:ea typeface="맑은 고딕" pitchFamily="50" charset="-127"/>
                <a:cs typeface="Helvetica"/>
                <a:sym typeface="Helvetica"/>
              </a:rPr>
              <a:t> 순식간에 성공하여 돈방석에 앉을 수도 있지만</a:t>
            </a:r>
            <a:r>
              <a:rPr lang="en-US" altLang="ko-KR" sz="1200" b="0" dirty="0" smtClean="0">
                <a:solidFill>
                  <a:schemeClr val="tx1"/>
                </a:solidFill>
                <a:latin typeface="맑은 고딕" pitchFamily="50" charset="-127"/>
                <a:ea typeface="맑은 고딕" pitchFamily="50" charset="-127"/>
                <a:cs typeface="Helvetica"/>
                <a:sym typeface="Helvetica"/>
              </a:rPr>
              <a:t>,</a:t>
            </a:r>
            <a:r>
              <a:rPr lang="ko-KR" altLang="en-US" sz="1200" b="0" dirty="0" smtClean="0">
                <a:solidFill>
                  <a:schemeClr val="tx1"/>
                </a:solidFill>
                <a:latin typeface="맑은 고딕" pitchFamily="50" charset="-127"/>
                <a:ea typeface="맑은 고딕" pitchFamily="50" charset="-127"/>
                <a:cs typeface="Helvetica"/>
                <a:sym typeface="Helvetica"/>
              </a:rPr>
              <a:t> 대부분의 크리에이터는 늘 생계에 치이다가 결국 작품 제작을 포기하기도 합니다</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현 시대에 무언가를 제작한다는 것은</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err="1" smtClean="0">
                <a:solidFill>
                  <a:schemeClr val="tx1"/>
                </a:solidFill>
                <a:latin typeface="맑은 고딕" pitchFamily="50" charset="-127"/>
                <a:ea typeface="맑은 고딕" pitchFamily="50" charset="-127"/>
                <a:cs typeface="Helvetica"/>
                <a:sym typeface="Helvetica"/>
              </a:rPr>
              <a:t>어찌보면</a:t>
            </a:r>
            <a:r>
              <a:rPr lang="ko-KR" altLang="en-US" sz="1200" b="0" dirty="0" smtClean="0">
                <a:solidFill>
                  <a:schemeClr val="tx1"/>
                </a:solidFill>
                <a:latin typeface="맑은 고딕" pitchFamily="50" charset="-127"/>
                <a:ea typeface="맑은 고딕" pitchFamily="50" charset="-127"/>
                <a:cs typeface="Helvetica"/>
                <a:sym typeface="Helvetica"/>
              </a:rPr>
              <a:t> </a:t>
            </a:r>
            <a:r>
              <a:rPr lang="ko-KR" altLang="en-US" sz="1200" b="0" dirty="0" err="1" smtClean="0">
                <a:solidFill>
                  <a:schemeClr val="tx1"/>
                </a:solidFill>
                <a:latin typeface="맑은 고딕" pitchFamily="50" charset="-127"/>
                <a:ea typeface="맑은 고딕" pitchFamily="50" charset="-127"/>
                <a:cs typeface="Helvetica"/>
                <a:sym typeface="Helvetica"/>
              </a:rPr>
              <a:t>뿌린대로</a:t>
            </a:r>
            <a:r>
              <a:rPr lang="ko-KR" altLang="en-US" sz="1200" b="0" dirty="0" smtClean="0">
                <a:solidFill>
                  <a:schemeClr val="tx1"/>
                </a:solidFill>
                <a:latin typeface="맑은 고딕" pitchFamily="50" charset="-127"/>
                <a:ea typeface="맑은 고딕" pitchFamily="50" charset="-127"/>
                <a:cs typeface="Helvetica"/>
                <a:sym typeface="Helvetica"/>
              </a:rPr>
              <a:t> 거둔다는 말과 다르게 한판의 도박 같습니다</a:t>
            </a:r>
            <a:r>
              <a:rPr lang="en-US" altLang="ko-KR" sz="1200" b="0" dirty="0" smtClean="0">
                <a:solidFill>
                  <a:schemeClr val="tx1"/>
                </a:solidFill>
                <a:latin typeface="맑은 고딕" pitchFamily="50" charset="-127"/>
                <a:ea typeface="맑은 고딕" pitchFamily="50" charset="-127"/>
                <a:cs typeface="Helvetica"/>
                <a:sym typeface="Helvetica"/>
              </a:rPr>
              <a:t>.</a:t>
            </a:r>
            <a:endParaRPr lang="ko-KR" altLang="en-US" sz="1200" b="0" dirty="0" smtClean="0">
              <a:solidFill>
                <a:schemeClr val="tx1"/>
              </a:solidFill>
              <a:latin typeface="맑은 고딕" pitchFamily="50" charset="-127"/>
              <a:ea typeface="맑은 고딕" pitchFamily="50" charset="-127"/>
              <a:cs typeface="Helvetica"/>
              <a:sym typeface="Helvetica"/>
            </a:endParaRPr>
          </a:p>
          <a:p>
            <a:pPr marR="457200" indent="304800" algn="l" defTabSz="457200">
              <a:defRPr sz="1100" b="0">
                <a:solidFill>
                  <a:srgbClr val="374352"/>
                </a:solidFill>
                <a:latin typeface="Helvetica"/>
                <a:ea typeface="Helvetica"/>
                <a:cs typeface="Helvetica"/>
                <a:sym typeface="Helvetica"/>
              </a:defRPr>
            </a:pPr>
            <a:r>
              <a:rPr lang="ko-KR" altLang="en-US" sz="1200" b="0" dirty="0" smtClean="0">
                <a:solidFill>
                  <a:schemeClr val="tx1"/>
                </a:solidFill>
                <a:latin typeface="맑은 고딕" pitchFamily="50" charset="-127"/>
                <a:ea typeface="맑은 고딕" pitchFamily="50" charset="-127"/>
                <a:cs typeface="Helvetica"/>
                <a:sym typeface="Helvetica"/>
              </a:rPr>
              <a:t>이러한 상황을 극복하고자 창작 자본금을 낮추고 싶다면 </a:t>
            </a:r>
            <a:r>
              <a:rPr lang="en-US" altLang="ko-KR" sz="1200" b="0" dirty="0" smtClean="0">
                <a:solidFill>
                  <a:schemeClr val="tx1"/>
                </a:solidFill>
                <a:latin typeface="맑은 고딕" pitchFamily="50" charset="-127"/>
                <a:ea typeface="맑은 고딕" pitchFamily="50" charset="-127"/>
                <a:cs typeface="Helvetica"/>
                <a:sym typeface="Helvetica"/>
              </a:rPr>
              <a:t>UGC(User </a:t>
            </a:r>
            <a:r>
              <a:rPr lang="en-US" altLang="ko-KR" sz="1200" b="0" dirty="0">
                <a:solidFill>
                  <a:schemeClr val="tx1"/>
                </a:solidFill>
                <a:latin typeface="맑은 고딕" pitchFamily="50" charset="-127"/>
                <a:ea typeface="맑은 고딕" pitchFamily="50" charset="-127"/>
                <a:cs typeface="Helvetica"/>
                <a:sym typeface="Helvetica"/>
              </a:rPr>
              <a:t>Generated </a:t>
            </a:r>
            <a:r>
              <a:rPr lang="en-US" altLang="ko-KR" sz="1200" b="0" dirty="0" smtClean="0">
                <a:solidFill>
                  <a:schemeClr val="tx1"/>
                </a:solidFill>
                <a:latin typeface="맑은 고딕" pitchFamily="50" charset="-127"/>
                <a:ea typeface="맑은 고딕" pitchFamily="50" charset="-127"/>
                <a:cs typeface="Helvetica"/>
                <a:sym typeface="Helvetica"/>
              </a:rPr>
              <a:t>Content, </a:t>
            </a:r>
            <a:r>
              <a:rPr lang="ko-KR" altLang="en-US" sz="1200" b="0" dirty="0" smtClean="0">
                <a:solidFill>
                  <a:schemeClr val="tx1"/>
                </a:solidFill>
                <a:latin typeface="맑은 고딕" pitchFamily="50" charset="-127"/>
                <a:ea typeface="맑은 고딕" pitchFamily="50" charset="-127"/>
                <a:cs typeface="Helvetica"/>
                <a:sym typeface="Helvetica"/>
              </a:rPr>
              <a:t>사용자 제작 </a:t>
            </a:r>
            <a:r>
              <a:rPr lang="ko-KR" altLang="en-US" sz="1200" b="0" dirty="0" err="1" smtClean="0">
                <a:solidFill>
                  <a:schemeClr val="tx1"/>
                </a:solidFill>
                <a:latin typeface="맑은 고딕" pitchFamily="50" charset="-127"/>
                <a:ea typeface="맑은 고딕" pitchFamily="50" charset="-127"/>
                <a:cs typeface="Helvetica"/>
                <a:sym typeface="Helvetica"/>
              </a:rPr>
              <a:t>콘텐츠</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방식을 채택해야 합니다</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개인이 무언가를 만들어 내기에는 기술과 능력에 제한이 있기 때문에</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복잡한 과정의 창작은 시작조차 할 수 없습니다</a:t>
            </a:r>
            <a:r>
              <a:rPr lang="en-US" altLang="ko-KR" sz="1200" b="0" dirty="0" smtClean="0">
                <a:solidFill>
                  <a:schemeClr val="tx1"/>
                </a:solidFill>
                <a:latin typeface="맑은 고딕" pitchFamily="50" charset="-127"/>
                <a:ea typeface="맑은 고딕" pitchFamily="50" charset="-127"/>
                <a:cs typeface="Helvetica"/>
                <a:sym typeface="Helvetica"/>
              </a:rPr>
              <a:t>.</a:t>
            </a:r>
            <a:r>
              <a:rPr lang="ko-KR" altLang="en-US" sz="1200" b="0" dirty="0" smtClean="0">
                <a:solidFill>
                  <a:schemeClr val="tx1"/>
                </a:solidFill>
                <a:latin typeface="맑은 고딕" pitchFamily="50" charset="-127"/>
                <a:ea typeface="맑은 고딕" pitchFamily="50" charset="-127"/>
                <a:cs typeface="Helvetica"/>
                <a:sym typeface="Helvetica"/>
              </a:rPr>
              <a:t> 이런 점을 개선하기 위해 저희</a:t>
            </a:r>
            <a:r>
              <a:rPr lang="en-US" altLang="ko-KR" sz="1200" b="0" dirty="0" smtClean="0">
                <a:solidFill>
                  <a:schemeClr val="tx1"/>
                </a:solidFill>
                <a:latin typeface="맑은 고딕" pitchFamily="50" charset="-127"/>
                <a:ea typeface="맑은 고딕" pitchFamily="50" charset="-127"/>
                <a:cs typeface="Helvetica"/>
                <a:sym typeface="Helvetica"/>
              </a:rPr>
              <a:t> </a:t>
            </a:r>
            <a:r>
              <a:rPr lang="en-US" altLang="ko-KR" sz="1200" b="0" dirty="0" err="1" smtClean="0">
                <a:solidFill>
                  <a:schemeClr val="tx1"/>
                </a:solidFill>
                <a:latin typeface="맑은 고딕" pitchFamily="50" charset="-127"/>
                <a:ea typeface="맑은 고딕" pitchFamily="50" charset="-127"/>
                <a:cs typeface="Helvetica"/>
                <a:sym typeface="Helvetica"/>
              </a:rPr>
              <a:t>CFun</a:t>
            </a:r>
            <a:r>
              <a:rPr lang="ko-KR" altLang="en-US" sz="1200" b="0" dirty="0" smtClean="0">
                <a:solidFill>
                  <a:schemeClr val="tx1"/>
                </a:solidFill>
                <a:latin typeface="맑은 고딕" pitchFamily="50" charset="-127"/>
                <a:ea typeface="맑은 고딕" pitchFamily="50" charset="-127"/>
                <a:cs typeface="Helvetica"/>
                <a:sym typeface="Helvetica"/>
              </a:rPr>
              <a:t>은 </a:t>
            </a:r>
            <a:r>
              <a:rPr lang="en-US" altLang="ko-KR" sz="1200" b="0" dirty="0" err="1" smtClean="0">
                <a:solidFill>
                  <a:schemeClr val="tx1"/>
                </a:solidFill>
                <a:latin typeface="맑은 고딕" pitchFamily="50" charset="-127"/>
                <a:ea typeface="맑은 고딕" pitchFamily="50" charset="-127"/>
                <a:cs typeface="Helvetica"/>
                <a:sym typeface="Helvetica"/>
              </a:rPr>
              <a:t>CoGC</a:t>
            </a:r>
            <a:r>
              <a:rPr lang="en-US" altLang="ko-KR" sz="1200" b="0" dirty="0" smtClean="0">
                <a:solidFill>
                  <a:schemeClr val="tx1"/>
                </a:solidFill>
                <a:latin typeface="맑은 고딕" pitchFamily="50" charset="-127"/>
                <a:ea typeface="맑은 고딕" pitchFamily="50" charset="-127"/>
                <a:cs typeface="Helvetica"/>
                <a:sym typeface="Helvetica"/>
              </a:rPr>
              <a:t>(Collaboratively </a:t>
            </a:r>
            <a:r>
              <a:rPr lang="en-US" altLang="ko-KR" sz="1200" b="0" dirty="0">
                <a:solidFill>
                  <a:schemeClr val="tx1"/>
                </a:solidFill>
                <a:latin typeface="맑은 고딕" pitchFamily="50" charset="-127"/>
                <a:ea typeface="맑은 고딕" pitchFamily="50" charset="-127"/>
                <a:cs typeface="Helvetica"/>
                <a:sym typeface="Helvetica"/>
              </a:rPr>
              <a:t>Generated </a:t>
            </a:r>
            <a:r>
              <a:rPr lang="en-US" altLang="ko-KR" sz="1200" b="0" dirty="0" smtClean="0">
                <a:solidFill>
                  <a:schemeClr val="tx1"/>
                </a:solidFill>
                <a:latin typeface="맑은 고딕" pitchFamily="50" charset="-127"/>
                <a:ea typeface="맑은 고딕" pitchFamily="50" charset="-127"/>
                <a:cs typeface="Helvetica"/>
                <a:sym typeface="Helvetica"/>
              </a:rPr>
              <a:t>Content, </a:t>
            </a:r>
            <a:r>
              <a:rPr lang="ko-KR" altLang="en-US" sz="1200" b="0" dirty="0" smtClean="0">
                <a:solidFill>
                  <a:schemeClr val="tx1"/>
                </a:solidFill>
                <a:latin typeface="맑은 고딕" pitchFamily="50" charset="-127"/>
                <a:ea typeface="맑은 고딕" pitchFamily="50" charset="-127"/>
                <a:cs typeface="Helvetica"/>
                <a:sym typeface="Helvetica"/>
              </a:rPr>
              <a:t>협동 창작 </a:t>
            </a:r>
            <a:r>
              <a:rPr lang="ko-KR" altLang="en-US" sz="1200" b="0" dirty="0" err="1" smtClean="0">
                <a:solidFill>
                  <a:schemeClr val="tx1"/>
                </a:solidFill>
                <a:latin typeface="맑은 고딕" pitchFamily="50" charset="-127"/>
                <a:ea typeface="맑은 고딕" pitchFamily="50" charset="-127"/>
                <a:cs typeface="Helvetica"/>
                <a:sym typeface="Helvetica"/>
              </a:rPr>
              <a:t>콘텐츠</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개념을 도출해냈습니다</a:t>
            </a:r>
            <a:r>
              <a:rPr lang="en-US" altLang="ko-KR" sz="1200" b="0" dirty="0" smtClean="0">
                <a:solidFill>
                  <a:schemeClr val="tx1"/>
                </a:solidFill>
                <a:latin typeface="맑은 고딕" pitchFamily="50" charset="-127"/>
                <a:ea typeface="맑은 고딕" pitchFamily="50" charset="-127"/>
                <a:cs typeface="Helvetica"/>
                <a:sym typeface="Helvetica"/>
              </a:rPr>
              <a:t>. </a:t>
            </a:r>
            <a:r>
              <a:rPr lang="en-US" altLang="ko-KR" sz="1200" b="0" dirty="0" err="1" smtClean="0">
                <a:solidFill>
                  <a:schemeClr val="tx1"/>
                </a:solidFill>
                <a:latin typeface="맑은 고딕" pitchFamily="50" charset="-127"/>
                <a:ea typeface="맑은 고딕" pitchFamily="50" charset="-127"/>
                <a:cs typeface="Helvetica"/>
                <a:sym typeface="Helvetica"/>
              </a:rPr>
              <a:t>CoGC</a:t>
            </a:r>
            <a:r>
              <a:rPr lang="ko-KR" altLang="en-US" sz="1200" b="0" dirty="0" smtClean="0">
                <a:solidFill>
                  <a:schemeClr val="tx1"/>
                </a:solidFill>
                <a:latin typeface="맑은 고딕" pitchFamily="50" charset="-127"/>
                <a:ea typeface="맑은 고딕" pitchFamily="50" charset="-127"/>
                <a:cs typeface="Helvetica"/>
                <a:sym typeface="Helvetica"/>
              </a:rPr>
              <a:t>는 한 그룹 안에서 각자 다른 기능과 분야의 크리에이터들이 서로 협력하여</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함께 멋진 작품을 제작하는 것으로</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공동 창작 형식의 </a:t>
            </a:r>
            <a:r>
              <a:rPr lang="ko-KR" altLang="en-US" sz="1200" b="0" dirty="0" err="1" smtClean="0">
                <a:solidFill>
                  <a:schemeClr val="tx1"/>
                </a:solidFill>
                <a:latin typeface="맑은 고딕" pitchFamily="50" charset="-127"/>
                <a:ea typeface="맑은 고딕" pitchFamily="50" charset="-127"/>
                <a:cs typeface="Helvetica"/>
                <a:sym typeface="Helvetica"/>
              </a:rPr>
              <a:t>소셜</a:t>
            </a:r>
            <a:r>
              <a:rPr lang="ko-KR" altLang="en-US" sz="1200" b="0" dirty="0" smtClean="0">
                <a:solidFill>
                  <a:schemeClr val="tx1"/>
                </a:solidFill>
                <a:latin typeface="맑은 고딕" pitchFamily="50" charset="-127"/>
                <a:ea typeface="맑은 고딕" pitchFamily="50" charset="-127"/>
                <a:cs typeface="Helvetica"/>
                <a:sym typeface="Helvetica"/>
              </a:rPr>
              <a:t> 네트워크로 이해할 수 있습니다</a:t>
            </a:r>
            <a:r>
              <a:rPr lang="en-US" altLang="ko-KR" sz="1200" b="0" dirty="0" smtClean="0">
                <a:solidFill>
                  <a:schemeClr val="tx1"/>
                </a:solidFill>
                <a:latin typeface="맑은 고딕" pitchFamily="50" charset="-127"/>
                <a:ea typeface="맑은 고딕" pitchFamily="50" charset="-127"/>
                <a:cs typeface="Helvetica"/>
                <a:sym typeface="Helvetica"/>
              </a:rPr>
              <a:t>.</a:t>
            </a:r>
            <a:r>
              <a:rPr lang="ko-KR" altLang="en-US" sz="1200" b="0" dirty="0" smtClean="0">
                <a:solidFill>
                  <a:schemeClr val="tx1"/>
                </a:solidFill>
                <a:latin typeface="맑은 고딕" pitchFamily="50" charset="-127"/>
                <a:ea typeface="맑은 고딕" pitchFamily="50" charset="-127"/>
                <a:cs typeface="Helvetica"/>
                <a:sym typeface="Helvetica"/>
              </a:rPr>
              <a:t> 그렇기에</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저희 </a:t>
            </a:r>
            <a:r>
              <a:rPr lang="en-US" altLang="ko-KR" sz="1200" b="0" dirty="0" err="1" smtClean="0">
                <a:solidFill>
                  <a:schemeClr val="tx1"/>
                </a:solidFill>
                <a:latin typeface="맑은 고딕" pitchFamily="50" charset="-127"/>
                <a:ea typeface="맑은 고딕" pitchFamily="50" charset="-127"/>
                <a:cs typeface="Helvetica"/>
                <a:sym typeface="Helvetica"/>
              </a:rPr>
              <a:t>CFun</a:t>
            </a:r>
            <a:r>
              <a:rPr lang="ko-KR" altLang="en-US" sz="1200" b="0" dirty="0" smtClean="0">
                <a:solidFill>
                  <a:schemeClr val="tx1"/>
                </a:solidFill>
                <a:latin typeface="맑은 고딕" pitchFamily="50" charset="-127"/>
                <a:ea typeface="맑은 고딕" pitchFamily="50" charset="-127"/>
                <a:cs typeface="Helvetica"/>
                <a:sym typeface="Helvetica"/>
              </a:rPr>
              <a:t>의 주역할은 </a:t>
            </a:r>
            <a:r>
              <a:rPr lang="en-US" altLang="ko-KR" sz="1200" b="0" dirty="0" err="1" smtClean="0">
                <a:solidFill>
                  <a:schemeClr val="tx1"/>
                </a:solidFill>
                <a:latin typeface="맑은 고딕" pitchFamily="50" charset="-127"/>
                <a:ea typeface="맑은 고딕" pitchFamily="50" charset="-127"/>
                <a:cs typeface="Helvetica"/>
                <a:sym typeface="Helvetica"/>
              </a:rPr>
              <a:t>CoGC</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창작을 돕고</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관련된 기능을 제공하는 것입니다</a:t>
            </a:r>
            <a:r>
              <a:rPr lang="en-US" altLang="ko-KR" sz="1200" b="0" dirty="0" smtClean="0">
                <a:solidFill>
                  <a:schemeClr val="tx1"/>
                </a:solidFill>
                <a:latin typeface="맑은 고딕" pitchFamily="50" charset="-127"/>
                <a:ea typeface="맑은 고딕" pitchFamily="50" charset="-127"/>
                <a:cs typeface="Helvetica"/>
                <a:sym typeface="Helvetica"/>
              </a:rPr>
              <a:t>.</a:t>
            </a:r>
          </a:p>
          <a:p>
            <a:pPr marR="457200" indent="304800" algn="l" defTabSz="457200">
              <a:defRPr sz="1100" b="0">
                <a:solidFill>
                  <a:srgbClr val="374352"/>
                </a:solidFill>
                <a:latin typeface="Helvetica"/>
                <a:ea typeface="Helvetica"/>
                <a:cs typeface="Helvetica"/>
                <a:sym typeface="Helvetica"/>
              </a:defRPr>
            </a:pPr>
            <a:r>
              <a:rPr lang="ko-KR" altLang="en-US" sz="1200" b="0" dirty="0" smtClean="0">
                <a:solidFill>
                  <a:schemeClr val="tx1"/>
                </a:solidFill>
                <a:latin typeface="맑은 고딕" pitchFamily="50" charset="-127"/>
                <a:ea typeface="맑은 고딕" pitchFamily="50" charset="-127"/>
                <a:cs typeface="Helvetica"/>
                <a:sym typeface="Helvetica"/>
              </a:rPr>
              <a:t>이에 있어서 </a:t>
            </a:r>
            <a:r>
              <a:rPr lang="en-US" altLang="ko-KR" sz="1200" b="0" dirty="0" err="1" smtClean="0">
                <a:solidFill>
                  <a:schemeClr val="tx1"/>
                </a:solidFill>
                <a:latin typeface="맑은 고딕" pitchFamily="50" charset="-127"/>
                <a:ea typeface="맑은 고딕" pitchFamily="50" charset="-127"/>
                <a:cs typeface="Helvetica"/>
                <a:sym typeface="Helvetica"/>
              </a:rPr>
              <a:t>CFun</a:t>
            </a:r>
            <a:r>
              <a:rPr lang="ko-KR" altLang="ko-KR" sz="1200" b="0" dirty="0" smtClean="0">
                <a:solidFill>
                  <a:schemeClr val="tx1"/>
                </a:solidFill>
                <a:latin typeface="맑은 고딕" pitchFamily="50" charset="-127"/>
                <a:ea typeface="맑은 고딕" pitchFamily="50" charset="-127"/>
                <a:cs typeface="Helvetica"/>
                <a:sym typeface="Helvetica"/>
              </a:rPr>
              <a:t>은 </a:t>
            </a:r>
            <a:r>
              <a:rPr lang="ko-KR" altLang="en-US" sz="1200" b="0" dirty="0" smtClean="0">
                <a:solidFill>
                  <a:schemeClr val="tx1"/>
                </a:solidFill>
                <a:latin typeface="맑은 고딕" pitchFamily="50" charset="-127"/>
                <a:ea typeface="맑은 고딕" pitchFamily="50" charset="-127"/>
                <a:cs typeface="Helvetica"/>
                <a:sym typeface="Helvetica"/>
              </a:rPr>
              <a:t>대내적 발전에서 대외적 발전으로 나아가고 있습니다</a:t>
            </a:r>
            <a:r>
              <a:rPr lang="en-US" altLang="ko-KR" sz="1200" b="0" dirty="0" smtClean="0">
                <a:solidFill>
                  <a:schemeClr val="tx1"/>
                </a:solidFill>
                <a:latin typeface="맑은 고딕" pitchFamily="50" charset="-127"/>
                <a:ea typeface="맑은 고딕" pitchFamily="50" charset="-127"/>
                <a:cs typeface="Helvetica"/>
                <a:sym typeface="Helvetica"/>
              </a:rPr>
              <a:t>.</a:t>
            </a:r>
            <a:r>
              <a:rPr lang="ko-KR" altLang="en-US" sz="1200" b="0" dirty="0" smtClean="0">
                <a:solidFill>
                  <a:schemeClr val="tx1"/>
                </a:solidFill>
                <a:latin typeface="맑은 고딕" pitchFamily="50" charset="-127"/>
                <a:ea typeface="맑은 고딕" pitchFamily="50" charset="-127"/>
                <a:cs typeface="Helvetica"/>
                <a:sym typeface="Helvetica"/>
              </a:rPr>
              <a:t> </a:t>
            </a:r>
            <a:r>
              <a:rPr lang="ko-KR" altLang="ko-KR" sz="1200" b="0" dirty="0" smtClean="0">
                <a:solidFill>
                  <a:schemeClr val="tx1"/>
                </a:solidFill>
                <a:latin typeface="맑은 고딕" pitchFamily="50" charset="-127"/>
                <a:ea typeface="맑은 고딕" pitchFamily="50" charset="-127"/>
                <a:cs typeface="Helvetica"/>
                <a:sym typeface="Helvetica"/>
              </a:rPr>
              <a:t>먼저</a:t>
            </a:r>
            <a:r>
              <a:rPr lang="ko-KR" altLang="en-US" sz="1200" b="0" dirty="0" smtClean="0">
                <a:solidFill>
                  <a:schemeClr val="tx1"/>
                </a:solidFill>
                <a:latin typeface="맑은 고딕" pitchFamily="50" charset="-127"/>
                <a:ea typeface="맑은 고딕" pitchFamily="50" charset="-127"/>
                <a:cs typeface="Helvetica"/>
                <a:sym typeface="Helvetica"/>
              </a:rPr>
              <a:t>는</a:t>
            </a:r>
            <a:r>
              <a:rPr lang="ko-KR" altLang="ko-KR" sz="1200" b="0" dirty="0" smtClean="0">
                <a:solidFill>
                  <a:schemeClr val="tx1"/>
                </a:solidFill>
                <a:latin typeface="맑은 고딕" pitchFamily="50" charset="-127"/>
                <a:ea typeface="맑은 고딕" pitchFamily="50" charset="-127"/>
                <a:cs typeface="Helvetica"/>
                <a:sym typeface="Helvetica"/>
              </a:rPr>
              <a:t> 중국</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국내</a:t>
            </a:r>
            <a:r>
              <a:rPr lang="ko-KR" altLang="ko-KR" sz="1200" b="0" dirty="0" smtClean="0">
                <a:solidFill>
                  <a:schemeClr val="tx1"/>
                </a:solidFill>
                <a:latin typeface="맑은 고딕" pitchFamily="50" charset="-127"/>
                <a:ea typeface="맑은 고딕" pitchFamily="50" charset="-127"/>
                <a:cs typeface="Helvetica"/>
                <a:sym typeface="Helvetica"/>
              </a:rPr>
              <a:t>에서</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대내적으로</a:t>
            </a:r>
            <a:r>
              <a:rPr lang="ko-KR"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이차원</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ko-KR" sz="1200" b="0" dirty="0" smtClean="0">
                <a:solidFill>
                  <a:schemeClr val="tx1"/>
                </a:solidFill>
                <a:latin typeface="맑은 고딕" pitchFamily="50" charset="-127"/>
                <a:ea typeface="맑은 고딕" pitchFamily="50" charset="-127"/>
                <a:cs typeface="Helvetica"/>
                <a:sym typeface="Helvetica"/>
              </a:rPr>
              <a:t>언어 코스플레이</a:t>
            </a:r>
            <a:r>
              <a:rPr lang="ko-KR" altLang="ko-KR" sz="1200" b="0" dirty="0">
                <a:solidFill>
                  <a:schemeClr val="tx1"/>
                </a:solidFill>
                <a:latin typeface="맑은 고딕" pitchFamily="50" charset="-127"/>
                <a:ea typeface="맑은 고딕" pitchFamily="50" charset="-127"/>
                <a:cs typeface="Helvetica"/>
                <a:sym typeface="Helvetica"/>
              </a:rPr>
              <a:t> </a:t>
            </a:r>
            <a:r>
              <a:rPr lang="ko-KR" altLang="ko-KR" sz="1200" b="0" dirty="0" smtClean="0">
                <a:solidFill>
                  <a:schemeClr val="tx1"/>
                </a:solidFill>
                <a:latin typeface="맑은 고딕" pitchFamily="50" charset="-127"/>
                <a:ea typeface="맑은 고딕" pitchFamily="50" charset="-127"/>
                <a:cs typeface="Helvetica"/>
                <a:sym typeface="Helvetica"/>
              </a:rPr>
              <a:t>영역에 </a:t>
            </a:r>
            <a:r>
              <a:rPr lang="ko-KR" altLang="ko-KR" sz="1200" b="0" dirty="0">
                <a:solidFill>
                  <a:schemeClr val="tx1"/>
                </a:solidFill>
                <a:latin typeface="맑은 고딕" pitchFamily="50" charset="-127"/>
                <a:ea typeface="맑은 고딕" pitchFamily="50" charset="-127"/>
                <a:cs typeface="Helvetica"/>
                <a:sym typeface="Helvetica"/>
              </a:rPr>
              <a:t>협동 창작 프로젝트 </a:t>
            </a:r>
            <a:r>
              <a:rPr lang="en-US" altLang="ko-KR" sz="1200" b="0" dirty="0" err="1" smtClean="0">
                <a:solidFill>
                  <a:schemeClr val="tx1"/>
                </a:solidFill>
                <a:latin typeface="맑은 고딕" pitchFamily="50" charset="-127"/>
                <a:ea typeface="맑은 고딕" pitchFamily="50" charset="-127"/>
                <a:cs typeface="Helvetica"/>
                <a:sym typeface="Helvetica"/>
              </a:rPr>
              <a:t>CFun</a:t>
            </a:r>
            <a:r>
              <a:rPr lang="ko-KR" altLang="en-US" sz="1200" b="0" dirty="0" smtClean="0">
                <a:solidFill>
                  <a:schemeClr val="tx1"/>
                </a:solidFill>
                <a:latin typeface="맑은 고딕" pitchFamily="50" charset="-127"/>
                <a:ea typeface="맑은 고딕" pitchFamily="50" charset="-127"/>
                <a:cs typeface="Helvetica"/>
                <a:sym typeface="Helvetica"/>
              </a:rPr>
              <a:t>을</a:t>
            </a:r>
            <a:r>
              <a:rPr lang="ko-KR" altLang="ko-KR" sz="1200" b="0" dirty="0" smtClean="0">
                <a:solidFill>
                  <a:schemeClr val="tx1"/>
                </a:solidFill>
                <a:latin typeface="맑은 고딕" pitchFamily="50" charset="-127"/>
                <a:ea typeface="맑은 고딕" pitchFamily="50" charset="-127"/>
                <a:cs typeface="Helvetica"/>
                <a:sym typeface="Helvetica"/>
              </a:rPr>
              <a:t> 수립</a:t>
            </a:r>
            <a:r>
              <a:rPr lang="ko-KR" altLang="en-US" sz="1200" b="0" dirty="0" smtClean="0">
                <a:solidFill>
                  <a:schemeClr val="tx1"/>
                </a:solidFill>
                <a:latin typeface="맑은 고딕" pitchFamily="50" charset="-127"/>
                <a:ea typeface="맑은 고딕" pitchFamily="50" charset="-127"/>
                <a:cs typeface="Helvetica"/>
                <a:sym typeface="Helvetica"/>
              </a:rPr>
              <a:t>하였고</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이는 테스트</a:t>
            </a:r>
            <a:r>
              <a:rPr lang="en-US" altLang="ko-KR" sz="1200" b="0" dirty="0" smtClean="0">
                <a:solidFill>
                  <a:schemeClr val="tx1"/>
                </a:solidFill>
                <a:latin typeface="맑은 고딕" pitchFamily="50" charset="-127"/>
                <a:ea typeface="맑은 고딕" pitchFamily="50" charset="-127"/>
                <a:cs typeface="Helvetica"/>
                <a:sym typeface="Helvetica"/>
              </a:rPr>
              <a:t>, </a:t>
            </a:r>
            <a:r>
              <a:rPr lang="en-US" altLang="ko-KR" sz="1200" b="0" dirty="0" err="1" smtClean="0">
                <a:solidFill>
                  <a:schemeClr val="tx1"/>
                </a:solidFill>
                <a:latin typeface="맑은 고딕" pitchFamily="50" charset="-127"/>
                <a:ea typeface="맑은 고딕" pitchFamily="50" charset="-127"/>
                <a:cs typeface="Helvetica"/>
                <a:sym typeface="Helvetica"/>
              </a:rPr>
              <a:t>CoGC</a:t>
            </a:r>
            <a:r>
              <a:rPr lang="ko-KR" altLang="ko-KR" sz="1200" b="0" dirty="0" smtClean="0">
                <a:solidFill>
                  <a:schemeClr val="tx1"/>
                </a:solidFill>
                <a:latin typeface="맑은 고딕" pitchFamily="50" charset="-127"/>
                <a:ea typeface="맑은 고딕" pitchFamily="50" charset="-127"/>
                <a:cs typeface="Helvetica"/>
                <a:sym typeface="Helvetica"/>
              </a:rPr>
              <a:t> 과정</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인증</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ko-KR" sz="1200" b="0" dirty="0">
                <a:solidFill>
                  <a:schemeClr val="tx1"/>
                </a:solidFill>
                <a:latin typeface="맑은 고딕" pitchFamily="50" charset="-127"/>
                <a:ea typeface="맑은 고딕" pitchFamily="50" charset="-127"/>
                <a:cs typeface="Helvetica"/>
                <a:sym typeface="Helvetica"/>
              </a:rPr>
              <a:t>계산법</a:t>
            </a:r>
            <a:r>
              <a:rPr lang="en-US" altLang="ko-KR" sz="1200" b="0" dirty="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모드와</a:t>
            </a:r>
            <a:r>
              <a:rPr lang="ko-KR" altLang="ko-KR" sz="1200" b="0" dirty="0" smtClean="0">
                <a:solidFill>
                  <a:schemeClr val="tx1"/>
                </a:solidFill>
                <a:latin typeface="맑은 고딕" pitchFamily="50" charset="-127"/>
                <a:ea typeface="맑은 고딕" pitchFamily="50" charset="-127"/>
                <a:cs typeface="Helvetica"/>
                <a:sym typeface="Helvetica"/>
              </a:rPr>
              <a:t> </a:t>
            </a:r>
            <a:r>
              <a:rPr lang="ko-KR" altLang="ko-KR" sz="1200" b="0" dirty="0">
                <a:solidFill>
                  <a:schemeClr val="tx1"/>
                </a:solidFill>
                <a:latin typeface="맑은 고딕" pitchFamily="50" charset="-127"/>
                <a:ea typeface="맑은 고딕" pitchFamily="50" charset="-127"/>
                <a:cs typeface="Helvetica"/>
                <a:sym typeface="Helvetica"/>
              </a:rPr>
              <a:t>거래 </a:t>
            </a:r>
            <a:r>
              <a:rPr lang="ko-KR" altLang="ko-KR" sz="1200" b="0" dirty="0" smtClean="0">
                <a:solidFill>
                  <a:schemeClr val="tx1"/>
                </a:solidFill>
                <a:latin typeface="맑은 고딕" pitchFamily="50" charset="-127"/>
                <a:ea typeface="맑은 고딕" pitchFamily="50" charset="-127"/>
                <a:cs typeface="Helvetica"/>
                <a:sym typeface="Helvetica"/>
              </a:rPr>
              <a:t>수요</a:t>
            </a:r>
            <a:r>
              <a:rPr lang="ko-KR" altLang="en-US" sz="1200" b="0" dirty="0" smtClean="0">
                <a:solidFill>
                  <a:schemeClr val="tx1"/>
                </a:solidFill>
                <a:latin typeface="맑은 고딕" pitchFamily="50" charset="-127"/>
                <a:ea typeface="맑은 고딕" pitchFamily="50" charset="-127"/>
                <a:cs typeface="Helvetica"/>
                <a:sym typeface="Helvetica"/>
              </a:rPr>
              <a:t>에 사용되었습니다</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ko-KR" sz="1200" b="0" dirty="0" smtClean="0">
                <a:solidFill>
                  <a:schemeClr val="tx1"/>
                </a:solidFill>
                <a:latin typeface="맑은 고딕" pitchFamily="50" charset="-127"/>
                <a:ea typeface="맑은 고딕" pitchFamily="50" charset="-127"/>
                <a:cs typeface="Helvetica"/>
                <a:sym typeface="Helvetica"/>
              </a:rPr>
              <a:t>이미 </a:t>
            </a:r>
            <a:r>
              <a:rPr lang="ko-KR" altLang="ko-KR" sz="1200" b="0" dirty="0">
                <a:solidFill>
                  <a:schemeClr val="tx1"/>
                </a:solidFill>
                <a:latin typeface="맑은 고딕" pitchFamily="50" charset="-127"/>
                <a:ea typeface="맑은 고딕" pitchFamily="50" charset="-127"/>
                <a:cs typeface="Helvetica"/>
                <a:sym typeface="Helvetica"/>
              </a:rPr>
              <a:t>획기적인 성공을 </a:t>
            </a:r>
            <a:r>
              <a:rPr lang="ko-KR" altLang="en-US" sz="1200" b="0" dirty="0" smtClean="0">
                <a:solidFill>
                  <a:schemeClr val="tx1"/>
                </a:solidFill>
                <a:latin typeface="맑은 고딕" pitchFamily="50" charset="-127"/>
                <a:ea typeface="맑은 고딕" pitchFamily="50" charset="-127"/>
                <a:cs typeface="Helvetica"/>
                <a:sym typeface="Helvetica"/>
              </a:rPr>
              <a:t>거두었으</a:t>
            </a:r>
            <a:r>
              <a:rPr lang="ko-KR" altLang="ko-KR" sz="1200" b="0" dirty="0" smtClean="0">
                <a:solidFill>
                  <a:schemeClr val="tx1"/>
                </a:solidFill>
                <a:latin typeface="맑은 고딕" pitchFamily="50" charset="-127"/>
                <a:ea typeface="맑은 고딕" pitchFamily="50" charset="-127"/>
                <a:cs typeface="Helvetica"/>
                <a:sym typeface="Helvetica"/>
              </a:rPr>
              <a:t>며</a:t>
            </a:r>
            <a:r>
              <a:rPr lang="en-US" altLang="ko-KR" sz="1200" b="0" dirty="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현재 </a:t>
            </a:r>
            <a:r>
              <a:rPr lang="ko-KR" altLang="ko-KR" sz="1200" b="0" dirty="0" smtClean="0">
                <a:solidFill>
                  <a:schemeClr val="tx1"/>
                </a:solidFill>
                <a:latin typeface="맑은 고딕" pitchFamily="50" charset="-127"/>
                <a:ea typeface="맑은 고딕" pitchFamily="50" charset="-127"/>
                <a:cs typeface="Helvetica"/>
                <a:sym typeface="Helvetica"/>
              </a:rPr>
              <a:t>중국 </a:t>
            </a:r>
            <a:r>
              <a:rPr lang="ko-KR" altLang="ko-KR" sz="1200" b="0" dirty="0">
                <a:solidFill>
                  <a:schemeClr val="tx1"/>
                </a:solidFill>
                <a:latin typeface="맑은 고딕" pitchFamily="50" charset="-127"/>
                <a:ea typeface="맑은 고딕" pitchFamily="50" charset="-127"/>
                <a:cs typeface="Helvetica"/>
                <a:sym typeface="Helvetica"/>
              </a:rPr>
              <a:t>창작 </a:t>
            </a:r>
            <a:r>
              <a:rPr lang="ko-KR" altLang="ko-KR" sz="1200" b="0" dirty="0" err="1">
                <a:solidFill>
                  <a:schemeClr val="tx1"/>
                </a:solidFill>
                <a:latin typeface="맑은 고딕" pitchFamily="50" charset="-127"/>
                <a:ea typeface="맑은 고딕" pitchFamily="50" charset="-127"/>
                <a:cs typeface="Helvetica"/>
                <a:sym typeface="Helvetica"/>
              </a:rPr>
              <a:t>콘텐츠</a:t>
            </a:r>
            <a:r>
              <a:rPr lang="ko-KR" altLang="ko-KR" sz="1200" b="0" dirty="0">
                <a:solidFill>
                  <a:schemeClr val="tx1"/>
                </a:solidFill>
                <a:latin typeface="맑은 고딕" pitchFamily="50" charset="-127"/>
                <a:ea typeface="맑은 고딕" pitchFamily="50" charset="-127"/>
                <a:cs typeface="Helvetica"/>
                <a:sym typeface="Helvetica"/>
              </a:rPr>
              <a:t> 영역에서 가장 큰 플랫폼이 </a:t>
            </a:r>
            <a:r>
              <a:rPr lang="ko-KR" altLang="ko-KR" sz="1200" b="0" dirty="0" smtClean="0">
                <a:solidFill>
                  <a:schemeClr val="tx1"/>
                </a:solidFill>
                <a:latin typeface="맑은 고딕" pitchFamily="50" charset="-127"/>
                <a:ea typeface="맑은 고딕" pitchFamily="50" charset="-127"/>
                <a:cs typeface="Helvetica"/>
                <a:sym typeface="Helvetica"/>
              </a:rPr>
              <a:t>되었</a:t>
            </a:r>
            <a:r>
              <a:rPr lang="ko-KR" altLang="en-US" sz="1200" b="0" dirty="0" smtClean="0">
                <a:solidFill>
                  <a:schemeClr val="tx1"/>
                </a:solidFill>
                <a:latin typeface="맑은 고딕" pitchFamily="50" charset="-127"/>
                <a:ea typeface="맑은 고딕" pitchFamily="50" charset="-127"/>
                <a:cs typeface="Helvetica"/>
                <a:sym typeface="Helvetica"/>
              </a:rPr>
              <a:t>습니</a:t>
            </a:r>
            <a:r>
              <a:rPr lang="ko-KR" altLang="ko-KR" sz="1200" b="0" dirty="0" smtClean="0">
                <a:solidFill>
                  <a:schemeClr val="tx1"/>
                </a:solidFill>
                <a:latin typeface="맑은 고딕" pitchFamily="50" charset="-127"/>
                <a:ea typeface="맑은 고딕" pitchFamily="50" charset="-127"/>
                <a:cs typeface="Helvetica"/>
                <a:sym typeface="Helvetica"/>
              </a:rPr>
              <a:t>다</a:t>
            </a:r>
            <a:r>
              <a:rPr lang="en-US" altLang="ko-KR" sz="1200" b="0" dirty="0">
                <a:solidFill>
                  <a:schemeClr val="tx1"/>
                </a:solidFill>
                <a:latin typeface="맑은 고딕" pitchFamily="50" charset="-127"/>
                <a:ea typeface="맑은 고딕" pitchFamily="50" charset="-127"/>
                <a:cs typeface="Helvetica"/>
                <a:sym typeface="Helvetica"/>
              </a:rPr>
              <a:t>.</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이어서 </a:t>
            </a:r>
            <a:r>
              <a:rPr lang="en-US" altLang="ko-KR" sz="1200" b="0" dirty="0" err="1" smtClean="0">
                <a:solidFill>
                  <a:schemeClr val="tx1"/>
                </a:solidFill>
                <a:latin typeface="맑은 고딕" pitchFamily="50" charset="-127"/>
                <a:ea typeface="맑은 고딕" pitchFamily="50" charset="-127"/>
                <a:cs typeface="Helvetica"/>
                <a:sym typeface="Helvetica"/>
              </a:rPr>
              <a:t>CFun</a:t>
            </a:r>
            <a:r>
              <a:rPr lang="ko-KR" altLang="ko-KR" sz="1200" b="0" dirty="0" smtClean="0">
                <a:solidFill>
                  <a:schemeClr val="tx1"/>
                </a:solidFill>
                <a:latin typeface="맑은 고딕" pitchFamily="50" charset="-127"/>
                <a:ea typeface="맑은 고딕" pitchFamily="50" charset="-127"/>
                <a:cs typeface="Helvetica"/>
                <a:sym typeface="Helvetica"/>
              </a:rPr>
              <a:t>은 </a:t>
            </a:r>
            <a:r>
              <a:rPr lang="ko-KR" altLang="ko-KR" sz="1200" b="0" dirty="0">
                <a:solidFill>
                  <a:schemeClr val="tx1"/>
                </a:solidFill>
                <a:latin typeface="맑은 고딕" pitchFamily="50" charset="-127"/>
                <a:ea typeface="맑은 고딕" pitchFamily="50" charset="-127"/>
                <a:cs typeface="Helvetica"/>
                <a:sym typeface="Helvetica"/>
              </a:rPr>
              <a:t>콘텐츠 창작 영역을 전 세계</a:t>
            </a:r>
            <a:r>
              <a:rPr lang="en-US" altLang="ko-KR" sz="1200" b="0" dirty="0">
                <a:solidFill>
                  <a:schemeClr val="tx1"/>
                </a:solidFill>
                <a:latin typeface="맑은 고딕" pitchFamily="50" charset="-127"/>
                <a:ea typeface="맑은 고딕" pitchFamily="50" charset="-127"/>
                <a:cs typeface="Helvetica"/>
                <a:sym typeface="Helvetica"/>
              </a:rPr>
              <a:t>(</a:t>
            </a:r>
            <a:r>
              <a:rPr lang="ko-KR" altLang="ko-KR" sz="1200" b="0" dirty="0">
                <a:solidFill>
                  <a:schemeClr val="tx1"/>
                </a:solidFill>
                <a:latin typeface="맑은 고딕" pitchFamily="50" charset="-127"/>
                <a:ea typeface="맑은 고딕" pitchFamily="50" charset="-127"/>
                <a:cs typeface="Helvetica"/>
                <a:sym typeface="Helvetica"/>
              </a:rPr>
              <a:t>일본</a:t>
            </a:r>
            <a:r>
              <a:rPr lang="en-US" altLang="ko-KR" sz="1200" b="0" dirty="0">
                <a:solidFill>
                  <a:schemeClr val="tx1"/>
                </a:solidFill>
                <a:latin typeface="맑은 고딕" pitchFamily="50" charset="-127"/>
                <a:ea typeface="맑은 고딕" pitchFamily="50" charset="-127"/>
                <a:cs typeface="Helvetica"/>
                <a:sym typeface="Helvetica"/>
              </a:rPr>
              <a:t>, </a:t>
            </a:r>
            <a:r>
              <a:rPr lang="ko-KR" altLang="ko-KR" sz="1200" b="0" dirty="0">
                <a:solidFill>
                  <a:schemeClr val="tx1"/>
                </a:solidFill>
                <a:latin typeface="맑은 고딕" pitchFamily="50" charset="-127"/>
                <a:ea typeface="맑은 고딕" pitchFamily="50" charset="-127"/>
                <a:cs typeface="Helvetica"/>
                <a:sym typeface="Helvetica"/>
              </a:rPr>
              <a:t>한국</a:t>
            </a:r>
            <a:r>
              <a:rPr lang="en-US" altLang="ko-KR" sz="1200" b="0" dirty="0">
                <a:solidFill>
                  <a:schemeClr val="tx1"/>
                </a:solidFill>
                <a:latin typeface="맑은 고딕" pitchFamily="50" charset="-127"/>
                <a:ea typeface="맑은 고딕" pitchFamily="50" charset="-127"/>
                <a:cs typeface="Helvetica"/>
                <a:sym typeface="Helvetica"/>
              </a:rPr>
              <a:t>, </a:t>
            </a:r>
            <a:r>
              <a:rPr lang="ko-KR" altLang="ko-KR" sz="1200" b="0" dirty="0">
                <a:solidFill>
                  <a:schemeClr val="tx1"/>
                </a:solidFill>
                <a:latin typeface="맑은 고딕" pitchFamily="50" charset="-127"/>
                <a:ea typeface="맑은 고딕" pitchFamily="50" charset="-127"/>
                <a:cs typeface="Helvetica"/>
                <a:sym typeface="Helvetica"/>
              </a:rPr>
              <a:t>미국</a:t>
            </a:r>
            <a:r>
              <a:rPr lang="en-US" altLang="ko-KR" sz="1200" b="0" dirty="0">
                <a:solidFill>
                  <a:schemeClr val="tx1"/>
                </a:solidFill>
                <a:latin typeface="맑은 고딕" pitchFamily="50" charset="-127"/>
                <a:ea typeface="맑은 고딕" pitchFamily="50" charset="-127"/>
                <a:cs typeface="Helvetica"/>
                <a:sym typeface="Helvetica"/>
              </a:rPr>
              <a:t>, </a:t>
            </a:r>
            <a:r>
              <a:rPr lang="ko-KR" altLang="ko-KR" sz="1200" b="0" dirty="0">
                <a:solidFill>
                  <a:schemeClr val="tx1"/>
                </a:solidFill>
                <a:latin typeface="맑은 고딕" pitchFamily="50" charset="-127"/>
                <a:ea typeface="맑은 고딕" pitchFamily="50" charset="-127"/>
                <a:cs typeface="Helvetica"/>
                <a:sym typeface="Helvetica"/>
              </a:rPr>
              <a:t>영국</a:t>
            </a:r>
            <a:r>
              <a:rPr lang="en-US" altLang="ko-KR" sz="1200" b="0" dirty="0">
                <a:solidFill>
                  <a:schemeClr val="tx1"/>
                </a:solidFill>
                <a:latin typeface="맑은 고딕" pitchFamily="50" charset="-127"/>
                <a:ea typeface="맑은 고딕" pitchFamily="50" charset="-127"/>
                <a:cs typeface="Helvetica"/>
                <a:sym typeface="Helvetica"/>
              </a:rPr>
              <a:t>, </a:t>
            </a:r>
            <a:r>
              <a:rPr lang="ko-KR" altLang="ko-KR" sz="1200" b="0" dirty="0">
                <a:solidFill>
                  <a:schemeClr val="tx1"/>
                </a:solidFill>
                <a:latin typeface="맑은 고딕" pitchFamily="50" charset="-127"/>
                <a:ea typeface="맑은 고딕" pitchFamily="50" charset="-127"/>
                <a:cs typeface="Helvetica"/>
                <a:sym typeface="Helvetica"/>
              </a:rPr>
              <a:t>프랑스</a:t>
            </a:r>
            <a:r>
              <a:rPr lang="en-US" altLang="ko-KR" sz="1200" b="0" dirty="0">
                <a:solidFill>
                  <a:schemeClr val="tx1"/>
                </a:solidFill>
                <a:latin typeface="맑은 고딕" pitchFamily="50" charset="-127"/>
                <a:ea typeface="맑은 고딕" pitchFamily="50" charset="-127"/>
                <a:cs typeface="Helvetica"/>
                <a:sym typeface="Helvetica"/>
              </a:rPr>
              <a:t>)</a:t>
            </a:r>
            <a:r>
              <a:rPr lang="ko-KR" altLang="ko-KR" sz="1200" b="0" dirty="0" smtClean="0">
                <a:solidFill>
                  <a:schemeClr val="tx1"/>
                </a:solidFill>
                <a:latin typeface="맑은 고딕" pitchFamily="50" charset="-127"/>
                <a:ea typeface="맑은 고딕" pitchFamily="50" charset="-127"/>
                <a:cs typeface="Helvetica"/>
                <a:sym typeface="Helvetica"/>
              </a:rPr>
              <a:t>로</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뻗어나가</a:t>
            </a:r>
            <a:r>
              <a:rPr lang="ko-KR" altLang="ko-KR" sz="1200" b="0" dirty="0" smtClean="0">
                <a:solidFill>
                  <a:schemeClr val="tx1"/>
                </a:solidFill>
                <a:latin typeface="맑은 고딕" pitchFamily="50" charset="-127"/>
                <a:ea typeface="맑은 고딕" pitchFamily="50" charset="-127"/>
                <a:cs typeface="Helvetica"/>
                <a:sym typeface="Helvetica"/>
              </a:rPr>
              <a:t>는 </a:t>
            </a:r>
            <a:r>
              <a:rPr lang="ko-KR" altLang="en-US" sz="1200" b="0" dirty="0" smtClean="0">
                <a:solidFill>
                  <a:schemeClr val="tx1"/>
                </a:solidFill>
                <a:latin typeface="맑은 고딕" pitchFamily="50" charset="-127"/>
                <a:ea typeface="맑은 고딕" pitchFamily="50" charset="-127"/>
                <a:cs typeface="Helvetica"/>
                <a:sym typeface="Helvetica"/>
              </a:rPr>
              <a:t>대외적</a:t>
            </a:r>
            <a:r>
              <a:rPr lang="ko-KR" altLang="ko-KR" sz="1200" b="0" dirty="0" smtClean="0">
                <a:solidFill>
                  <a:schemeClr val="tx1"/>
                </a:solidFill>
                <a:latin typeface="맑은 고딕" pitchFamily="50" charset="-127"/>
                <a:ea typeface="맑은 고딕" pitchFamily="50" charset="-127"/>
                <a:cs typeface="Helvetica"/>
                <a:sym typeface="Helvetica"/>
              </a:rPr>
              <a:t> </a:t>
            </a:r>
            <a:r>
              <a:rPr lang="ko-KR" altLang="ko-KR" sz="1200" b="0" dirty="0">
                <a:solidFill>
                  <a:schemeClr val="tx1"/>
                </a:solidFill>
                <a:latin typeface="맑은 고딕" pitchFamily="50" charset="-127"/>
                <a:ea typeface="맑은 고딕" pitchFamily="50" charset="-127"/>
                <a:cs typeface="Helvetica"/>
                <a:sym typeface="Helvetica"/>
              </a:rPr>
              <a:t>발전을 </a:t>
            </a:r>
            <a:r>
              <a:rPr lang="ko-KR" altLang="en-US" sz="1200" b="0" dirty="0" smtClean="0">
                <a:solidFill>
                  <a:schemeClr val="tx1"/>
                </a:solidFill>
                <a:latin typeface="맑은 고딕" pitchFamily="50" charset="-127"/>
                <a:ea typeface="맑은 고딕" pitchFamily="50" charset="-127"/>
                <a:cs typeface="Helvetica"/>
                <a:sym typeface="Helvetica"/>
              </a:rPr>
              <a:t>할 것입니</a:t>
            </a:r>
            <a:r>
              <a:rPr lang="ko-KR" altLang="ko-KR" sz="1200" b="0" dirty="0" smtClean="0">
                <a:solidFill>
                  <a:schemeClr val="tx1"/>
                </a:solidFill>
                <a:latin typeface="맑은 고딕" pitchFamily="50" charset="-127"/>
                <a:ea typeface="맑은 고딕" pitchFamily="50" charset="-127"/>
                <a:cs typeface="Helvetica"/>
                <a:sym typeface="Helvetica"/>
              </a:rPr>
              <a:t>다</a:t>
            </a:r>
            <a:r>
              <a:rPr lang="en-US" altLang="ko-KR" sz="1200" b="0" dirty="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아울러</a:t>
            </a:r>
            <a:r>
              <a:rPr lang="en-US" altLang="ko-KR" sz="1200" b="0" dirty="0" smtClean="0">
                <a:solidFill>
                  <a:schemeClr val="tx1"/>
                </a:solidFill>
                <a:latin typeface="맑은 고딕" pitchFamily="50" charset="-127"/>
                <a:ea typeface="맑은 고딕" pitchFamily="50" charset="-127"/>
                <a:cs typeface="Helvetica"/>
                <a:sym typeface="Helvetica"/>
              </a:rPr>
              <a:t> </a:t>
            </a:r>
            <a:r>
              <a:rPr lang="en-US" altLang="ko-KR" sz="1200" b="0" dirty="0" err="1" smtClean="0">
                <a:solidFill>
                  <a:schemeClr val="tx1"/>
                </a:solidFill>
                <a:latin typeface="맑은 고딕" pitchFamily="50" charset="-127"/>
                <a:ea typeface="맑은 고딕" pitchFamily="50" charset="-127"/>
                <a:cs typeface="Helvetica"/>
                <a:sym typeface="Helvetica"/>
              </a:rPr>
              <a:t>CFun</a:t>
            </a:r>
            <a:r>
              <a:rPr lang="ko-KR" altLang="en-US" sz="1200" b="0" dirty="0" smtClean="0">
                <a:solidFill>
                  <a:schemeClr val="tx1"/>
                </a:solidFill>
                <a:latin typeface="맑은 고딕" pitchFamily="50" charset="-127"/>
                <a:ea typeface="맑은 고딕" pitchFamily="50" charset="-127"/>
                <a:cs typeface="Helvetica"/>
                <a:sym typeface="Helvetica"/>
              </a:rPr>
              <a:t>은</a:t>
            </a:r>
            <a:r>
              <a:rPr lang="ko-KR"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기타 모든 창작 영역</a:t>
            </a:r>
            <a:r>
              <a:rPr lang="en-US" altLang="ko-KR" sz="1200" b="0" dirty="0" smtClean="0">
                <a:solidFill>
                  <a:schemeClr val="tx1"/>
                </a:solidFill>
                <a:latin typeface="맑은 고딕" pitchFamily="50" charset="-127"/>
                <a:ea typeface="맑은 고딕" pitchFamily="50" charset="-127"/>
                <a:cs typeface="Helvetica"/>
                <a:sym typeface="Helvetica"/>
              </a:rPr>
              <a:t>(</a:t>
            </a:r>
            <a:r>
              <a:rPr lang="ko-KR" altLang="ko-KR" sz="1200" b="0" dirty="0" smtClean="0">
                <a:solidFill>
                  <a:schemeClr val="tx1"/>
                </a:solidFill>
                <a:latin typeface="맑은 고딕" pitchFamily="50" charset="-127"/>
                <a:ea typeface="맑은 고딕" pitchFamily="50" charset="-127"/>
                <a:cs typeface="Helvetica"/>
                <a:sym typeface="Helvetica"/>
              </a:rPr>
              <a:t>만화</a:t>
            </a:r>
            <a:r>
              <a:rPr lang="en-US" altLang="ko-KR" sz="1200" b="0" dirty="0">
                <a:solidFill>
                  <a:schemeClr val="tx1"/>
                </a:solidFill>
                <a:latin typeface="맑은 고딕" pitchFamily="50" charset="-127"/>
                <a:ea typeface="맑은 고딕" pitchFamily="50" charset="-127"/>
                <a:cs typeface="Helvetica"/>
                <a:sym typeface="Helvetica"/>
              </a:rPr>
              <a:t>, </a:t>
            </a:r>
            <a:r>
              <a:rPr lang="ko-KR" altLang="ko-KR" sz="1200" b="0" dirty="0">
                <a:solidFill>
                  <a:schemeClr val="tx1"/>
                </a:solidFill>
                <a:latin typeface="맑은 고딕" pitchFamily="50" charset="-127"/>
                <a:ea typeface="맑은 고딕" pitchFamily="50" charset="-127"/>
                <a:cs typeface="Helvetica"/>
                <a:sym typeface="Helvetica"/>
              </a:rPr>
              <a:t>음악</a:t>
            </a:r>
            <a:r>
              <a:rPr lang="en-US" altLang="ko-KR" sz="1200" b="0" dirty="0">
                <a:solidFill>
                  <a:schemeClr val="tx1"/>
                </a:solidFill>
                <a:latin typeface="맑은 고딕" pitchFamily="50" charset="-127"/>
                <a:ea typeface="맑은 고딕" pitchFamily="50" charset="-127"/>
                <a:cs typeface="Helvetica"/>
                <a:sym typeface="Helvetica"/>
              </a:rPr>
              <a:t>, </a:t>
            </a:r>
            <a:r>
              <a:rPr lang="ko-KR" altLang="ko-KR" sz="1200" b="0" dirty="0">
                <a:solidFill>
                  <a:schemeClr val="tx1"/>
                </a:solidFill>
                <a:latin typeface="맑은 고딕" pitchFamily="50" charset="-127"/>
                <a:ea typeface="맑은 고딕" pitchFamily="50" charset="-127"/>
                <a:cs typeface="Helvetica"/>
                <a:sym typeface="Helvetica"/>
              </a:rPr>
              <a:t>영화 </a:t>
            </a:r>
            <a:r>
              <a:rPr lang="ko-KR" altLang="ko-KR" sz="1200" b="0" dirty="0" smtClean="0">
                <a:solidFill>
                  <a:schemeClr val="tx1"/>
                </a:solidFill>
                <a:latin typeface="맑은 고딕" pitchFamily="50" charset="-127"/>
                <a:ea typeface="맑은 고딕" pitchFamily="50" charset="-127"/>
                <a:cs typeface="Helvetica"/>
                <a:sym typeface="Helvetica"/>
              </a:rPr>
              <a:t>등</a:t>
            </a:r>
            <a:r>
              <a:rPr lang="en-US" altLang="ko-KR" sz="1200" b="0" dirty="0" smtClean="0">
                <a:solidFill>
                  <a:schemeClr val="tx1"/>
                </a:solidFill>
                <a:latin typeface="맑은 고딕" pitchFamily="50" charset="-127"/>
                <a:ea typeface="맑은 고딕" pitchFamily="50" charset="-127"/>
                <a:cs typeface="Helvetica"/>
                <a:sym typeface="Helvetica"/>
              </a:rPr>
              <a:t>)</a:t>
            </a:r>
            <a:r>
              <a:rPr lang="ko-KR" altLang="en-US" sz="1200" b="0" dirty="0" smtClean="0">
                <a:solidFill>
                  <a:schemeClr val="tx1"/>
                </a:solidFill>
                <a:latin typeface="맑은 고딕" pitchFamily="50" charset="-127"/>
                <a:ea typeface="맑은 고딕" pitchFamily="50" charset="-127"/>
                <a:cs typeface="Helvetica"/>
                <a:sym typeface="Helvetica"/>
              </a:rPr>
              <a:t>에서</a:t>
            </a:r>
            <a:r>
              <a:rPr lang="ko-KR" altLang="ko-KR" sz="1200" b="0" dirty="0" smtClean="0">
                <a:solidFill>
                  <a:schemeClr val="tx1"/>
                </a:solidFill>
                <a:latin typeface="맑은 고딕" pitchFamily="50" charset="-127"/>
                <a:ea typeface="맑은 고딕" pitchFamily="50" charset="-127"/>
                <a:cs typeface="Helvetica"/>
                <a:sym typeface="Helvetica"/>
              </a:rPr>
              <a:t> </a:t>
            </a:r>
            <a:r>
              <a:rPr lang="ko-KR" altLang="ko-KR" sz="1200" b="0" dirty="0">
                <a:solidFill>
                  <a:schemeClr val="tx1"/>
                </a:solidFill>
                <a:latin typeface="맑은 고딕" pitchFamily="50" charset="-127"/>
                <a:ea typeface="맑은 고딕" pitchFamily="50" charset="-127"/>
                <a:cs typeface="Helvetica"/>
                <a:sym typeface="Helvetica"/>
              </a:rPr>
              <a:t>조직적 협동 </a:t>
            </a:r>
            <a:r>
              <a:rPr lang="ko-KR" altLang="ko-KR" sz="1200" b="0" dirty="0" smtClean="0">
                <a:solidFill>
                  <a:schemeClr val="tx1"/>
                </a:solidFill>
                <a:latin typeface="맑은 고딕" pitchFamily="50" charset="-127"/>
                <a:ea typeface="맑은 고딕" pitchFamily="50" charset="-127"/>
                <a:cs typeface="Helvetica"/>
                <a:sym typeface="Helvetica"/>
              </a:rPr>
              <a:t>창작</a:t>
            </a:r>
            <a:r>
              <a:rPr lang="ko-KR" altLang="en-US" sz="1200" b="0" dirty="0" smtClean="0">
                <a:solidFill>
                  <a:schemeClr val="tx1"/>
                </a:solidFill>
                <a:latin typeface="맑은 고딕" pitchFamily="50" charset="-127"/>
                <a:ea typeface="맑은 고딕" pitchFamily="50" charset="-127"/>
                <a:cs typeface="Helvetica"/>
                <a:sym typeface="Helvetica"/>
              </a:rPr>
              <a:t>을</a:t>
            </a:r>
            <a:r>
              <a:rPr lang="ko-KR"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구축할 </a:t>
            </a:r>
            <a:r>
              <a:rPr lang="ko-KR" altLang="ko-KR" sz="1200" b="0" dirty="0" smtClean="0">
                <a:solidFill>
                  <a:schemeClr val="tx1"/>
                </a:solidFill>
                <a:latin typeface="맑은 고딕" pitchFamily="50" charset="-127"/>
                <a:ea typeface="맑은 고딕" pitchFamily="50" charset="-127"/>
                <a:cs typeface="Helvetica"/>
                <a:sym typeface="Helvetica"/>
              </a:rPr>
              <a:t>것</a:t>
            </a:r>
            <a:r>
              <a:rPr lang="ko-KR" altLang="en-US" sz="1200" b="0" dirty="0" smtClean="0">
                <a:solidFill>
                  <a:schemeClr val="tx1"/>
                </a:solidFill>
                <a:latin typeface="맑은 고딕" pitchFamily="50" charset="-127"/>
                <a:ea typeface="맑은 고딕" pitchFamily="50" charset="-127"/>
                <a:cs typeface="Helvetica"/>
                <a:sym typeface="Helvetica"/>
              </a:rPr>
              <a:t>입니</a:t>
            </a:r>
            <a:r>
              <a:rPr lang="ko-KR" altLang="ko-KR" sz="1200" b="0" dirty="0" smtClean="0">
                <a:solidFill>
                  <a:schemeClr val="tx1"/>
                </a:solidFill>
                <a:latin typeface="맑은 고딕" pitchFamily="50" charset="-127"/>
                <a:ea typeface="맑은 고딕" pitchFamily="50" charset="-127"/>
                <a:cs typeface="Helvetica"/>
                <a:sym typeface="Helvetica"/>
              </a:rPr>
              <a:t>다</a:t>
            </a:r>
            <a:r>
              <a:rPr lang="en-US" altLang="ko-KR" sz="1200" b="0" dirty="0" smtClean="0">
                <a:solidFill>
                  <a:schemeClr val="tx1"/>
                </a:solidFill>
                <a:latin typeface="맑은 고딕" pitchFamily="50" charset="-127"/>
                <a:ea typeface="맑은 고딕" pitchFamily="50" charset="-127"/>
                <a:cs typeface="Helvetica"/>
                <a:sym typeface="Helvetica"/>
              </a:rPr>
              <a:t>.</a:t>
            </a:r>
          </a:p>
          <a:p>
            <a:pPr marR="457200" indent="304800" algn="l" defTabSz="457200">
              <a:defRPr sz="1100" b="0">
                <a:solidFill>
                  <a:srgbClr val="374352"/>
                </a:solidFill>
                <a:latin typeface="Helvetica"/>
                <a:ea typeface="Helvetica"/>
                <a:cs typeface="Helvetica"/>
                <a:sym typeface="Helvetica"/>
              </a:defRPr>
            </a:pPr>
            <a:r>
              <a:rPr lang="ko-KR" altLang="en-US" sz="1200" b="0" dirty="0" smtClean="0">
                <a:solidFill>
                  <a:schemeClr val="tx1"/>
                </a:solidFill>
                <a:latin typeface="맑은 고딕" pitchFamily="50" charset="-127"/>
                <a:ea typeface="맑은 고딕" pitchFamily="50" charset="-127"/>
                <a:cs typeface="Helvetica"/>
                <a:sym typeface="Helvetica"/>
              </a:rPr>
              <a:t>저희 </a:t>
            </a:r>
            <a:r>
              <a:rPr lang="en-US" altLang="ko-KR" sz="1200" b="0" dirty="0" err="1" smtClean="0">
                <a:solidFill>
                  <a:schemeClr val="tx1"/>
                </a:solidFill>
                <a:latin typeface="맑은 고딕" pitchFamily="50" charset="-127"/>
                <a:ea typeface="맑은 고딕" pitchFamily="50" charset="-127"/>
                <a:cs typeface="Helvetica"/>
                <a:sym typeface="Helvetica"/>
              </a:rPr>
              <a:t>CFun</a:t>
            </a:r>
            <a:r>
              <a:rPr lang="ko-KR" altLang="ko-KR" sz="1200" b="0" dirty="0" smtClean="0">
                <a:solidFill>
                  <a:schemeClr val="tx1"/>
                </a:solidFill>
                <a:latin typeface="맑은 고딕" pitchFamily="50" charset="-127"/>
                <a:ea typeface="맑은 고딕" pitchFamily="50" charset="-127"/>
                <a:cs typeface="Helvetica"/>
                <a:sym typeface="Helvetica"/>
              </a:rPr>
              <a:t>의 </a:t>
            </a:r>
            <a:r>
              <a:rPr lang="ko-KR" altLang="ko-KR" sz="1200" b="0" dirty="0">
                <a:solidFill>
                  <a:schemeClr val="tx1"/>
                </a:solidFill>
                <a:latin typeface="맑은 고딕" pitchFamily="50" charset="-127"/>
                <a:ea typeface="맑은 고딕" pitchFamily="50" charset="-127"/>
                <a:cs typeface="Helvetica"/>
                <a:sym typeface="Helvetica"/>
              </a:rPr>
              <a:t>목표는 </a:t>
            </a:r>
            <a:r>
              <a:rPr lang="ko-KR" altLang="ko-KR" sz="1200" b="0" dirty="0" smtClean="0">
                <a:solidFill>
                  <a:schemeClr val="tx1"/>
                </a:solidFill>
                <a:latin typeface="맑은 고딕" pitchFamily="50" charset="-127"/>
                <a:ea typeface="맑은 고딕" pitchFamily="50" charset="-127"/>
                <a:cs typeface="Helvetica"/>
                <a:sym typeface="Helvetica"/>
              </a:rPr>
              <a:t>전세계</a:t>
            </a:r>
            <a:r>
              <a:rPr lang="ko-KR" altLang="en-US" sz="1200" b="0" dirty="0" smtClean="0">
                <a:solidFill>
                  <a:schemeClr val="tx1"/>
                </a:solidFill>
                <a:latin typeface="맑은 고딕" pitchFamily="50" charset="-127"/>
                <a:ea typeface="맑은 고딕" pitchFamily="50" charset="-127"/>
                <a:cs typeface="Helvetica"/>
                <a:sym typeface="Helvetica"/>
              </a:rPr>
              <a:t>의 수많은</a:t>
            </a:r>
            <a:r>
              <a:rPr lang="ko-KR"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크리에이터를</a:t>
            </a:r>
            <a:r>
              <a:rPr lang="ko-KR" altLang="ko-KR" sz="1200" b="0" dirty="0" smtClean="0">
                <a:solidFill>
                  <a:schemeClr val="tx1"/>
                </a:solidFill>
                <a:latin typeface="맑은 고딕" pitchFamily="50" charset="-127"/>
                <a:ea typeface="맑은 고딕" pitchFamily="50" charset="-127"/>
                <a:cs typeface="Helvetica"/>
                <a:sym typeface="Helvetica"/>
              </a:rPr>
              <a:t> 모아</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양질의 </a:t>
            </a:r>
            <a:r>
              <a:rPr lang="ko-KR" altLang="ko-KR" sz="1200" b="0" dirty="0" smtClean="0">
                <a:solidFill>
                  <a:schemeClr val="tx1"/>
                </a:solidFill>
                <a:latin typeface="맑은 고딕" pitchFamily="50" charset="-127"/>
                <a:ea typeface="맑은 고딕" pitchFamily="50" charset="-127"/>
                <a:cs typeface="Helvetica"/>
                <a:sym typeface="Helvetica"/>
              </a:rPr>
              <a:t>시스템을 </a:t>
            </a:r>
            <a:r>
              <a:rPr lang="ko-KR" altLang="ko-KR" sz="1200" b="0" dirty="0">
                <a:solidFill>
                  <a:schemeClr val="tx1"/>
                </a:solidFill>
                <a:latin typeface="맑은 고딕" pitchFamily="50" charset="-127"/>
                <a:ea typeface="맑은 고딕" pitchFamily="50" charset="-127"/>
                <a:cs typeface="Helvetica"/>
                <a:sym typeface="Helvetica"/>
              </a:rPr>
              <a:t>제공하여 </a:t>
            </a:r>
            <a:r>
              <a:rPr lang="ko-KR" altLang="en-US" sz="1200" b="0" dirty="0" smtClean="0">
                <a:solidFill>
                  <a:schemeClr val="tx1"/>
                </a:solidFill>
                <a:latin typeface="맑은 고딕" pitchFamily="50" charset="-127"/>
                <a:ea typeface="맑은 고딕" pitchFamily="50" charset="-127"/>
                <a:cs typeface="Helvetica"/>
                <a:sym typeface="Helvetica"/>
              </a:rPr>
              <a:t>그들의 작품 제작</a:t>
            </a:r>
            <a:r>
              <a:rPr lang="ko-KR" altLang="ko-KR" sz="1200" b="0" dirty="0" smtClean="0">
                <a:solidFill>
                  <a:schemeClr val="tx1"/>
                </a:solidFill>
                <a:latin typeface="맑은 고딕" pitchFamily="50" charset="-127"/>
                <a:ea typeface="맑은 고딕" pitchFamily="50" charset="-127"/>
                <a:cs typeface="Helvetica"/>
                <a:sym typeface="Helvetica"/>
              </a:rPr>
              <a:t>을 </a:t>
            </a:r>
            <a:r>
              <a:rPr lang="ko-KR" altLang="en-US" sz="1200" b="0" dirty="0" smtClean="0">
                <a:solidFill>
                  <a:schemeClr val="tx1"/>
                </a:solidFill>
                <a:latin typeface="맑은 고딕" pitchFamily="50" charset="-127"/>
                <a:ea typeface="맑은 고딕" pitchFamily="50" charset="-127"/>
                <a:cs typeface="Helvetica"/>
                <a:sym typeface="Helvetica"/>
              </a:rPr>
              <a:t>돕고</a:t>
            </a:r>
            <a:r>
              <a:rPr lang="en-US" altLang="ko-KR" sz="1200" b="0" dirty="0" smtClean="0">
                <a:solidFill>
                  <a:schemeClr val="tx1"/>
                </a:solidFill>
                <a:latin typeface="맑은 고딕" pitchFamily="50" charset="-127"/>
                <a:ea typeface="맑은 고딕" pitchFamily="50" charset="-127"/>
                <a:cs typeface="Helvetica"/>
                <a:sym typeface="Helvetica"/>
              </a:rPr>
              <a:t>,</a:t>
            </a:r>
            <a:r>
              <a:rPr lang="ko-KR" altLang="ko-KR" sz="1200" b="0" dirty="0" smtClean="0">
                <a:solidFill>
                  <a:schemeClr val="tx1"/>
                </a:solidFill>
                <a:latin typeface="맑은 고딕" pitchFamily="50" charset="-127"/>
                <a:ea typeface="맑은 고딕" pitchFamily="50" charset="-127"/>
                <a:cs typeface="Helvetica"/>
                <a:sym typeface="Helvetica"/>
              </a:rPr>
              <a:t> 개</a:t>
            </a:r>
            <a:r>
              <a:rPr lang="ko-KR" altLang="en-US" sz="1200" b="0" dirty="0" smtClean="0">
                <a:solidFill>
                  <a:schemeClr val="tx1"/>
                </a:solidFill>
                <a:latin typeface="맑은 고딕" pitchFamily="50" charset="-127"/>
                <a:ea typeface="맑은 고딕" pitchFamily="50" charset="-127"/>
                <a:cs typeface="Helvetica"/>
                <a:sym typeface="Helvetica"/>
              </a:rPr>
              <a:t>개</a:t>
            </a:r>
            <a:r>
              <a:rPr lang="ko-KR" altLang="ko-KR" sz="1200" b="0" dirty="0" smtClean="0">
                <a:solidFill>
                  <a:schemeClr val="tx1"/>
                </a:solidFill>
                <a:latin typeface="맑은 고딕" pitchFamily="50" charset="-127"/>
                <a:ea typeface="맑은 고딕" pitchFamily="50" charset="-127"/>
                <a:cs typeface="Helvetica"/>
                <a:sym typeface="Helvetica"/>
              </a:rPr>
              <a:t>인의</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소중한</a:t>
            </a:r>
            <a:r>
              <a:rPr lang="ko-KR" altLang="ko-KR" sz="1200" b="0" dirty="0" smtClean="0">
                <a:solidFill>
                  <a:schemeClr val="tx1"/>
                </a:solidFill>
                <a:latin typeface="맑은 고딕" pitchFamily="50" charset="-127"/>
                <a:ea typeface="맑은 고딕" pitchFamily="50" charset="-127"/>
                <a:cs typeface="Helvetica"/>
                <a:sym typeface="Helvetica"/>
              </a:rPr>
              <a:t> 데이터 자산</a:t>
            </a:r>
            <a:r>
              <a:rPr lang="ko-KR" altLang="en-US" sz="1200" b="0" dirty="0" smtClean="0">
                <a:solidFill>
                  <a:schemeClr val="tx1"/>
                </a:solidFill>
                <a:latin typeface="맑은 고딕" pitchFamily="50" charset="-127"/>
                <a:ea typeface="맑은 고딕" pitchFamily="50" charset="-127"/>
                <a:cs typeface="Helvetica"/>
                <a:sym typeface="Helvetica"/>
              </a:rPr>
              <a:t>의</a:t>
            </a:r>
            <a:r>
              <a:rPr lang="ko-KR" altLang="ko-KR" sz="1200" b="0" dirty="0" smtClean="0">
                <a:solidFill>
                  <a:schemeClr val="tx1"/>
                </a:solidFill>
                <a:latin typeface="맑은 고딕" pitchFamily="50" charset="-127"/>
                <a:ea typeface="맑은 고딕" pitchFamily="50" charset="-127"/>
                <a:cs typeface="Helvetica"/>
                <a:sym typeface="Helvetica"/>
              </a:rPr>
              <a:t> 가치</a:t>
            </a:r>
            <a:r>
              <a:rPr lang="ko-KR" altLang="en-US" sz="1200" b="0" dirty="0" smtClean="0">
                <a:solidFill>
                  <a:schemeClr val="tx1"/>
                </a:solidFill>
                <a:latin typeface="맑은 고딕" pitchFamily="50" charset="-127"/>
                <a:ea typeface="맑은 고딕" pitchFamily="50" charset="-127"/>
                <a:cs typeface="Helvetica"/>
                <a:sym typeface="Helvetica"/>
              </a:rPr>
              <a:t>를 보호하고 전달하는 것입니다</a:t>
            </a:r>
            <a:r>
              <a:rPr lang="en-US" altLang="ko-KR" sz="1200" b="0" dirty="0" smtClean="0">
                <a:solidFill>
                  <a:schemeClr val="tx1"/>
                </a:solidFill>
                <a:latin typeface="맑은 고딕" pitchFamily="50" charset="-127"/>
                <a:ea typeface="맑은 고딕" pitchFamily="50" charset="-127"/>
                <a:cs typeface="Helvetica"/>
                <a:sym typeface="Helvetica"/>
              </a:rPr>
              <a:t>.</a:t>
            </a:r>
            <a:endParaRPr lang="ko-KR" altLang="ko-KR" sz="1200" b="0" dirty="0" smtClean="0">
              <a:solidFill>
                <a:schemeClr val="tx1"/>
              </a:solidFill>
              <a:latin typeface="맑은 고딕" pitchFamily="50" charset="-127"/>
              <a:ea typeface="맑은 고딕" pitchFamily="50" charset="-127"/>
              <a:cs typeface="Helvetica"/>
              <a:sym typeface="Helvetica"/>
            </a:endParaRPr>
          </a:p>
          <a:p>
            <a:pPr marR="457200" indent="304800" algn="l" defTabSz="457200">
              <a:defRPr sz="1100" b="0">
                <a:solidFill>
                  <a:srgbClr val="374352"/>
                </a:solidFill>
                <a:latin typeface="Helvetica"/>
                <a:ea typeface="Helvetica"/>
                <a:cs typeface="Helvetica"/>
                <a:sym typeface="Helvetica"/>
              </a:defRPr>
            </a:pPr>
            <a:endParaRPr lang="ko-KR" altLang="en-US" sz="1200" b="0" dirty="0">
              <a:solidFill>
                <a:schemeClr val="tx1"/>
              </a:solidFill>
              <a:latin typeface="맑은 고딕" pitchFamily="50" charset="-127"/>
              <a:ea typeface="맑은 고딕" pitchFamily="50" charset="-127"/>
              <a:cs typeface="Helvetica"/>
              <a:sym typeface="Helvetica"/>
            </a:endParaRPr>
          </a:p>
        </p:txBody>
      </p:sp>
      <p:pic>
        <p:nvPicPr>
          <p:cNvPr id="147" name="图片-4.png" descr="图片-4.png"/>
          <p:cNvPicPr>
            <a:picLocks noChangeAspect="1"/>
          </p:cNvPicPr>
          <p:nvPr/>
        </p:nvPicPr>
        <p:blipFill>
          <a:blip r:embed="rId2" cstate="print">
            <a:extLst/>
          </a:blip>
          <a:stretch>
            <a:fillRect/>
          </a:stretch>
        </p:blipFill>
        <p:spPr>
          <a:xfrm>
            <a:off x="4092012" y="7665449"/>
            <a:ext cx="2864774" cy="2518482"/>
          </a:xfrm>
          <a:prstGeom prst="rect">
            <a:avLst/>
          </a:prstGeom>
          <a:ln w="3175">
            <a:miter lim="400000"/>
          </a:ln>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1" name="成组"/>
          <p:cNvGrpSpPr/>
          <p:nvPr/>
        </p:nvGrpSpPr>
        <p:grpSpPr>
          <a:xfrm>
            <a:off x="792014" y="834877"/>
            <a:ext cx="815976" cy="449262"/>
            <a:chOff x="0" y="0"/>
            <a:chExt cx="815975" cy="449261"/>
          </a:xfrm>
        </p:grpSpPr>
        <p:sp>
          <p:nvSpPr>
            <p:cNvPr id="149" name="形状"/>
            <p:cNvSpPr/>
            <p:nvPr/>
          </p:nvSpPr>
          <p:spPr>
            <a:xfrm>
              <a:off x="0" y="1586"/>
              <a:ext cx="815975" cy="447676"/>
            </a:xfrm>
            <a:custGeom>
              <a:avLst/>
              <a:gdLst/>
              <a:ahLst/>
              <a:cxnLst>
                <a:cxn ang="0">
                  <a:pos x="wd2" y="hd2"/>
                </a:cxn>
                <a:cxn ang="5400000">
                  <a:pos x="wd2" y="hd2"/>
                </a:cxn>
                <a:cxn ang="10800000">
                  <a:pos x="wd2" y="hd2"/>
                </a:cxn>
                <a:cxn ang="16200000">
                  <a:pos x="wd2" y="hd2"/>
                </a:cxn>
              </a:cxnLst>
              <a:rect l="0" t="0" r="r" b="b"/>
              <a:pathLst>
                <a:path w="21600" h="21600" extrusionOk="0">
                  <a:moveTo>
                    <a:pt x="19111" y="12220"/>
                  </a:moveTo>
                  <a:lnTo>
                    <a:pt x="19086" y="11837"/>
                  </a:lnTo>
                  <a:lnTo>
                    <a:pt x="19058" y="11462"/>
                  </a:lnTo>
                  <a:lnTo>
                    <a:pt x="19018" y="11087"/>
                  </a:lnTo>
                  <a:lnTo>
                    <a:pt x="18965" y="10726"/>
                  </a:lnTo>
                  <a:lnTo>
                    <a:pt x="18909" y="10366"/>
                  </a:lnTo>
                  <a:lnTo>
                    <a:pt x="18844" y="10013"/>
                  </a:lnTo>
                  <a:lnTo>
                    <a:pt x="18767" y="9667"/>
                  </a:lnTo>
                  <a:lnTo>
                    <a:pt x="18678" y="9329"/>
                  </a:lnTo>
                  <a:lnTo>
                    <a:pt x="18589" y="8998"/>
                  </a:lnTo>
                  <a:lnTo>
                    <a:pt x="18488" y="8689"/>
                  </a:lnTo>
                  <a:lnTo>
                    <a:pt x="18379" y="8372"/>
                  </a:lnTo>
                  <a:lnTo>
                    <a:pt x="18262" y="8078"/>
                  </a:lnTo>
                  <a:lnTo>
                    <a:pt x="18141" y="7791"/>
                  </a:lnTo>
                  <a:lnTo>
                    <a:pt x="18011" y="7511"/>
                  </a:lnTo>
                  <a:lnTo>
                    <a:pt x="17870" y="7239"/>
                  </a:lnTo>
                  <a:lnTo>
                    <a:pt x="17729" y="6989"/>
                  </a:lnTo>
                  <a:lnTo>
                    <a:pt x="17579" y="6746"/>
                  </a:lnTo>
                  <a:lnTo>
                    <a:pt x="17425" y="6518"/>
                  </a:lnTo>
                  <a:lnTo>
                    <a:pt x="17264" y="6298"/>
                  </a:lnTo>
                  <a:lnTo>
                    <a:pt x="17094" y="6092"/>
                  </a:lnTo>
                  <a:lnTo>
                    <a:pt x="16924" y="5900"/>
                  </a:lnTo>
                  <a:lnTo>
                    <a:pt x="16747" y="5724"/>
                  </a:lnTo>
                  <a:lnTo>
                    <a:pt x="16565" y="5569"/>
                  </a:lnTo>
                  <a:lnTo>
                    <a:pt x="16379" y="5422"/>
                  </a:lnTo>
                  <a:lnTo>
                    <a:pt x="16185" y="5290"/>
                  </a:lnTo>
                  <a:lnTo>
                    <a:pt x="15991" y="5172"/>
                  </a:lnTo>
                  <a:lnTo>
                    <a:pt x="15789" y="5069"/>
                  </a:lnTo>
                  <a:lnTo>
                    <a:pt x="15587" y="4995"/>
                  </a:lnTo>
                  <a:lnTo>
                    <a:pt x="15381" y="4929"/>
                  </a:lnTo>
                  <a:lnTo>
                    <a:pt x="15171" y="4878"/>
                  </a:lnTo>
                  <a:lnTo>
                    <a:pt x="14956" y="4856"/>
                  </a:lnTo>
                  <a:lnTo>
                    <a:pt x="14742" y="4841"/>
                  </a:lnTo>
                  <a:lnTo>
                    <a:pt x="14581" y="4856"/>
                  </a:lnTo>
                  <a:lnTo>
                    <a:pt x="14411" y="4863"/>
                  </a:lnTo>
                  <a:lnTo>
                    <a:pt x="14249" y="4892"/>
                  </a:lnTo>
                  <a:lnTo>
                    <a:pt x="14087" y="4929"/>
                  </a:lnTo>
                  <a:lnTo>
                    <a:pt x="13926" y="4981"/>
                  </a:lnTo>
                  <a:lnTo>
                    <a:pt x="13611" y="5113"/>
                  </a:lnTo>
                  <a:lnTo>
                    <a:pt x="13457" y="5194"/>
                  </a:lnTo>
                  <a:lnTo>
                    <a:pt x="13312" y="5282"/>
                  </a:lnTo>
                  <a:lnTo>
                    <a:pt x="13013" y="5488"/>
                  </a:lnTo>
                  <a:lnTo>
                    <a:pt x="12871" y="5613"/>
                  </a:lnTo>
                  <a:lnTo>
                    <a:pt x="12730" y="5731"/>
                  </a:lnTo>
                  <a:lnTo>
                    <a:pt x="12592" y="5871"/>
                  </a:lnTo>
                  <a:lnTo>
                    <a:pt x="12459" y="6011"/>
                  </a:lnTo>
                  <a:lnTo>
                    <a:pt x="12326" y="6165"/>
                  </a:lnTo>
                  <a:lnTo>
                    <a:pt x="12277" y="5834"/>
                  </a:lnTo>
                  <a:lnTo>
                    <a:pt x="12220" y="5518"/>
                  </a:lnTo>
                  <a:lnTo>
                    <a:pt x="12152" y="5201"/>
                  </a:lnTo>
                  <a:lnTo>
                    <a:pt x="12079" y="4885"/>
                  </a:lnTo>
                  <a:lnTo>
                    <a:pt x="12002" y="4583"/>
                  </a:lnTo>
                  <a:lnTo>
                    <a:pt x="11917" y="4289"/>
                  </a:lnTo>
                  <a:lnTo>
                    <a:pt x="11828" y="3987"/>
                  </a:lnTo>
                  <a:lnTo>
                    <a:pt x="11731" y="3708"/>
                  </a:lnTo>
                  <a:lnTo>
                    <a:pt x="11626" y="3436"/>
                  </a:lnTo>
                  <a:lnTo>
                    <a:pt x="11517" y="3163"/>
                  </a:lnTo>
                  <a:lnTo>
                    <a:pt x="11400" y="2913"/>
                  </a:lnTo>
                  <a:lnTo>
                    <a:pt x="11283" y="2656"/>
                  </a:lnTo>
                  <a:lnTo>
                    <a:pt x="11158" y="2420"/>
                  </a:lnTo>
                  <a:lnTo>
                    <a:pt x="11024" y="2185"/>
                  </a:lnTo>
                  <a:lnTo>
                    <a:pt x="10887" y="1972"/>
                  </a:lnTo>
                  <a:lnTo>
                    <a:pt x="10745" y="1751"/>
                  </a:lnTo>
                  <a:lnTo>
                    <a:pt x="10600" y="1552"/>
                  </a:lnTo>
                  <a:lnTo>
                    <a:pt x="10450" y="1361"/>
                  </a:lnTo>
                  <a:lnTo>
                    <a:pt x="10297" y="1184"/>
                  </a:lnTo>
                  <a:lnTo>
                    <a:pt x="10139" y="1023"/>
                  </a:lnTo>
                  <a:lnTo>
                    <a:pt x="9974" y="861"/>
                  </a:lnTo>
                  <a:lnTo>
                    <a:pt x="9808" y="714"/>
                  </a:lnTo>
                  <a:lnTo>
                    <a:pt x="9634" y="581"/>
                  </a:lnTo>
                  <a:lnTo>
                    <a:pt x="9464" y="463"/>
                  </a:lnTo>
                  <a:lnTo>
                    <a:pt x="9287" y="360"/>
                  </a:lnTo>
                  <a:lnTo>
                    <a:pt x="9105" y="265"/>
                  </a:lnTo>
                  <a:lnTo>
                    <a:pt x="8923" y="184"/>
                  </a:lnTo>
                  <a:lnTo>
                    <a:pt x="8737" y="125"/>
                  </a:lnTo>
                  <a:lnTo>
                    <a:pt x="8543" y="66"/>
                  </a:lnTo>
                  <a:lnTo>
                    <a:pt x="8353" y="29"/>
                  </a:lnTo>
                  <a:lnTo>
                    <a:pt x="8159" y="7"/>
                  </a:lnTo>
                  <a:lnTo>
                    <a:pt x="7965" y="0"/>
                  </a:lnTo>
                  <a:lnTo>
                    <a:pt x="7844" y="0"/>
                  </a:lnTo>
                  <a:lnTo>
                    <a:pt x="7731" y="7"/>
                  </a:lnTo>
                  <a:lnTo>
                    <a:pt x="7614" y="29"/>
                  </a:lnTo>
                  <a:lnTo>
                    <a:pt x="7500" y="44"/>
                  </a:lnTo>
                  <a:lnTo>
                    <a:pt x="7391" y="59"/>
                  </a:lnTo>
                  <a:lnTo>
                    <a:pt x="7274" y="96"/>
                  </a:lnTo>
                  <a:lnTo>
                    <a:pt x="7056" y="169"/>
                  </a:lnTo>
                  <a:lnTo>
                    <a:pt x="6834" y="250"/>
                  </a:lnTo>
                  <a:lnTo>
                    <a:pt x="6619" y="368"/>
                  </a:lnTo>
                  <a:lnTo>
                    <a:pt x="6413" y="500"/>
                  </a:lnTo>
                  <a:lnTo>
                    <a:pt x="6207" y="647"/>
                  </a:lnTo>
                  <a:lnTo>
                    <a:pt x="6009" y="809"/>
                  </a:lnTo>
                  <a:lnTo>
                    <a:pt x="5811" y="993"/>
                  </a:lnTo>
                  <a:lnTo>
                    <a:pt x="5625" y="1184"/>
                  </a:lnTo>
                  <a:lnTo>
                    <a:pt x="5443" y="1405"/>
                  </a:lnTo>
                  <a:lnTo>
                    <a:pt x="5266" y="1626"/>
                  </a:lnTo>
                  <a:lnTo>
                    <a:pt x="5092" y="1876"/>
                  </a:lnTo>
                  <a:lnTo>
                    <a:pt x="4930" y="2134"/>
                  </a:lnTo>
                  <a:lnTo>
                    <a:pt x="4773" y="2406"/>
                  </a:lnTo>
                  <a:lnTo>
                    <a:pt x="4623" y="2693"/>
                  </a:lnTo>
                  <a:lnTo>
                    <a:pt x="4482" y="2987"/>
                  </a:lnTo>
                  <a:lnTo>
                    <a:pt x="4348" y="3296"/>
                  </a:lnTo>
                  <a:lnTo>
                    <a:pt x="4223" y="3612"/>
                  </a:lnTo>
                  <a:lnTo>
                    <a:pt x="4106" y="3958"/>
                  </a:lnTo>
                  <a:lnTo>
                    <a:pt x="3997" y="4296"/>
                  </a:lnTo>
                  <a:lnTo>
                    <a:pt x="3896" y="4650"/>
                  </a:lnTo>
                  <a:lnTo>
                    <a:pt x="3807" y="5010"/>
                  </a:lnTo>
                  <a:lnTo>
                    <a:pt x="3726" y="5385"/>
                  </a:lnTo>
                  <a:lnTo>
                    <a:pt x="3657" y="5768"/>
                  </a:lnTo>
                  <a:lnTo>
                    <a:pt x="3597" y="6158"/>
                  </a:lnTo>
                  <a:lnTo>
                    <a:pt x="3544" y="6548"/>
                  </a:lnTo>
                  <a:lnTo>
                    <a:pt x="3504" y="6960"/>
                  </a:lnTo>
                  <a:lnTo>
                    <a:pt x="3492" y="7158"/>
                  </a:lnTo>
                  <a:lnTo>
                    <a:pt x="3475" y="7372"/>
                  </a:lnTo>
                  <a:lnTo>
                    <a:pt x="3467" y="7578"/>
                  </a:lnTo>
                  <a:lnTo>
                    <a:pt x="3455" y="7791"/>
                  </a:lnTo>
                  <a:lnTo>
                    <a:pt x="3455" y="7997"/>
                  </a:lnTo>
                  <a:lnTo>
                    <a:pt x="3451" y="8203"/>
                  </a:lnTo>
                  <a:lnTo>
                    <a:pt x="3455" y="8460"/>
                  </a:lnTo>
                  <a:lnTo>
                    <a:pt x="3463" y="8703"/>
                  </a:lnTo>
                  <a:lnTo>
                    <a:pt x="3475" y="8946"/>
                  </a:lnTo>
                  <a:lnTo>
                    <a:pt x="3492" y="9196"/>
                  </a:lnTo>
                  <a:lnTo>
                    <a:pt x="3415" y="9189"/>
                  </a:lnTo>
                  <a:lnTo>
                    <a:pt x="3237" y="9196"/>
                  </a:lnTo>
                  <a:lnTo>
                    <a:pt x="3063" y="9218"/>
                  </a:lnTo>
                  <a:lnTo>
                    <a:pt x="2893" y="9262"/>
                  </a:lnTo>
                  <a:lnTo>
                    <a:pt x="2724" y="9314"/>
                  </a:lnTo>
                  <a:lnTo>
                    <a:pt x="2558" y="9380"/>
                  </a:lnTo>
                  <a:lnTo>
                    <a:pt x="2400" y="9468"/>
                  </a:lnTo>
                  <a:lnTo>
                    <a:pt x="2243" y="9564"/>
                  </a:lnTo>
                  <a:lnTo>
                    <a:pt x="2081" y="9682"/>
                  </a:lnTo>
                  <a:lnTo>
                    <a:pt x="1936" y="9799"/>
                  </a:lnTo>
                  <a:lnTo>
                    <a:pt x="1786" y="9939"/>
                  </a:lnTo>
                  <a:lnTo>
                    <a:pt x="1645" y="10086"/>
                  </a:lnTo>
                  <a:lnTo>
                    <a:pt x="1503" y="10248"/>
                  </a:lnTo>
                  <a:lnTo>
                    <a:pt x="1370" y="10417"/>
                  </a:lnTo>
                  <a:lnTo>
                    <a:pt x="1241" y="10601"/>
                  </a:lnTo>
                  <a:lnTo>
                    <a:pt x="1119" y="10800"/>
                  </a:lnTo>
                  <a:lnTo>
                    <a:pt x="1002" y="11006"/>
                  </a:lnTo>
                  <a:lnTo>
                    <a:pt x="885" y="11219"/>
                  </a:lnTo>
                  <a:lnTo>
                    <a:pt x="780" y="11447"/>
                  </a:lnTo>
                  <a:lnTo>
                    <a:pt x="683" y="11683"/>
                  </a:lnTo>
                  <a:lnTo>
                    <a:pt x="586" y="11926"/>
                  </a:lnTo>
                  <a:lnTo>
                    <a:pt x="493" y="12176"/>
                  </a:lnTo>
                  <a:lnTo>
                    <a:pt x="412" y="12433"/>
                  </a:lnTo>
                  <a:lnTo>
                    <a:pt x="335" y="12698"/>
                  </a:lnTo>
                  <a:lnTo>
                    <a:pt x="206" y="13257"/>
                  </a:lnTo>
                  <a:lnTo>
                    <a:pt x="154" y="13544"/>
                  </a:lnTo>
                  <a:lnTo>
                    <a:pt x="73" y="14147"/>
                  </a:lnTo>
                  <a:lnTo>
                    <a:pt x="40" y="14456"/>
                  </a:lnTo>
                  <a:lnTo>
                    <a:pt x="20" y="14758"/>
                  </a:lnTo>
                  <a:lnTo>
                    <a:pt x="8" y="15074"/>
                  </a:lnTo>
                  <a:lnTo>
                    <a:pt x="0" y="15391"/>
                  </a:lnTo>
                  <a:lnTo>
                    <a:pt x="8" y="15707"/>
                  </a:lnTo>
                  <a:lnTo>
                    <a:pt x="20" y="16009"/>
                  </a:lnTo>
                  <a:lnTo>
                    <a:pt x="40" y="16310"/>
                  </a:lnTo>
                  <a:lnTo>
                    <a:pt x="69" y="16605"/>
                  </a:lnTo>
                  <a:lnTo>
                    <a:pt x="101" y="16899"/>
                  </a:lnTo>
                  <a:lnTo>
                    <a:pt x="145" y="17186"/>
                  </a:lnTo>
                  <a:lnTo>
                    <a:pt x="198" y="17465"/>
                  </a:lnTo>
                  <a:lnTo>
                    <a:pt x="255" y="17738"/>
                  </a:lnTo>
                  <a:lnTo>
                    <a:pt x="319" y="18010"/>
                  </a:lnTo>
                  <a:lnTo>
                    <a:pt x="388" y="18267"/>
                  </a:lnTo>
                  <a:lnTo>
                    <a:pt x="465" y="18517"/>
                  </a:lnTo>
                  <a:lnTo>
                    <a:pt x="554" y="18775"/>
                  </a:lnTo>
                  <a:lnTo>
                    <a:pt x="643" y="19010"/>
                  </a:lnTo>
                  <a:lnTo>
                    <a:pt x="740" y="19238"/>
                  </a:lnTo>
                  <a:lnTo>
                    <a:pt x="841" y="19459"/>
                  </a:lnTo>
                  <a:lnTo>
                    <a:pt x="946" y="19672"/>
                  </a:lnTo>
                  <a:lnTo>
                    <a:pt x="1059" y="19878"/>
                  </a:lnTo>
                  <a:lnTo>
                    <a:pt x="1172" y="20070"/>
                  </a:lnTo>
                  <a:lnTo>
                    <a:pt x="1297" y="20254"/>
                  </a:lnTo>
                  <a:lnTo>
                    <a:pt x="1422" y="20430"/>
                  </a:lnTo>
                  <a:lnTo>
                    <a:pt x="1556" y="20592"/>
                  </a:lnTo>
                  <a:lnTo>
                    <a:pt x="1689" y="20739"/>
                  </a:lnTo>
                  <a:lnTo>
                    <a:pt x="1831" y="20894"/>
                  </a:lnTo>
                  <a:lnTo>
                    <a:pt x="1972" y="21011"/>
                  </a:lnTo>
                  <a:lnTo>
                    <a:pt x="2122" y="21137"/>
                  </a:lnTo>
                  <a:lnTo>
                    <a:pt x="2275" y="21240"/>
                  </a:lnTo>
                  <a:lnTo>
                    <a:pt x="2429" y="21328"/>
                  </a:lnTo>
                  <a:lnTo>
                    <a:pt x="2744" y="21475"/>
                  </a:lnTo>
                  <a:lnTo>
                    <a:pt x="2906" y="21526"/>
                  </a:lnTo>
                  <a:lnTo>
                    <a:pt x="3075" y="21563"/>
                  </a:lnTo>
                  <a:lnTo>
                    <a:pt x="3241" y="21585"/>
                  </a:lnTo>
                  <a:lnTo>
                    <a:pt x="3241" y="21600"/>
                  </a:lnTo>
                  <a:lnTo>
                    <a:pt x="18921" y="21600"/>
                  </a:lnTo>
                  <a:lnTo>
                    <a:pt x="18921" y="21578"/>
                  </a:lnTo>
                  <a:lnTo>
                    <a:pt x="18965" y="21585"/>
                  </a:lnTo>
                  <a:lnTo>
                    <a:pt x="19018" y="21600"/>
                  </a:lnTo>
                  <a:lnTo>
                    <a:pt x="19155" y="21600"/>
                  </a:lnTo>
                  <a:lnTo>
                    <a:pt x="19284" y="21578"/>
                  </a:lnTo>
                  <a:lnTo>
                    <a:pt x="19414" y="21541"/>
                  </a:lnTo>
                  <a:lnTo>
                    <a:pt x="19543" y="21497"/>
                  </a:lnTo>
                  <a:lnTo>
                    <a:pt x="19664" y="21446"/>
                  </a:lnTo>
                  <a:lnTo>
                    <a:pt x="19786" y="21387"/>
                  </a:lnTo>
                  <a:lnTo>
                    <a:pt x="19907" y="21320"/>
                  </a:lnTo>
                  <a:lnTo>
                    <a:pt x="20024" y="21232"/>
                  </a:lnTo>
                  <a:lnTo>
                    <a:pt x="20141" y="21137"/>
                  </a:lnTo>
                  <a:lnTo>
                    <a:pt x="20250" y="21034"/>
                  </a:lnTo>
                  <a:lnTo>
                    <a:pt x="20359" y="20916"/>
                  </a:lnTo>
                  <a:lnTo>
                    <a:pt x="20460" y="20798"/>
                  </a:lnTo>
                  <a:lnTo>
                    <a:pt x="20565" y="20666"/>
                  </a:lnTo>
                  <a:lnTo>
                    <a:pt x="20662" y="20526"/>
                  </a:lnTo>
                  <a:lnTo>
                    <a:pt x="20751" y="20379"/>
                  </a:lnTo>
                  <a:lnTo>
                    <a:pt x="20844" y="20217"/>
                  </a:lnTo>
                  <a:lnTo>
                    <a:pt x="20929" y="20062"/>
                  </a:lnTo>
                  <a:lnTo>
                    <a:pt x="21010" y="19886"/>
                  </a:lnTo>
                  <a:lnTo>
                    <a:pt x="21087" y="19717"/>
                  </a:lnTo>
                  <a:lnTo>
                    <a:pt x="21160" y="19533"/>
                  </a:lnTo>
                  <a:lnTo>
                    <a:pt x="21224" y="19341"/>
                  </a:lnTo>
                  <a:lnTo>
                    <a:pt x="21289" y="19143"/>
                  </a:lnTo>
                  <a:lnTo>
                    <a:pt x="21345" y="18937"/>
                  </a:lnTo>
                  <a:lnTo>
                    <a:pt x="21398" y="18731"/>
                  </a:lnTo>
                  <a:lnTo>
                    <a:pt x="21442" y="18517"/>
                  </a:lnTo>
                  <a:lnTo>
                    <a:pt x="21483" y="18304"/>
                  </a:lnTo>
                  <a:lnTo>
                    <a:pt x="21519" y="18076"/>
                  </a:lnTo>
                  <a:lnTo>
                    <a:pt x="21547" y="17848"/>
                  </a:lnTo>
                  <a:lnTo>
                    <a:pt x="21572" y="17613"/>
                  </a:lnTo>
                  <a:lnTo>
                    <a:pt x="21596" y="17142"/>
                  </a:lnTo>
                  <a:lnTo>
                    <a:pt x="21600" y="16899"/>
                  </a:lnTo>
                  <a:lnTo>
                    <a:pt x="21596" y="16663"/>
                  </a:lnTo>
                  <a:lnTo>
                    <a:pt x="21584" y="16428"/>
                  </a:lnTo>
                  <a:lnTo>
                    <a:pt x="21572" y="16207"/>
                  </a:lnTo>
                  <a:lnTo>
                    <a:pt x="21552" y="15979"/>
                  </a:lnTo>
                  <a:lnTo>
                    <a:pt x="21523" y="15751"/>
                  </a:lnTo>
                  <a:lnTo>
                    <a:pt x="21491" y="15531"/>
                  </a:lnTo>
                  <a:lnTo>
                    <a:pt x="21450" y="15325"/>
                  </a:lnTo>
                  <a:lnTo>
                    <a:pt x="21402" y="15111"/>
                  </a:lnTo>
                  <a:lnTo>
                    <a:pt x="21353" y="14905"/>
                  </a:lnTo>
                  <a:lnTo>
                    <a:pt x="21301" y="14714"/>
                  </a:lnTo>
                  <a:lnTo>
                    <a:pt x="21180" y="14331"/>
                  </a:lnTo>
                  <a:lnTo>
                    <a:pt x="21107" y="14147"/>
                  </a:lnTo>
                  <a:lnTo>
                    <a:pt x="21034" y="13971"/>
                  </a:lnTo>
                  <a:lnTo>
                    <a:pt x="20953" y="13809"/>
                  </a:lnTo>
                  <a:lnTo>
                    <a:pt x="20873" y="13640"/>
                  </a:lnTo>
                  <a:lnTo>
                    <a:pt x="20695" y="13346"/>
                  </a:lnTo>
                  <a:lnTo>
                    <a:pt x="20602" y="13206"/>
                  </a:lnTo>
                  <a:lnTo>
                    <a:pt x="20505" y="13073"/>
                  </a:lnTo>
                  <a:lnTo>
                    <a:pt x="20404" y="12956"/>
                  </a:lnTo>
                  <a:lnTo>
                    <a:pt x="20299" y="12838"/>
                  </a:lnTo>
                  <a:lnTo>
                    <a:pt x="20194" y="12735"/>
                  </a:lnTo>
                  <a:lnTo>
                    <a:pt x="20081" y="12632"/>
                  </a:lnTo>
                  <a:lnTo>
                    <a:pt x="19967" y="12551"/>
                  </a:lnTo>
                  <a:lnTo>
                    <a:pt x="19854" y="12477"/>
                  </a:lnTo>
                  <a:lnTo>
                    <a:pt x="19733" y="12404"/>
                  </a:lnTo>
                  <a:lnTo>
                    <a:pt x="19612" y="12345"/>
                  </a:lnTo>
                  <a:lnTo>
                    <a:pt x="19491" y="12301"/>
                  </a:lnTo>
                  <a:lnTo>
                    <a:pt x="19365" y="12264"/>
                  </a:lnTo>
                  <a:lnTo>
                    <a:pt x="19240" y="12242"/>
                  </a:lnTo>
                  <a:lnTo>
                    <a:pt x="19111" y="12220"/>
                  </a:lnTo>
                  <a:close/>
                </a:path>
              </a:pathLst>
            </a:custGeom>
            <a:solidFill>
              <a:srgbClr val="334353"/>
            </a:solidFill>
            <a:ln w="3175" cap="flat">
              <a:noFill/>
              <a:miter lim="400000"/>
            </a:ln>
            <a:effectLst/>
          </p:spPr>
          <p:txBody>
            <a:bodyPr wrap="square" lIns="45719" tIns="45719" rIns="45719" bIns="45719" numCol="1" anchor="ctr">
              <a:noAutofit/>
            </a:bodyPr>
            <a:lstStyle/>
            <a:p>
              <a:pPr defTabSz="685754">
                <a:defRPr sz="1400" b="0">
                  <a:solidFill>
                    <a:srgbClr val="FFFFFF"/>
                  </a:solidFill>
                  <a:latin typeface="Arial"/>
                  <a:ea typeface="Arial"/>
                  <a:cs typeface="Arial"/>
                  <a:sym typeface="Arial"/>
                </a:defRPr>
              </a:pPr>
              <a:endParaRPr>
                <a:solidFill>
                  <a:schemeClr val="tx1"/>
                </a:solidFill>
                <a:latin typeface="맑은 고딕" pitchFamily="50" charset="-127"/>
                <a:ea typeface="맑은 고딕" pitchFamily="50" charset="-127"/>
              </a:endParaRPr>
            </a:p>
          </p:txBody>
        </p:sp>
        <p:sp>
          <p:nvSpPr>
            <p:cNvPr id="150" name="2"/>
            <p:cNvSpPr txBox="1"/>
            <p:nvPr/>
          </p:nvSpPr>
          <p:spPr>
            <a:xfrm>
              <a:off x="170068" y="0"/>
              <a:ext cx="210468" cy="394767"/>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l" defTabSz="684212">
                <a:defRPr sz="2800" b="0">
                  <a:solidFill>
                    <a:srgbClr val="FFFFFF"/>
                  </a:solidFill>
                  <a:latin typeface="Arial"/>
                  <a:ea typeface="Arial"/>
                  <a:cs typeface="Arial"/>
                  <a:sym typeface="Arial"/>
                </a:defRPr>
              </a:lvl1pPr>
            </a:lstStyle>
            <a:p>
              <a:r>
                <a:rPr dirty="0">
                  <a:solidFill>
                    <a:schemeClr val="bg1"/>
                  </a:solidFill>
                  <a:latin typeface="맑은 고딕" pitchFamily="50" charset="-127"/>
                  <a:ea typeface="맑은 고딕" pitchFamily="50" charset="-127"/>
                </a:rPr>
                <a:t>2</a:t>
              </a:r>
            </a:p>
          </p:txBody>
        </p:sp>
      </p:grpSp>
      <p:sp>
        <p:nvSpPr>
          <p:cNvPr id="152" name="语戏CFun项目介绍…"/>
          <p:cNvSpPr txBox="1"/>
          <p:nvPr/>
        </p:nvSpPr>
        <p:spPr>
          <a:xfrm>
            <a:off x="1607989" y="795338"/>
            <a:ext cx="3144465" cy="601365"/>
          </a:xfrm>
          <a:prstGeom prst="rect">
            <a:avLst/>
          </a:prstGeom>
          <a:ln w="3175">
            <a:miter lim="400000"/>
          </a:ln>
          <a:extLst>
            <a:ext uri="{C572A759-6A51-4108-AA02-DFA0A04FC94B}">
              <ma14:wrappingTextBoxFlag xmlns:ma14="http://schemas.microsoft.com/office/mac/drawingml/2011/main" xmlns="" val="1"/>
            </a:ext>
          </a:extLst>
        </p:spPr>
        <p:txBody>
          <a:bodyPr lIns="45719" rIns="45719"/>
          <a:lstStyle/>
          <a:p>
            <a:pPr algn="l" defTabSz="684212">
              <a:defRPr>
                <a:latin typeface="微软雅黑"/>
                <a:ea typeface="微软雅黑"/>
                <a:cs typeface="微软雅黑"/>
                <a:sym typeface="微软雅黑"/>
              </a:defRPr>
            </a:pPr>
            <a:r>
              <a:rPr lang="en-US" dirty="0" err="1" smtClean="0">
                <a:solidFill>
                  <a:schemeClr val="tx1"/>
                </a:solidFill>
                <a:latin typeface="맑은 고딕" pitchFamily="50" charset="-127"/>
                <a:ea typeface="맑은 고딕" pitchFamily="50" charset="-127"/>
              </a:rPr>
              <a:t>CFun</a:t>
            </a:r>
            <a:r>
              <a:rPr lang="en-US" dirty="0" smtClean="0">
                <a:solidFill>
                  <a:schemeClr val="tx1"/>
                </a:solidFill>
                <a:latin typeface="맑은 고딕" pitchFamily="50" charset="-127"/>
                <a:ea typeface="맑은 고딕" pitchFamily="50" charset="-127"/>
              </a:rPr>
              <a:t> </a:t>
            </a:r>
            <a:r>
              <a:rPr lang="ko-KR" altLang="en-US" dirty="0" smtClean="0">
                <a:solidFill>
                  <a:schemeClr val="tx1"/>
                </a:solidFill>
                <a:latin typeface="맑은 고딕" pitchFamily="50" charset="-127"/>
                <a:ea typeface="맑은 고딕" pitchFamily="50" charset="-127"/>
              </a:rPr>
              <a:t>사업 소개</a:t>
            </a:r>
            <a:endParaRPr dirty="0">
              <a:solidFill>
                <a:schemeClr val="tx1"/>
              </a:solidFill>
              <a:latin typeface="맑은 고딕" pitchFamily="50" charset="-127"/>
              <a:ea typeface="맑은 고딕" pitchFamily="50" charset="-127"/>
            </a:endParaRPr>
          </a:p>
          <a:p>
            <a:pPr algn="l" defTabSz="684212">
              <a:defRPr sz="1000" b="0">
                <a:latin typeface="Arial"/>
                <a:ea typeface="Arial"/>
                <a:cs typeface="Arial"/>
                <a:sym typeface="Arial"/>
              </a:defRPr>
            </a:pPr>
            <a:r>
              <a:rPr dirty="0">
                <a:solidFill>
                  <a:schemeClr val="tx1"/>
                </a:solidFill>
                <a:latin typeface="맑은 고딕" pitchFamily="50" charset="-127"/>
                <a:ea typeface="맑은 고딕" pitchFamily="50" charset="-127"/>
              </a:rPr>
              <a:t> </a:t>
            </a:r>
            <a:r>
              <a:rPr lang="en-US" dirty="0" err="1" smtClean="0">
                <a:solidFill>
                  <a:schemeClr val="tx1"/>
                </a:solidFill>
                <a:latin typeface="맑은 고딕" pitchFamily="50" charset="-127"/>
                <a:ea typeface="맑은 고딕" pitchFamily="50" charset="-127"/>
              </a:rPr>
              <a:t>CFun</a:t>
            </a:r>
            <a:r>
              <a:rPr dirty="0" smtClean="0">
                <a:solidFill>
                  <a:schemeClr val="tx1"/>
                </a:solidFill>
                <a:latin typeface="맑은 고딕" pitchFamily="50" charset="-127"/>
                <a:ea typeface="맑은 고딕" pitchFamily="50" charset="-127"/>
              </a:rPr>
              <a:t> </a:t>
            </a:r>
            <a:r>
              <a:rPr dirty="0">
                <a:solidFill>
                  <a:schemeClr val="tx1"/>
                </a:solidFill>
                <a:latin typeface="맑은 고딕" pitchFamily="50" charset="-127"/>
                <a:ea typeface="맑은 고딕" pitchFamily="50" charset="-127"/>
              </a:rPr>
              <a:t>Project introduction</a:t>
            </a:r>
          </a:p>
        </p:txBody>
      </p:sp>
      <p:sp>
        <p:nvSpPr>
          <p:cNvPr id="153" name="2.1 语戏CFun…"/>
          <p:cNvSpPr txBox="1"/>
          <p:nvPr/>
        </p:nvSpPr>
        <p:spPr>
          <a:xfrm>
            <a:off x="1607990" y="1765838"/>
            <a:ext cx="5949193" cy="2341868"/>
          </a:xfrm>
          <a:prstGeom prst="rect">
            <a:avLst/>
          </a:prstGeom>
          <a:ln w="3175">
            <a:miter lim="400000"/>
          </a:ln>
          <a:extLst>
            <a:ext uri="{C572A759-6A51-4108-AA02-DFA0A04FC94B}">
              <ma14:wrappingTextBoxFlag xmlns:ma14="http://schemas.microsoft.com/office/mac/drawingml/2011/main" xmlns="" val="1"/>
            </a:ext>
          </a:extLst>
        </p:spPr>
        <p:txBody>
          <a:bodyPr lIns="50800" tIns="50800" rIns="50800" bIns="50800"/>
          <a:lstStyle/>
          <a:p>
            <a:pPr marR="457200" indent="304800" algn="l" defTabSz="457200">
              <a:defRPr sz="1200">
                <a:solidFill>
                  <a:srgbClr val="374352"/>
                </a:solidFill>
                <a:latin typeface="Helvetica"/>
                <a:ea typeface="Helvetica"/>
                <a:cs typeface="Helvetica"/>
                <a:sym typeface="Helvetica"/>
              </a:defRPr>
            </a:pPr>
            <a:r>
              <a:rPr sz="1400" b="0" dirty="0" smtClean="0">
                <a:solidFill>
                  <a:schemeClr val="tx1"/>
                </a:solidFill>
                <a:latin typeface="맑은 고딕" pitchFamily="50" charset="-127"/>
                <a:ea typeface="맑은 고딕" pitchFamily="50" charset="-127"/>
              </a:rPr>
              <a:t>2.1 </a:t>
            </a:r>
            <a:r>
              <a:rPr lang="en-US" sz="1400" b="0" dirty="0" err="1" smtClean="0">
                <a:solidFill>
                  <a:schemeClr val="tx1"/>
                </a:solidFill>
                <a:latin typeface="맑은 고딕" pitchFamily="50" charset="-127"/>
                <a:ea typeface="맑은 고딕" pitchFamily="50" charset="-127"/>
              </a:rPr>
              <a:t>CFun</a:t>
            </a:r>
            <a:r>
              <a:rPr lang="en-US" sz="1400" b="0" dirty="0" smtClean="0">
                <a:solidFill>
                  <a:schemeClr val="tx1"/>
                </a:solidFill>
                <a:latin typeface="맑은 고딕" pitchFamily="50" charset="-127"/>
                <a:ea typeface="맑은 고딕" pitchFamily="50" charset="-127"/>
              </a:rPr>
              <a:t> </a:t>
            </a:r>
            <a:r>
              <a:rPr lang="ko-KR" altLang="en-US" sz="1400" b="0" dirty="0" smtClean="0">
                <a:solidFill>
                  <a:schemeClr val="tx1"/>
                </a:solidFill>
                <a:latin typeface="맑은 고딕" pitchFamily="50" charset="-127"/>
                <a:ea typeface="맑은 고딕" pitchFamily="50" charset="-127"/>
              </a:rPr>
              <a:t>사업</a:t>
            </a:r>
            <a:endParaRPr lang="en-US" altLang="ko-KR" sz="1400" b="0" dirty="0" smtClean="0">
              <a:solidFill>
                <a:schemeClr val="tx1"/>
              </a:solidFill>
              <a:latin typeface="맑은 고딕" pitchFamily="50" charset="-127"/>
              <a:ea typeface="맑은 고딕" pitchFamily="50" charset="-127"/>
            </a:endParaRPr>
          </a:p>
          <a:p>
            <a:pPr marR="457200" indent="304800" algn="l" defTabSz="457200">
              <a:defRPr sz="1200">
                <a:solidFill>
                  <a:srgbClr val="374352"/>
                </a:solidFill>
                <a:latin typeface="Helvetica"/>
                <a:ea typeface="Helvetica"/>
                <a:cs typeface="Helvetica"/>
                <a:sym typeface="Helvetica"/>
              </a:defRPr>
            </a:pPr>
            <a:r>
              <a:rPr lang="en-US" altLang="ko-KR" sz="1200" b="0" dirty="0" err="1" smtClean="0">
                <a:solidFill>
                  <a:schemeClr val="tx1"/>
                </a:solidFill>
                <a:latin typeface="맑은 고딕" pitchFamily="50" charset="-127"/>
                <a:ea typeface="맑은 고딕" pitchFamily="50" charset="-127"/>
              </a:rPr>
              <a:t>CFun</a:t>
            </a:r>
            <a:r>
              <a:rPr lang="ko-KR" altLang="en-US" sz="1200" b="0" dirty="0" smtClean="0">
                <a:solidFill>
                  <a:schemeClr val="tx1"/>
                </a:solidFill>
                <a:latin typeface="맑은 고딕" pitchFamily="50" charset="-127"/>
                <a:ea typeface="맑은 고딕" pitchFamily="50" charset="-127"/>
              </a:rPr>
              <a:t>은 퀀텀 </a:t>
            </a:r>
            <a:r>
              <a:rPr lang="ko-KR" altLang="en-US" sz="1200" b="0" dirty="0" smtClean="0">
                <a:solidFill>
                  <a:schemeClr val="tx1"/>
                </a:solidFill>
                <a:latin typeface="맑은 고딕" pitchFamily="50" charset="-127"/>
                <a:ea typeface="맑은 고딕" pitchFamily="50" charset="-127"/>
                <a:cs typeface="Helvetica"/>
                <a:sym typeface="Helvetica"/>
              </a:rPr>
              <a:t>블록체인</a:t>
            </a:r>
            <a:r>
              <a:rPr lang="ko-KR" altLang="en-US" sz="1200" b="0" dirty="0" smtClean="0">
                <a:solidFill>
                  <a:schemeClr val="tx1"/>
                </a:solidFill>
                <a:latin typeface="맑은 고딕" pitchFamily="50" charset="-127"/>
                <a:ea typeface="맑은 고딕" pitchFamily="50" charset="-127"/>
              </a:rPr>
              <a:t>에 </a:t>
            </a:r>
            <a:r>
              <a:rPr lang="ko-KR" altLang="en-US" sz="1200" b="0" dirty="0" smtClean="0">
                <a:solidFill>
                  <a:schemeClr val="tx1"/>
                </a:solidFill>
                <a:latin typeface="맑은 고딕" pitchFamily="50" charset="-127"/>
                <a:ea typeface="맑은 고딕" pitchFamily="50" charset="-127"/>
                <a:cs typeface="Helvetica"/>
                <a:sym typeface="Helvetica"/>
              </a:rPr>
              <a:t>구축된 </a:t>
            </a:r>
            <a:r>
              <a:rPr lang="ko-KR" altLang="ko-KR" sz="1200" b="0" dirty="0" err="1" smtClean="0">
                <a:solidFill>
                  <a:schemeClr val="tx1"/>
                </a:solidFill>
                <a:latin typeface="맑은 고딕" pitchFamily="50" charset="-127"/>
                <a:ea typeface="맑은 고딕" pitchFamily="50" charset="-127"/>
                <a:cs typeface="Helvetica"/>
                <a:sym typeface="Helvetica"/>
              </a:rPr>
              <a:t>분산앱</a:t>
            </a:r>
            <a:r>
              <a:rPr lang="en-US" altLang="ko-KR" sz="1200" b="0" dirty="0" smtClean="0">
                <a:solidFill>
                  <a:schemeClr val="tx1"/>
                </a:solidFill>
                <a:latin typeface="맑은 고딕" pitchFamily="50" charset="-127"/>
                <a:ea typeface="맑은 고딕" pitchFamily="50" charset="-127"/>
                <a:cs typeface="Helvetica"/>
                <a:sym typeface="Helvetica"/>
              </a:rPr>
              <a:t>(</a:t>
            </a:r>
            <a:r>
              <a:rPr lang="en-US" altLang="ko-KR" sz="1200" b="0" dirty="0" err="1" smtClean="0">
                <a:solidFill>
                  <a:schemeClr val="tx1"/>
                </a:solidFill>
                <a:latin typeface="맑은 고딕" pitchFamily="50" charset="-127"/>
                <a:ea typeface="맑은 고딕" pitchFamily="50" charset="-127"/>
                <a:cs typeface="Helvetica"/>
                <a:sym typeface="Helvetica"/>
              </a:rPr>
              <a:t>DApp</a:t>
            </a:r>
            <a:r>
              <a:rPr lang="en-US" altLang="ko-KR" sz="1200" b="0" dirty="0" smtClean="0">
                <a:solidFill>
                  <a:schemeClr val="tx1"/>
                </a:solidFill>
                <a:latin typeface="맑은 고딕" pitchFamily="50" charset="-127"/>
                <a:ea typeface="맑은 고딕" pitchFamily="50" charset="-127"/>
                <a:cs typeface="Helvetica"/>
                <a:sym typeface="Helvetica"/>
              </a:rPr>
              <a:t>, Decentralized </a:t>
            </a:r>
            <a:r>
              <a:rPr lang="en-US" altLang="ko-KR" sz="1200" b="0" dirty="0" err="1" smtClean="0">
                <a:solidFill>
                  <a:schemeClr val="tx1"/>
                </a:solidFill>
                <a:latin typeface="맑은 고딕" pitchFamily="50" charset="-127"/>
                <a:ea typeface="맑은 고딕" pitchFamily="50" charset="-127"/>
                <a:cs typeface="Helvetica"/>
                <a:sym typeface="Helvetica"/>
              </a:rPr>
              <a:t>Applicaiton</a:t>
            </a:r>
            <a:r>
              <a:rPr lang="en-US" altLang="ko-KR" sz="1200" b="0" dirty="0" smtClean="0">
                <a:solidFill>
                  <a:schemeClr val="tx1"/>
                </a:solidFill>
                <a:latin typeface="맑은 고딕" pitchFamily="50" charset="-127"/>
                <a:ea typeface="맑은 고딕" pitchFamily="50" charset="-127"/>
                <a:cs typeface="Helvetica"/>
                <a:sym typeface="Helvetica"/>
              </a:rPr>
              <a:t>)</a:t>
            </a:r>
            <a:r>
              <a:rPr lang="ko-KR" altLang="en-US" sz="1200" b="0" dirty="0" smtClean="0">
                <a:solidFill>
                  <a:schemeClr val="tx1"/>
                </a:solidFill>
                <a:latin typeface="맑은 고딕" pitchFamily="50" charset="-127"/>
                <a:ea typeface="맑은 고딕" pitchFamily="50" charset="-127"/>
                <a:cs typeface="Helvetica"/>
                <a:sym typeface="Helvetica"/>
              </a:rPr>
              <a:t>으로</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rPr>
              <a:t>전세계 </a:t>
            </a:r>
            <a:r>
              <a:rPr lang="ko-KR" altLang="en-US" sz="1200" b="0" dirty="0" err="1" smtClean="0">
                <a:solidFill>
                  <a:schemeClr val="tx1"/>
                </a:solidFill>
                <a:latin typeface="맑은 고딕" pitchFamily="50" charset="-127"/>
                <a:ea typeface="맑은 고딕" pitchFamily="50" charset="-127"/>
                <a:cs typeface="Helvetica"/>
                <a:sym typeface="Helvetica"/>
              </a:rPr>
              <a:t>크리에이터가</a:t>
            </a:r>
            <a:r>
              <a:rPr lang="ko-KR" altLang="en-US" sz="1200" b="0" dirty="0" smtClean="0">
                <a:solidFill>
                  <a:schemeClr val="tx1"/>
                </a:solidFill>
                <a:latin typeface="맑은 고딕" pitchFamily="50" charset="-127"/>
                <a:ea typeface="맑은 고딕" pitchFamily="50" charset="-127"/>
              </a:rPr>
              <a:t> 한 곳에 모여 </a:t>
            </a:r>
            <a:r>
              <a:rPr lang="ko-KR" altLang="en-US" sz="1200" b="0" dirty="0" smtClean="0">
                <a:solidFill>
                  <a:schemeClr val="tx1"/>
                </a:solidFill>
                <a:latin typeface="맑은 고딕" pitchFamily="50" charset="-127"/>
                <a:ea typeface="맑은 고딕" pitchFamily="50" charset="-127"/>
                <a:cs typeface="Helvetica"/>
                <a:sym typeface="Helvetica"/>
              </a:rPr>
              <a:t>함께</a:t>
            </a:r>
            <a:r>
              <a:rPr lang="ko-KR" altLang="en-US" sz="1200" b="0" dirty="0" smtClean="0">
                <a:solidFill>
                  <a:schemeClr val="tx1"/>
                </a:solidFill>
                <a:latin typeface="맑은 고딕" pitchFamily="50" charset="-127"/>
                <a:ea typeface="맑은 고딕" pitchFamily="50" charset="-127"/>
              </a:rPr>
              <a:t> 창작할 수 있도록 도와주는 </a:t>
            </a:r>
            <a:r>
              <a:rPr lang="ko-KR" altLang="en-US" sz="1200" b="0" dirty="0" smtClean="0">
                <a:solidFill>
                  <a:schemeClr val="tx1"/>
                </a:solidFill>
                <a:latin typeface="맑은 고딕" pitchFamily="50" charset="-127"/>
                <a:ea typeface="맑은 고딕" pitchFamily="50" charset="-127"/>
                <a:cs typeface="Helvetica"/>
                <a:sym typeface="Helvetica"/>
              </a:rPr>
              <a:t>하나의 큰 플랫폼</a:t>
            </a:r>
            <a:r>
              <a:rPr lang="ko-KR" altLang="en-US" sz="1200" b="0" dirty="0" smtClean="0">
                <a:solidFill>
                  <a:schemeClr val="tx1"/>
                </a:solidFill>
                <a:latin typeface="맑은 고딕" pitchFamily="50" charset="-127"/>
                <a:ea typeface="맑은 고딕" pitchFamily="50" charset="-127"/>
              </a:rPr>
              <a:t>입니다</a:t>
            </a:r>
            <a:r>
              <a:rPr lang="en-US" altLang="ko-KR"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cs typeface="Helvetica"/>
                <a:sym typeface="Helvetica"/>
              </a:rPr>
              <a:t>그룹 형태로</a:t>
            </a:r>
            <a:r>
              <a:rPr lang="ko-KR" altLang="en-US" sz="1200" b="0" dirty="0" smtClean="0">
                <a:solidFill>
                  <a:schemeClr val="tx1"/>
                </a:solidFill>
                <a:latin typeface="맑은 고딕" pitchFamily="50" charset="-127"/>
                <a:ea typeface="맑은 고딕" pitchFamily="50" charset="-127"/>
              </a:rPr>
              <a:t> 공동 창작</a:t>
            </a:r>
            <a:r>
              <a:rPr lang="ko-KR" altLang="en-US" sz="1200" b="0" dirty="0" smtClean="0">
                <a:solidFill>
                  <a:schemeClr val="tx1"/>
                </a:solidFill>
                <a:latin typeface="맑은 고딕" pitchFamily="50" charset="-127"/>
                <a:ea typeface="맑은 고딕" pitchFamily="50" charset="-127"/>
                <a:cs typeface="Helvetica"/>
                <a:sym typeface="Helvetica"/>
              </a:rPr>
              <a:t>하며</a:t>
            </a:r>
            <a:r>
              <a:rPr lang="ko-KR" altLang="ko-KR" sz="1200" b="0" dirty="0" smtClean="0">
                <a:solidFill>
                  <a:schemeClr val="tx1"/>
                </a:solidFill>
                <a:latin typeface="맑은 고딕" pitchFamily="50" charset="-127"/>
                <a:ea typeface="맑은 고딕" pitchFamily="50" charset="-127"/>
                <a:sym typeface="Helvetica"/>
              </a:rPr>
              <a:t> 블록체인</a:t>
            </a:r>
            <a:r>
              <a:rPr lang="ko-KR" altLang="en-US" sz="1200" b="0" dirty="0" smtClean="0">
                <a:solidFill>
                  <a:schemeClr val="tx1"/>
                </a:solidFill>
                <a:latin typeface="맑은 고딕" pitchFamily="50" charset="-127"/>
                <a:ea typeface="맑은 고딕" pitchFamily="50" charset="-127"/>
                <a:cs typeface="Helvetica"/>
                <a:sym typeface="Helvetica"/>
              </a:rPr>
              <a:t>에</a:t>
            </a:r>
            <a:r>
              <a:rPr lang="ko-KR" altLang="ko-KR" sz="1200" b="0" dirty="0" smtClean="0">
                <a:solidFill>
                  <a:schemeClr val="tx1"/>
                </a:solidFill>
                <a:latin typeface="맑은 고딕" pitchFamily="50" charset="-127"/>
                <a:ea typeface="맑은 고딕" pitchFamily="50" charset="-127"/>
                <a:sym typeface="Helvetica"/>
              </a:rPr>
              <a:t> 기록</a:t>
            </a:r>
            <a:r>
              <a:rPr lang="ko-KR" altLang="en-US" sz="1200" b="0" dirty="0" smtClean="0">
                <a:solidFill>
                  <a:schemeClr val="tx1"/>
                </a:solidFill>
                <a:latin typeface="맑은 고딕" pitchFamily="50" charset="-127"/>
                <a:ea typeface="맑은 고딕" pitchFamily="50" charset="-127"/>
                <a:sym typeface="Helvetica"/>
              </a:rPr>
              <a:t>을 </a:t>
            </a:r>
            <a:r>
              <a:rPr lang="ko-KR" altLang="en-US" sz="1200" b="0" dirty="0" smtClean="0">
                <a:solidFill>
                  <a:schemeClr val="tx1"/>
                </a:solidFill>
                <a:latin typeface="맑은 고딕" pitchFamily="50" charset="-127"/>
                <a:ea typeface="맑은 고딕" pitchFamily="50" charset="-127"/>
                <a:cs typeface="Helvetica"/>
                <a:sym typeface="Helvetica"/>
              </a:rPr>
              <a:t>남겨</a:t>
            </a:r>
            <a:r>
              <a:rPr lang="ko-KR" altLang="ko-KR" sz="1200" b="0" dirty="0" smtClean="0">
                <a:solidFill>
                  <a:schemeClr val="tx1"/>
                </a:solidFill>
                <a:latin typeface="맑은 고딕" pitchFamily="50" charset="-127"/>
                <a:ea typeface="맑은 고딕" pitchFamily="50" charset="-127"/>
                <a:sym typeface="Helvetica"/>
              </a:rPr>
              <a:t> 권리를 확립</a:t>
            </a:r>
            <a:r>
              <a:rPr lang="ko-KR" altLang="en-US" sz="1200" b="0" dirty="0" smtClean="0">
                <a:solidFill>
                  <a:schemeClr val="tx1"/>
                </a:solidFill>
                <a:latin typeface="맑은 고딕" pitchFamily="50" charset="-127"/>
                <a:ea typeface="맑은 고딕" pitchFamily="50" charset="-127"/>
                <a:cs typeface="Helvetica"/>
                <a:sym typeface="Helvetica"/>
              </a:rPr>
              <a:t>합니</a:t>
            </a:r>
            <a:r>
              <a:rPr lang="ko-KR" altLang="ko-KR" sz="1200" b="0" dirty="0" smtClean="0">
                <a:solidFill>
                  <a:schemeClr val="tx1"/>
                </a:solidFill>
                <a:latin typeface="맑은 고딕" pitchFamily="50" charset="-127"/>
                <a:ea typeface="맑은 고딕" pitchFamily="50" charset="-127"/>
                <a:sym typeface="Helvetica"/>
              </a:rPr>
              <a:t>다</a:t>
            </a:r>
            <a:r>
              <a:rPr lang="en-US" altLang="ko-KR" sz="1200" b="0" dirty="0" smtClean="0">
                <a:solidFill>
                  <a:schemeClr val="tx1"/>
                </a:solidFill>
                <a:latin typeface="맑은 고딕" pitchFamily="50" charset="-127"/>
                <a:ea typeface="맑은 고딕" pitchFamily="50" charset="-127"/>
                <a:sym typeface="Helvetica"/>
              </a:rPr>
              <a:t>. </a:t>
            </a:r>
            <a:r>
              <a:rPr lang="ko-KR" altLang="ko-KR" sz="1200" b="0" dirty="0" smtClean="0">
                <a:solidFill>
                  <a:schemeClr val="tx1"/>
                </a:solidFill>
                <a:latin typeface="맑은 고딕" pitchFamily="50" charset="-127"/>
                <a:ea typeface="맑은 고딕" pitchFamily="50" charset="-127"/>
                <a:cs typeface="Helvetica"/>
                <a:sym typeface="Helvetica"/>
              </a:rPr>
              <a:t>특허 받은 계산법을 통해 </a:t>
            </a:r>
            <a:r>
              <a:rPr lang="en-US" altLang="ko-KR" sz="1200" b="0" dirty="0" smtClean="0">
                <a:solidFill>
                  <a:schemeClr val="tx1"/>
                </a:solidFill>
                <a:latin typeface="맑은 고딕" pitchFamily="50" charset="-127"/>
                <a:ea typeface="맑은 고딕" pitchFamily="50" charset="-127"/>
                <a:cs typeface="Helvetica"/>
                <a:sym typeface="Helvetica"/>
              </a:rPr>
              <a:t>IP </a:t>
            </a:r>
            <a:r>
              <a:rPr lang="ko-KR" altLang="ko-KR" sz="1200" b="0" dirty="0" smtClean="0">
                <a:solidFill>
                  <a:schemeClr val="tx1"/>
                </a:solidFill>
                <a:latin typeface="맑은 고딕" pitchFamily="50" charset="-127"/>
                <a:ea typeface="맑은 고딕" pitchFamily="50" charset="-127"/>
                <a:cs typeface="Helvetica"/>
                <a:sym typeface="Helvetica"/>
              </a:rPr>
              <a:t>시장 가치를 예측하여 수요자</a:t>
            </a:r>
            <a:r>
              <a:rPr lang="ko-KR" altLang="en-US" sz="1200" b="0" dirty="0" smtClean="0">
                <a:solidFill>
                  <a:schemeClr val="tx1"/>
                </a:solidFill>
                <a:latin typeface="맑은 고딕" pitchFamily="50" charset="-127"/>
                <a:ea typeface="맑은 고딕" pitchFamily="50" charset="-127"/>
                <a:cs typeface="Helvetica"/>
                <a:sym typeface="Helvetica"/>
              </a:rPr>
              <a:t>와</a:t>
            </a:r>
            <a:r>
              <a:rPr lang="ko-KR" altLang="ko-KR" sz="1200" b="0" dirty="0" smtClean="0">
                <a:solidFill>
                  <a:schemeClr val="tx1"/>
                </a:solidFill>
                <a:latin typeface="맑은 고딕" pitchFamily="50" charset="-127"/>
                <a:ea typeface="맑은 고딕" pitchFamily="50" charset="-127"/>
                <a:cs typeface="Helvetica"/>
                <a:sym typeface="Helvetica"/>
              </a:rPr>
              <a:t> 매칭</a:t>
            </a:r>
            <a:r>
              <a:rPr lang="ko-KR" altLang="en-US" sz="1200" b="0" dirty="0" smtClean="0">
                <a:solidFill>
                  <a:schemeClr val="tx1"/>
                </a:solidFill>
                <a:latin typeface="맑은 고딕" pitchFamily="50" charset="-127"/>
                <a:ea typeface="맑은 고딕" pitchFamily="50" charset="-127"/>
                <a:cs typeface="Helvetica"/>
                <a:sym typeface="Helvetica"/>
              </a:rPr>
              <a:t>시켜 주고</a:t>
            </a:r>
            <a:r>
              <a:rPr lang="en-US" altLang="ko-KR" sz="1200" b="0" dirty="0" smtClean="0">
                <a:solidFill>
                  <a:schemeClr val="tx1"/>
                </a:solidFill>
                <a:latin typeface="맑은 고딕" pitchFamily="50" charset="-127"/>
                <a:ea typeface="맑은 고딕" pitchFamily="50" charset="-127"/>
                <a:cs typeface="Helvetica"/>
                <a:sym typeface="Helvetica"/>
              </a:rPr>
              <a:t>,</a:t>
            </a:r>
            <a:r>
              <a:rPr lang="ko-KR"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스마트계약</a:t>
            </a:r>
            <a:r>
              <a:rPr lang="ko-KR" altLang="ko-KR" sz="1200" b="0" dirty="0" smtClean="0">
                <a:solidFill>
                  <a:schemeClr val="tx1"/>
                </a:solidFill>
                <a:latin typeface="맑은 고딕" pitchFamily="50" charset="-127"/>
                <a:ea typeface="맑은 고딕" pitchFamily="50" charset="-127"/>
                <a:cs typeface="Helvetica"/>
                <a:sym typeface="Helvetica"/>
              </a:rPr>
              <a:t>을 통해 창작 공헌</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계산</a:t>
            </a:r>
            <a:r>
              <a:rPr lang="ko-KR" altLang="ko-KR" sz="1200" b="0" dirty="0" smtClean="0">
                <a:solidFill>
                  <a:schemeClr val="tx1"/>
                </a:solidFill>
                <a:latin typeface="맑은 고딕" pitchFamily="50" charset="-127"/>
                <a:ea typeface="맑은 고딕" pitchFamily="50" charset="-127"/>
                <a:cs typeface="Helvetica"/>
                <a:sym typeface="Helvetica"/>
              </a:rPr>
              <a:t> 및 거래를 완성시키는 시스템으로</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err="1" smtClean="0">
                <a:solidFill>
                  <a:schemeClr val="tx1"/>
                </a:solidFill>
                <a:latin typeface="맑은 고딕" pitchFamily="50" charset="-127"/>
                <a:ea typeface="맑은 고딕" pitchFamily="50" charset="-127"/>
                <a:cs typeface="Helvetica"/>
                <a:sym typeface="Helvetica"/>
              </a:rPr>
              <a:t>크리에이터는</a:t>
            </a:r>
            <a:r>
              <a:rPr lang="ko-KR" altLang="en-US" sz="1200" b="0" dirty="0" smtClean="0">
                <a:solidFill>
                  <a:schemeClr val="tx1"/>
                </a:solidFill>
                <a:latin typeface="맑은 고딕" pitchFamily="50" charset="-127"/>
                <a:ea typeface="맑은 고딕" pitchFamily="50" charset="-127"/>
                <a:cs typeface="Helvetica"/>
                <a:sym typeface="Helvetica"/>
              </a:rPr>
              <a:t> 개인의</a:t>
            </a:r>
            <a:r>
              <a:rPr lang="ko-KR" altLang="ko-KR" sz="1200" b="0" dirty="0" smtClean="0">
                <a:solidFill>
                  <a:schemeClr val="tx1"/>
                </a:solidFill>
                <a:latin typeface="맑은 고딕" pitchFamily="50" charset="-127"/>
                <a:ea typeface="맑은 고딕" pitchFamily="50" charset="-127"/>
                <a:cs typeface="Helvetica"/>
                <a:sym typeface="Helvetica"/>
              </a:rPr>
              <a:t> 데이터 자산 가치</a:t>
            </a:r>
            <a:r>
              <a:rPr lang="ko-KR" altLang="en-US" sz="1200" b="0" dirty="0" smtClean="0">
                <a:solidFill>
                  <a:schemeClr val="tx1"/>
                </a:solidFill>
                <a:latin typeface="맑은 고딕" pitchFamily="50" charset="-127"/>
                <a:ea typeface="맑은 고딕" pitchFamily="50" charset="-127"/>
                <a:cs typeface="Helvetica"/>
                <a:sym typeface="Helvetica"/>
              </a:rPr>
              <a:t> 보호 및 전달을</a:t>
            </a:r>
            <a:r>
              <a:rPr lang="ko-KR" altLang="ko-KR" sz="1200" b="0" dirty="0" smtClean="0">
                <a:solidFill>
                  <a:schemeClr val="tx1"/>
                </a:solidFill>
                <a:latin typeface="맑은 고딕" pitchFamily="50" charset="-127"/>
                <a:ea typeface="맑은 고딕" pitchFamily="50" charset="-127"/>
                <a:cs typeface="Helvetica"/>
                <a:sym typeface="Helvetica"/>
              </a:rPr>
              <a:t> </a:t>
            </a:r>
            <a:r>
              <a:rPr lang="ko-KR" altLang="en-US" sz="1200" b="0" dirty="0" smtClean="0">
                <a:solidFill>
                  <a:schemeClr val="tx1"/>
                </a:solidFill>
                <a:latin typeface="맑은 고딕" pitchFamily="50" charset="-127"/>
                <a:ea typeface="맑은 고딕" pitchFamily="50" charset="-127"/>
                <a:cs typeface="Helvetica"/>
                <a:sym typeface="Helvetica"/>
              </a:rPr>
              <a:t>실현할 수 있습니다</a:t>
            </a:r>
            <a:r>
              <a:rPr lang="en-US" altLang="ko-KR" sz="1200" b="0" dirty="0" smtClean="0">
                <a:solidFill>
                  <a:schemeClr val="tx1"/>
                </a:solidFill>
                <a:latin typeface="맑은 고딕" pitchFamily="50" charset="-127"/>
                <a:ea typeface="맑은 고딕" pitchFamily="50" charset="-127"/>
                <a:cs typeface="Helvetica"/>
                <a:sym typeface="Helvetica"/>
              </a:rPr>
              <a:t>.</a:t>
            </a:r>
            <a:endParaRPr lang="ko-KR" altLang="ko-KR" sz="1200" b="0" dirty="0">
              <a:solidFill>
                <a:schemeClr val="tx1"/>
              </a:solidFill>
              <a:latin typeface="맑은 고딕" pitchFamily="50" charset="-127"/>
              <a:ea typeface="맑은 고딕" pitchFamily="50" charset="-127"/>
              <a:cs typeface="Helvetica"/>
              <a:sym typeface="Helvetica"/>
            </a:endParaRPr>
          </a:p>
        </p:txBody>
      </p:sp>
      <p:sp>
        <p:nvSpPr>
          <p:cNvPr id="154" name="语戏CFun核心机制"/>
          <p:cNvSpPr txBox="1"/>
          <p:nvPr/>
        </p:nvSpPr>
        <p:spPr>
          <a:xfrm>
            <a:off x="3196022" y="8468040"/>
            <a:ext cx="2204504" cy="536210"/>
          </a:xfrm>
          <a:prstGeom prst="rect">
            <a:avLst/>
          </a:prstGeom>
          <a:ln w="3175">
            <a:miter lim="400000"/>
          </a:ln>
          <a:extLst>
            <a:ext uri="{C572A759-6A51-4108-AA02-DFA0A04FC94B}">
              <ma14:wrappingTextBoxFlag xmlns:ma14="http://schemas.microsoft.com/office/mac/drawingml/2011/main" xmlns="" val="1"/>
            </a:ext>
          </a:extLst>
        </p:spPr>
        <p:txBody>
          <a:bodyPr lIns="50800" tIns="50800" rIns="50800" bIns="50800"/>
          <a:lstStyle/>
          <a:p>
            <a:pPr marR="457200" indent="304800" defTabSz="457200">
              <a:lnSpc>
                <a:spcPct val="150000"/>
              </a:lnSpc>
              <a:defRPr sz="1100">
                <a:solidFill>
                  <a:srgbClr val="374352"/>
                </a:solidFill>
                <a:latin typeface="Helvetica"/>
                <a:ea typeface="Helvetica"/>
                <a:cs typeface="Helvetica"/>
                <a:sym typeface="Helvetica"/>
              </a:defRPr>
            </a:pPr>
            <a:r>
              <a:rPr lang="en-US" dirty="0" err="1" smtClean="0">
                <a:solidFill>
                  <a:schemeClr val="tx1"/>
                </a:solidFill>
                <a:latin typeface="맑은 고딕" pitchFamily="50" charset="-127"/>
                <a:ea typeface="맑은 고딕" pitchFamily="50" charset="-127"/>
              </a:rPr>
              <a:t>CFun</a:t>
            </a:r>
            <a:r>
              <a:rPr lang="en-US" dirty="0" smtClean="0">
                <a:solidFill>
                  <a:schemeClr val="tx1"/>
                </a:solidFill>
                <a:latin typeface="맑은 고딕" pitchFamily="50" charset="-127"/>
                <a:ea typeface="맑은 고딕" pitchFamily="50" charset="-127"/>
              </a:rPr>
              <a:t> </a:t>
            </a:r>
            <a:r>
              <a:rPr lang="ko-KR" altLang="en-US" dirty="0" smtClean="0">
                <a:solidFill>
                  <a:schemeClr val="tx1"/>
                </a:solidFill>
                <a:latin typeface="맑은 고딕" pitchFamily="50" charset="-127"/>
                <a:ea typeface="맑은 고딕" pitchFamily="50" charset="-127"/>
              </a:rPr>
              <a:t>핵심 </a:t>
            </a:r>
            <a:r>
              <a:rPr lang="ko-KR" altLang="en-US" sz="1200" b="0" dirty="0" smtClean="0">
                <a:solidFill>
                  <a:schemeClr val="tx1"/>
                </a:solidFill>
                <a:latin typeface="맑은 고딕" pitchFamily="50" charset="-127"/>
                <a:ea typeface="맑은 고딕" pitchFamily="50" charset="-127"/>
                <a:cs typeface="Helvetica"/>
                <a:sym typeface="Helvetica"/>
              </a:rPr>
              <a:t>체제</a:t>
            </a:r>
          </a:p>
          <a:p>
            <a:pPr marR="457200" defTabSz="457200">
              <a:defRPr sz="1100" b="0">
                <a:latin typeface="Helvetica"/>
                <a:ea typeface="Helvetica"/>
                <a:cs typeface="Helvetica"/>
                <a:sym typeface="Helvetica"/>
              </a:defRPr>
            </a:pPr>
            <a:endParaRPr dirty="0">
              <a:solidFill>
                <a:schemeClr val="tx1"/>
              </a:solidFill>
              <a:latin typeface="맑은 고딕" pitchFamily="50" charset="-127"/>
              <a:ea typeface="맑은 고딕" pitchFamily="50" charset="-127"/>
            </a:endParaRPr>
          </a:p>
          <a:p>
            <a:pPr marR="457200" indent="304800" defTabSz="457200">
              <a:lnSpc>
                <a:spcPct val="150000"/>
              </a:lnSpc>
              <a:defRPr sz="1100" b="0">
                <a:solidFill>
                  <a:srgbClr val="374352"/>
                </a:solidFill>
                <a:latin typeface="Helvetica"/>
                <a:ea typeface="Helvetica"/>
                <a:cs typeface="Helvetica"/>
                <a:sym typeface="Helvetica"/>
              </a:defRPr>
            </a:pPr>
            <a:endParaRPr dirty="0">
              <a:solidFill>
                <a:schemeClr val="tx1"/>
              </a:solidFill>
              <a:latin typeface="맑은 고딕" pitchFamily="50" charset="-127"/>
              <a:ea typeface="맑은 고딕" pitchFamily="50" charset="-127"/>
            </a:endParaRPr>
          </a:p>
        </p:txBody>
      </p:sp>
      <p:pic>
        <p:nvPicPr>
          <p:cNvPr id="155" name="图像" descr="图像"/>
          <p:cNvPicPr>
            <a:picLocks noChangeAspect="1"/>
          </p:cNvPicPr>
          <p:nvPr/>
        </p:nvPicPr>
        <p:blipFill>
          <a:blip r:embed="rId2" cstate="print"/>
          <a:stretch>
            <a:fillRect/>
          </a:stretch>
        </p:blipFill>
        <p:spPr>
          <a:xfrm>
            <a:off x="1800126" y="3891681"/>
            <a:ext cx="4781358" cy="4438693"/>
          </a:xfrm>
          <a:prstGeom prst="rect">
            <a:avLst/>
          </a:prstGeom>
          <a:ln w="3175">
            <a:miter lim="400000"/>
          </a:ln>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2.2 语戏CFun要解决的问题…"/>
          <p:cNvSpPr txBox="1"/>
          <p:nvPr/>
        </p:nvSpPr>
        <p:spPr>
          <a:xfrm>
            <a:off x="936030" y="639858"/>
            <a:ext cx="5328592" cy="7332217"/>
          </a:xfrm>
          <a:prstGeom prst="rect">
            <a:avLst/>
          </a:prstGeom>
          <a:ln w="3175">
            <a:miter lim="400000"/>
          </a:ln>
          <a:extLst>
            <a:ext uri="{C572A759-6A51-4108-AA02-DFA0A04FC94B}">
              <ma14:wrappingTextBoxFlag xmlns:ma14="http://schemas.microsoft.com/office/mac/drawingml/2011/main" xmlns="" val="1"/>
            </a:ext>
          </a:extLst>
        </p:spPr>
        <p:txBody>
          <a:bodyPr lIns="50800" tIns="50800" rIns="50800" bIns="50800"/>
          <a:lstStyle/>
          <a:p>
            <a:pPr marR="457200" algn="l" defTabSz="457200">
              <a:spcBef>
                <a:spcPts val="300"/>
              </a:spcBef>
              <a:defRPr sz="1100" b="0">
                <a:solidFill>
                  <a:srgbClr val="374352"/>
                </a:solidFill>
                <a:latin typeface="Helvetica"/>
                <a:ea typeface="Helvetica"/>
                <a:cs typeface="Helvetica"/>
                <a:sym typeface="Helvetica"/>
              </a:defRPr>
            </a:pPr>
            <a:r>
              <a:rPr lang="en-US" sz="1200" dirty="0" smtClean="0">
                <a:solidFill>
                  <a:schemeClr val="tx1"/>
                </a:solidFill>
                <a:latin typeface="맑은 고딕" pitchFamily="50" charset="-127"/>
                <a:ea typeface="맑은 고딕" pitchFamily="50" charset="-127"/>
              </a:rPr>
              <a:t>	</a:t>
            </a:r>
            <a:r>
              <a:rPr lang="en-US" sz="1400" dirty="0" smtClean="0">
                <a:solidFill>
                  <a:schemeClr val="tx1"/>
                </a:solidFill>
                <a:latin typeface="맑은 고딕" pitchFamily="50" charset="-127"/>
                <a:ea typeface="맑은 고딕" pitchFamily="50" charset="-127"/>
              </a:rPr>
              <a:t>2.2 </a:t>
            </a:r>
            <a:r>
              <a:rPr lang="en-US" sz="1400" dirty="0" err="1" smtClean="0">
                <a:solidFill>
                  <a:schemeClr val="tx1"/>
                </a:solidFill>
                <a:latin typeface="맑은 고딕" pitchFamily="50" charset="-127"/>
                <a:ea typeface="맑은 고딕" pitchFamily="50" charset="-127"/>
              </a:rPr>
              <a:t>CFun</a:t>
            </a:r>
            <a:r>
              <a:rPr lang="ko-KR" altLang="en-US" sz="1400" dirty="0" smtClean="0">
                <a:solidFill>
                  <a:schemeClr val="tx1"/>
                </a:solidFill>
                <a:latin typeface="맑은 고딕" pitchFamily="50" charset="-127"/>
                <a:ea typeface="맑은 고딕" pitchFamily="50" charset="-127"/>
              </a:rPr>
              <a:t>이 해결해야 할 문제</a:t>
            </a:r>
            <a:endParaRPr lang="en-US" sz="1400" dirty="0" smtClean="0">
              <a:solidFill>
                <a:schemeClr val="tx1"/>
              </a:solidFill>
              <a:latin typeface="맑은 고딕" pitchFamily="50" charset="-127"/>
              <a:ea typeface="맑은 고딕" pitchFamily="50" charset="-127"/>
            </a:endParaRPr>
          </a:p>
          <a:p>
            <a:pPr marR="457200" algn="l" defTabSz="457200">
              <a:spcBef>
                <a:spcPts val="300"/>
              </a:spcBef>
              <a:defRPr sz="1100" b="0">
                <a:solidFill>
                  <a:srgbClr val="374352"/>
                </a:solidFill>
                <a:latin typeface="Helvetica"/>
                <a:ea typeface="Helvetica"/>
                <a:cs typeface="Helvetica"/>
                <a:sym typeface="Helvetica"/>
              </a:defRPr>
            </a:pPr>
            <a:r>
              <a:rPr lang="en-US" sz="1200" dirty="0" smtClean="0">
                <a:solidFill>
                  <a:schemeClr val="tx1"/>
                </a:solidFill>
                <a:latin typeface="맑은 고딕" pitchFamily="50" charset="-127"/>
                <a:ea typeface="맑은 고딕" pitchFamily="50" charset="-127"/>
              </a:rPr>
              <a:t>	2.2.1 </a:t>
            </a:r>
            <a:r>
              <a:rPr lang="ko-KR" altLang="en-US" sz="1200" dirty="0" smtClean="0">
                <a:solidFill>
                  <a:schemeClr val="tx1"/>
                </a:solidFill>
                <a:latin typeface="맑은 고딕" pitchFamily="50" charset="-127"/>
                <a:ea typeface="맑은 고딕" pitchFamily="50" charset="-127"/>
              </a:rPr>
              <a:t>다량의 </a:t>
            </a:r>
            <a:r>
              <a:rPr lang="ko-KR" altLang="en-US" sz="1200" dirty="0" err="1" smtClean="0">
                <a:solidFill>
                  <a:schemeClr val="tx1"/>
                </a:solidFill>
                <a:latin typeface="맑은 고딕" pitchFamily="50" charset="-127"/>
                <a:ea typeface="맑은 고딕" pitchFamily="50" charset="-127"/>
              </a:rPr>
              <a:t>콘텐츠</a:t>
            </a:r>
            <a:r>
              <a:rPr lang="ko-KR" altLang="en-US" sz="1200" dirty="0" smtClean="0">
                <a:solidFill>
                  <a:schemeClr val="tx1"/>
                </a:solidFill>
                <a:latin typeface="맑은 고딕" pitchFamily="50" charset="-127"/>
                <a:ea typeface="맑은 고딕" pitchFamily="50" charset="-127"/>
              </a:rPr>
              <a:t> 저작권</a:t>
            </a:r>
            <a:endParaRPr lang="en-US" altLang="ko-KR" sz="1200" dirty="0" smtClean="0">
              <a:solidFill>
                <a:schemeClr val="tx1"/>
              </a:solidFill>
              <a:latin typeface="맑은 고딕" pitchFamily="50" charset="-127"/>
              <a:ea typeface="맑은 고딕" pitchFamily="50" charset="-127"/>
            </a:endParaRPr>
          </a:p>
          <a:p>
            <a:pPr marR="457200" algn="l" defTabSz="457200">
              <a:spcBef>
                <a:spcPts val="300"/>
              </a:spcBef>
              <a:defRPr sz="1100" b="0">
                <a:solidFill>
                  <a:srgbClr val="374352"/>
                </a:solidFill>
                <a:latin typeface="Helvetica"/>
                <a:ea typeface="Helvetica"/>
                <a:cs typeface="Helvetica"/>
                <a:sym typeface="Helvetica"/>
              </a:defRPr>
            </a:pPr>
            <a:r>
              <a:rPr lang="en-US" sz="1200" dirty="0" smtClean="0">
                <a:solidFill>
                  <a:schemeClr val="tx1"/>
                </a:solidFill>
                <a:latin typeface="맑은 고딕" pitchFamily="50" charset="-127"/>
                <a:ea typeface="맑은 고딕" pitchFamily="50" charset="-127"/>
              </a:rPr>
              <a:t>	</a:t>
            </a:r>
            <a:r>
              <a:rPr lang="en-US" sz="1200" dirty="0" err="1" smtClean="0">
                <a:solidFill>
                  <a:schemeClr val="tx1"/>
                </a:solidFill>
                <a:latin typeface="맑은 고딕" pitchFamily="50" charset="-127"/>
                <a:ea typeface="맑은 고딕" pitchFamily="50" charset="-127"/>
              </a:rPr>
              <a:t>CFun</a:t>
            </a:r>
            <a:r>
              <a:rPr lang="ko-KR" altLang="en-US" sz="1200" dirty="0" smtClean="0">
                <a:solidFill>
                  <a:schemeClr val="tx1"/>
                </a:solidFill>
                <a:latin typeface="맑은 고딕" pitchFamily="50" charset="-127"/>
                <a:ea typeface="맑은 고딕" pitchFamily="50" charset="-127"/>
              </a:rPr>
              <a:t>은 이미 수 만개의 콘텐츠를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보유하고</a:t>
            </a:r>
            <a:r>
              <a:rPr lang="ko-KR" altLang="en-US" sz="1200" dirty="0" smtClean="0">
                <a:solidFill>
                  <a:schemeClr val="tx1"/>
                </a:solidFill>
                <a:latin typeface="맑은 고딕" pitchFamily="50" charset="-127"/>
                <a:ea typeface="맑은 고딕" pitchFamily="50" charset="-127"/>
              </a:rPr>
              <a:t> 있는 창작 플랫폼입니다</a:t>
            </a:r>
            <a:r>
              <a:rPr lang="en-US" altLang="ko-KR" sz="1200" dirty="0" smtClean="0">
                <a:solidFill>
                  <a:schemeClr val="tx1"/>
                </a:solidFill>
                <a:latin typeface="맑은 고딕" pitchFamily="50" charset="-127"/>
                <a:ea typeface="맑은 고딕" pitchFamily="50" charset="-127"/>
              </a:rPr>
              <a:t>.</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하지만 플랫폼 상에 수많은</a:t>
            </a:r>
            <a:r>
              <a:rPr lang="ko-KR" altLang="en-US" sz="1200" dirty="0" smtClean="0">
                <a:solidFill>
                  <a:schemeClr val="tx1"/>
                </a:solidFill>
                <a:latin typeface="맑은 고딕" pitchFamily="50" charset="-127"/>
                <a:ea typeface="맑은 고딕" pitchFamily="50" charset="-127"/>
              </a:rPr>
              <a:t> </a:t>
            </a:r>
            <a:r>
              <a:rPr lang="ko-KR" altLang="en-US" sz="1200" dirty="0" err="1" smtClean="0">
                <a:solidFill>
                  <a:schemeClr val="tx1"/>
                </a:solidFill>
                <a:latin typeface="맑은 고딕" pitchFamily="50" charset="-127"/>
                <a:ea typeface="맑은 고딕" pitchFamily="50" charset="-127"/>
              </a:rPr>
              <a:t>콘텐츠는</a:t>
            </a:r>
            <a:r>
              <a:rPr lang="ko-KR" altLang="en-US" sz="1200" dirty="0" smtClean="0">
                <a:solidFill>
                  <a:schemeClr val="tx1"/>
                </a:solidFill>
                <a:latin typeface="맑은 고딕" pitchFamily="50" charset="-127"/>
                <a:ea typeface="맑은 고딕" pitchFamily="50" charset="-127"/>
              </a:rPr>
              <a:t>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언제나 </a:t>
            </a:r>
            <a:r>
              <a:rPr lang="ko-KR" altLang="en-US" sz="1200" dirty="0" smtClean="0">
                <a:solidFill>
                  <a:schemeClr val="tx1"/>
                </a:solidFill>
                <a:latin typeface="맑은 고딕" pitchFamily="50" charset="-127"/>
                <a:ea typeface="맑은 고딕" pitchFamily="50" charset="-127"/>
              </a:rPr>
              <a:t>쉽게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복제되어 </a:t>
            </a:r>
            <a:r>
              <a:rPr lang="ko-KR" altLang="en-US" sz="1200" b="0" dirty="0" err="1" smtClean="0">
                <a:solidFill>
                  <a:schemeClr val="tx1"/>
                </a:solidFill>
                <a:uFill>
                  <a:solidFill>
                    <a:srgbClr val="000000"/>
                  </a:solidFill>
                </a:uFill>
                <a:latin typeface="맑은 고딕" pitchFamily="50" charset="-127"/>
                <a:ea typeface="맑은 고딕" pitchFamily="50" charset="-127"/>
                <a:cs typeface="Helvetica"/>
                <a:sym typeface="Helvetica"/>
              </a:rPr>
              <a:t>크리에이터의</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권리 보호와 거래에 어려움을 주기 마련입니다</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a:t>
            </a:r>
          </a:p>
          <a:p>
            <a:pPr marR="457200" algn="l" defTabSz="457200">
              <a:spcBef>
                <a:spcPts val="300"/>
              </a:spcBef>
              <a:defRPr sz="1100" b="0">
                <a:solidFill>
                  <a:srgbClr val="374352"/>
                </a:solidFill>
                <a:latin typeface="Helvetica"/>
                <a:ea typeface="Helvetica"/>
                <a:cs typeface="Helvetica"/>
                <a:sym typeface="Helvetica"/>
              </a:defRPr>
            </a:pPr>
            <a:r>
              <a:rPr lang="en-US" sz="1200" dirty="0" smtClean="0">
                <a:solidFill>
                  <a:schemeClr val="tx1"/>
                </a:solidFill>
                <a:latin typeface="맑은 고딕" pitchFamily="50" charset="-127"/>
                <a:ea typeface="맑은 고딕" pitchFamily="50" charset="-127"/>
              </a:rPr>
              <a:t>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이에 있어서 </a:t>
            </a:r>
            <a:r>
              <a:rPr lang="ko-KR" altLang="en-US" sz="1200" dirty="0" smtClean="0">
                <a:solidFill>
                  <a:schemeClr val="tx1"/>
                </a:solidFill>
                <a:latin typeface="맑은 고딕" pitchFamily="50" charset="-127"/>
                <a:ea typeface="맑은 고딕" pitchFamily="50" charset="-127"/>
              </a:rPr>
              <a:t>블록체인은 </a:t>
            </a:r>
            <a:r>
              <a:rPr lang="ko-KR" altLang="en-US" sz="1200" dirty="0" err="1" smtClean="0">
                <a:solidFill>
                  <a:schemeClr val="tx1"/>
                </a:solidFill>
                <a:latin typeface="맑은 고딕" pitchFamily="50" charset="-127"/>
                <a:ea typeface="맑은 고딕" pitchFamily="50" charset="-127"/>
              </a:rPr>
              <a:t>콘텐츠를</a:t>
            </a:r>
            <a:r>
              <a:rPr lang="ko-KR" altLang="en-US" sz="1200" dirty="0" smtClean="0">
                <a:solidFill>
                  <a:schemeClr val="tx1"/>
                </a:solidFill>
                <a:latin typeface="맑은 고딕" pitchFamily="50" charset="-127"/>
                <a:ea typeface="맑은 고딕" pitchFamily="50" charset="-127"/>
              </a:rPr>
              <a:t>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왜곡시키거나 위조할 수 없는 특징이 있습니다</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a:t>
            </a:r>
            <a:r>
              <a:rPr lang="en-US" altLang="ko-KR" sz="1200" dirty="0" smtClean="0">
                <a:solidFill>
                  <a:schemeClr val="tx1"/>
                </a:solidFill>
                <a:latin typeface="맑은 고딕" pitchFamily="50" charset="-127"/>
                <a:ea typeface="맑은 고딕" pitchFamily="50" charset="-127"/>
              </a:rPr>
              <a:t> </a:t>
            </a:r>
            <a:r>
              <a:rPr lang="en-US" altLang="ko-KR" sz="1200" dirty="0" err="1" smtClean="0">
                <a:solidFill>
                  <a:schemeClr val="tx1"/>
                </a:solidFill>
                <a:latin typeface="맑은 고딕" pitchFamily="50" charset="-127"/>
                <a:ea typeface="맑은 고딕" pitchFamily="50" charset="-127"/>
              </a:rPr>
              <a:t>CFun</a:t>
            </a:r>
            <a:r>
              <a:rPr lang="ko-KR" altLang="en-US" sz="1200" dirty="0" smtClean="0">
                <a:solidFill>
                  <a:schemeClr val="tx1"/>
                </a:solidFill>
                <a:latin typeface="맑은 고딕" pitchFamily="50" charset="-127"/>
                <a:ea typeface="맑은 고딕" pitchFamily="50" charset="-127"/>
              </a:rPr>
              <a:t>은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이러한 블록체인 특징을 사용하여 </a:t>
            </a:r>
            <a:r>
              <a:rPr lang="ko-KR" altLang="en-US" sz="1200" dirty="0" smtClean="0">
                <a:solidFill>
                  <a:schemeClr val="tx1"/>
                </a:solidFill>
                <a:latin typeface="맑은 고딕" pitchFamily="50" charset="-127"/>
                <a:ea typeface="맑은 고딕" pitchFamily="50" charset="-127"/>
              </a:rPr>
              <a:t>크리에이터가 처음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작품에 영감을 얻었을</a:t>
            </a:r>
            <a:r>
              <a:rPr lang="ko-KR" altLang="en-US" sz="1200" dirty="0" smtClean="0">
                <a:solidFill>
                  <a:schemeClr val="tx1"/>
                </a:solidFill>
                <a:latin typeface="맑은 고딕" pitchFamily="50" charset="-127"/>
                <a:ea typeface="맑은 고딕" pitchFamily="50" charset="-127"/>
              </a:rPr>
              <a:t> 때부터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작품을 완성시키는 마지막 순간까지</a:t>
            </a:r>
            <a:r>
              <a:rPr lang="ko-KR" altLang="en-US" sz="1200" dirty="0" smtClean="0">
                <a:solidFill>
                  <a:schemeClr val="tx1"/>
                </a:solidFill>
                <a:latin typeface="맑은 고딕" pitchFamily="50" charset="-127"/>
                <a:ea typeface="맑은 고딕" pitchFamily="50" charset="-127"/>
              </a:rPr>
              <a:t> 모든 과정을 블록체인에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기록합니다</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a:t>
            </a:r>
            <a:r>
              <a:rPr lang="en-US" altLang="ko-KR" sz="1200" dirty="0" smtClean="0">
                <a:solidFill>
                  <a:schemeClr val="tx1"/>
                </a:solidFill>
                <a:latin typeface="맑은 고딕" pitchFamily="50" charset="-127"/>
                <a:ea typeface="맑은 고딕" pitchFamily="50" charset="-127"/>
              </a:rPr>
              <a:t> </a:t>
            </a:r>
            <a:r>
              <a:rPr lang="ko-KR" altLang="en-US" sz="1200" dirty="0" smtClean="0">
                <a:solidFill>
                  <a:schemeClr val="tx1"/>
                </a:solidFill>
                <a:latin typeface="맑은 고딕" pitchFamily="50" charset="-127"/>
                <a:ea typeface="맑은 고딕" pitchFamily="50" charset="-127"/>
              </a:rPr>
              <a:t>또한 모든 작품에 대한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권한</a:t>
            </a:r>
            <a:r>
              <a:rPr lang="ko-KR" altLang="en-US" sz="1200" dirty="0" smtClean="0">
                <a:solidFill>
                  <a:schemeClr val="tx1"/>
                </a:solidFill>
                <a:latin typeface="맑은 고딕" pitchFamily="50" charset="-127"/>
                <a:ea typeface="맑은 고딕" pitchFamily="50" charset="-127"/>
              </a:rPr>
              <a:t>은 스마트계약을 통해 </a:t>
            </a:r>
            <a:r>
              <a:rPr lang="ko-KR" altLang="en-US" sz="1200" b="0" dirty="0" err="1" smtClean="0">
                <a:solidFill>
                  <a:schemeClr val="tx1"/>
                </a:solidFill>
                <a:uFill>
                  <a:solidFill>
                    <a:srgbClr val="000000"/>
                  </a:solidFill>
                </a:uFill>
                <a:latin typeface="맑은 고딕" pitchFamily="50" charset="-127"/>
                <a:ea typeface="맑은 고딕" pitchFamily="50" charset="-127"/>
                <a:cs typeface="Helvetica"/>
                <a:sym typeface="Helvetica"/>
              </a:rPr>
              <a:t>크리에이터</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개인이 직접 행사할 수 있도록 합니다</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a:t>
            </a:r>
          </a:p>
          <a:p>
            <a:pPr marR="457200" algn="l" defTabSz="457200">
              <a:spcBef>
                <a:spcPts val="300"/>
              </a:spcBef>
              <a:defRPr sz="1100" b="0">
                <a:solidFill>
                  <a:srgbClr val="374352"/>
                </a:solidFill>
                <a:latin typeface="Helvetica"/>
                <a:ea typeface="Helvetica"/>
                <a:cs typeface="Helvetica"/>
                <a:sym typeface="Helvetica"/>
              </a:defRPr>
            </a:pPr>
            <a:r>
              <a:rPr lang="ko-KR" altLang="en-US" sz="1200" dirty="0" smtClean="0">
                <a:solidFill>
                  <a:schemeClr val="tx1"/>
                </a:solidFill>
                <a:latin typeface="맑은 고딕" pitchFamily="50" charset="-127"/>
                <a:ea typeface="맑은 고딕" pitchFamily="50" charset="-127"/>
              </a:rPr>
              <a:t> </a:t>
            </a:r>
            <a:endParaRPr lang="en-US" sz="1200" dirty="0" smtClean="0">
              <a:solidFill>
                <a:schemeClr val="tx1"/>
              </a:solidFill>
              <a:latin typeface="맑은 고딕" pitchFamily="50" charset="-127"/>
              <a:ea typeface="맑은 고딕" pitchFamily="50" charset="-127"/>
            </a:endParaRPr>
          </a:p>
          <a:p>
            <a:pPr marR="457200" algn="l" defTabSz="457200">
              <a:spcBef>
                <a:spcPts val="300"/>
              </a:spcBef>
              <a:defRPr sz="1100" b="0">
                <a:solidFill>
                  <a:srgbClr val="374352"/>
                </a:solidFill>
                <a:latin typeface="Helvetica"/>
                <a:ea typeface="Helvetica"/>
                <a:cs typeface="Helvetica"/>
                <a:sym typeface="Helvetica"/>
              </a:defRPr>
            </a:pPr>
            <a:r>
              <a:rPr lang="en-US" sz="1200" dirty="0" smtClean="0">
                <a:solidFill>
                  <a:schemeClr val="tx1"/>
                </a:solidFill>
                <a:latin typeface="맑은 고딕" pitchFamily="50" charset="-127"/>
                <a:ea typeface="맑은 고딕" pitchFamily="50" charset="-127"/>
                <a:cs typeface="Helvetica"/>
                <a:sym typeface="Helvetica"/>
              </a:rPr>
              <a:t>	2</a:t>
            </a:r>
            <a:r>
              <a:rPr sz="1200" dirty="0" smtClean="0">
                <a:solidFill>
                  <a:schemeClr val="tx1"/>
                </a:solidFill>
                <a:latin typeface="맑은 고딕" pitchFamily="50" charset="-127"/>
                <a:ea typeface="맑은 고딕" pitchFamily="50" charset="-127"/>
                <a:cs typeface="Helvetica"/>
                <a:sym typeface="Helvetica"/>
              </a:rPr>
              <a:t>.2.2</a:t>
            </a:r>
            <a:r>
              <a:rPr lang="en-US" sz="1200" dirty="0" smtClean="0">
                <a:solidFill>
                  <a:schemeClr val="tx1"/>
                </a:solidFill>
                <a:latin typeface="맑은 고딕" pitchFamily="50" charset="-127"/>
                <a:ea typeface="맑은 고딕" pitchFamily="50" charset="-127"/>
                <a:cs typeface="Helvetica"/>
                <a:sym typeface="Helvetica"/>
              </a:rPr>
              <a:t> </a:t>
            </a:r>
            <a:r>
              <a:rPr lang="ko-KR" altLang="en-US" sz="1200" dirty="0" smtClean="0">
                <a:solidFill>
                  <a:schemeClr val="tx1"/>
                </a:solidFill>
                <a:latin typeface="맑은 고딕" pitchFamily="50" charset="-127"/>
                <a:ea typeface="맑은 고딕" pitchFamily="50" charset="-127"/>
                <a:cs typeface="Helvetica"/>
                <a:sym typeface="Helvetica"/>
              </a:rPr>
              <a:t>창작</a:t>
            </a:r>
            <a:r>
              <a:rPr lang="en-US" altLang="ko-KR" sz="1200" dirty="0" smtClean="0">
                <a:solidFill>
                  <a:schemeClr val="tx1"/>
                </a:solidFill>
                <a:latin typeface="맑은 고딕" pitchFamily="50" charset="-127"/>
                <a:ea typeface="맑은 고딕" pitchFamily="50" charset="-127"/>
                <a:cs typeface="Helvetica"/>
                <a:sym typeface="Helvetica"/>
              </a:rPr>
              <a:t> IP </a:t>
            </a:r>
            <a:r>
              <a:rPr lang="ko-KR" altLang="en-US" sz="1200" dirty="0" smtClean="0">
                <a:solidFill>
                  <a:schemeClr val="tx1"/>
                </a:solidFill>
                <a:latin typeface="맑은 고딕" pitchFamily="50" charset="-127"/>
                <a:ea typeface="맑은 고딕" pitchFamily="50" charset="-127"/>
                <a:cs typeface="Helvetica"/>
                <a:sym typeface="Helvetica"/>
              </a:rPr>
              <a:t>가치화 및 수요의 적합도</a:t>
            </a:r>
            <a:endParaRPr lang="en-US" altLang="ko-KR" sz="1200" dirty="0" smtClean="0">
              <a:solidFill>
                <a:schemeClr val="tx1"/>
              </a:solidFill>
              <a:latin typeface="맑은 고딕" pitchFamily="50" charset="-127"/>
              <a:ea typeface="맑은 고딕" pitchFamily="50" charset="-127"/>
              <a:cs typeface="Helvetica"/>
              <a:sym typeface="Helvetica"/>
            </a:endParaRPr>
          </a:p>
          <a:p>
            <a:pPr marR="457200" algn="l" defTabSz="457200">
              <a:spcBef>
                <a:spcPts val="300"/>
              </a:spcBef>
              <a:defRPr sz="1100" b="0">
                <a:solidFill>
                  <a:srgbClr val="374352"/>
                </a:solidFill>
                <a:latin typeface="Helvetica"/>
                <a:ea typeface="Helvetica"/>
                <a:cs typeface="Helvetica"/>
                <a:sym typeface="Helvetica"/>
              </a:defRPr>
            </a:pPr>
            <a:r>
              <a:rPr lang="en-US" altLang="ko-KR" sz="1200" dirty="0" smtClean="0">
                <a:solidFill>
                  <a:schemeClr val="tx1"/>
                </a:solidFill>
                <a:latin typeface="맑은 고딕" pitchFamily="50" charset="-127"/>
                <a:ea typeface="맑은 고딕" pitchFamily="50" charset="-127"/>
              </a:rPr>
              <a:t>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미완성</a:t>
            </a:r>
            <a:r>
              <a:rPr lang="ko-KR" altLang="en-US" sz="1200" dirty="0" smtClean="0">
                <a:solidFill>
                  <a:schemeClr val="tx1"/>
                </a:solidFill>
                <a:latin typeface="맑은 고딕" pitchFamily="50" charset="-127"/>
                <a:ea typeface="맑은 고딕" pitchFamily="50" charset="-127"/>
              </a:rPr>
              <a:t> 작품이나</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겨우 몇 백자 뿐인 좋은 아이디어들은</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과연 </a:t>
            </a:r>
            <a:r>
              <a:rPr lang="ko-KR" altLang="en-US" sz="1200" dirty="0" smtClean="0">
                <a:solidFill>
                  <a:schemeClr val="tx1"/>
                </a:solidFill>
                <a:latin typeface="맑은 고딕" pitchFamily="50" charset="-127"/>
                <a:ea typeface="맑은 고딕" pitchFamily="50" charset="-127"/>
              </a:rPr>
              <a:t>어떻게 </a:t>
            </a:r>
            <a:r>
              <a:rPr lang="ko-KR" altLang="en-US" sz="1200" b="0" dirty="0" err="1" smtClean="0">
                <a:solidFill>
                  <a:schemeClr val="tx1"/>
                </a:solidFill>
                <a:uFill>
                  <a:solidFill>
                    <a:srgbClr val="000000"/>
                  </a:solidFill>
                </a:uFill>
                <a:latin typeface="맑은 고딕" pitchFamily="50" charset="-127"/>
                <a:ea typeface="맑은 고딕" pitchFamily="50" charset="-127"/>
                <a:cs typeface="Helvetica"/>
                <a:sym typeface="Helvetica"/>
              </a:rPr>
              <a:t>콘텐츠</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가치를 계산하고</a:t>
            </a:r>
            <a:r>
              <a:rPr lang="ko-KR" altLang="en-US" sz="1200" dirty="0" smtClean="0">
                <a:solidFill>
                  <a:schemeClr val="tx1"/>
                </a:solidFill>
                <a:latin typeface="맑은 고딕" pitchFamily="50" charset="-127"/>
                <a:ea typeface="맑은 고딕" pitchFamily="50" charset="-127"/>
              </a:rPr>
              <a:t> 거래를 진행할 수 있는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것인가</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하는 의문이 생길 수 있습니다</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저희 </a:t>
            </a:r>
            <a:r>
              <a:rPr lang="en-US" altLang="ko-KR" sz="1200" b="0" dirty="0" err="1" smtClean="0">
                <a:solidFill>
                  <a:schemeClr val="tx1"/>
                </a:solidFill>
                <a:uFill>
                  <a:solidFill>
                    <a:srgbClr val="000000"/>
                  </a:solidFill>
                </a:uFill>
                <a:latin typeface="맑은 고딕" pitchFamily="50" charset="-127"/>
                <a:ea typeface="맑은 고딕" pitchFamily="50" charset="-127"/>
                <a:cs typeface="Helvetica"/>
                <a:sym typeface="Helvetica"/>
              </a:rPr>
              <a:t>CFun</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은 이러한 문제를 해결하고자 블록체인의 데이터 보존 특징을 이용하여 크리에이터의 창작 과정과 독자의 구독</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평론 등 행위 데이터를 기록하고</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기록한 데이터들을 수집 및</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분석하여</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a:t>
            </a:r>
            <a:r>
              <a:rPr lang="ko-KR"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독자</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의 독서행위</a:t>
            </a:r>
            <a:r>
              <a:rPr lang="ko-KR"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데이터에 근</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거한</a:t>
            </a:r>
            <a:r>
              <a:rPr lang="ko-KR"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a:t>
            </a:r>
            <a:r>
              <a:rPr lang="ko-KR" altLang="ko-KR" sz="1200" b="0" dirty="0" err="1" smtClean="0">
                <a:solidFill>
                  <a:schemeClr val="tx1"/>
                </a:solidFill>
                <a:uFill>
                  <a:solidFill>
                    <a:srgbClr val="000000"/>
                  </a:solidFill>
                </a:uFill>
                <a:latin typeface="맑은 고딕" pitchFamily="50" charset="-127"/>
                <a:ea typeface="맑은 고딕" pitchFamily="50" charset="-127"/>
                <a:cs typeface="Helvetica"/>
                <a:sym typeface="Helvetica"/>
              </a:rPr>
              <a:t>콘텐츠</a:t>
            </a:r>
            <a:r>
              <a:rPr lang="ko-KR"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가치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판정</a:t>
            </a:r>
            <a:r>
              <a:rPr lang="ko-KR"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법</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을 디자인했습니다</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이렇게 설계된 가치 판정법은 </a:t>
            </a:r>
            <a:r>
              <a:rPr lang="ko-KR" altLang="en-US" sz="1200" b="0" dirty="0" err="1" smtClean="0">
                <a:solidFill>
                  <a:schemeClr val="tx1"/>
                </a:solidFill>
                <a:uFill>
                  <a:solidFill>
                    <a:srgbClr val="000000"/>
                  </a:solidFill>
                </a:uFill>
                <a:latin typeface="맑은 고딕" pitchFamily="50" charset="-127"/>
                <a:ea typeface="맑은 고딕" pitchFamily="50" charset="-127"/>
                <a:cs typeface="Helvetica"/>
                <a:sym typeface="Helvetica"/>
              </a:rPr>
              <a:t>크리에이터</a:t>
            </a:r>
            <a:r>
              <a:rPr lang="ko-KR" altLang="en-US" sz="1200" dirty="0" err="1" smtClean="0">
                <a:solidFill>
                  <a:schemeClr val="tx1"/>
                </a:solidFill>
                <a:latin typeface="맑은 고딕" pitchFamily="50" charset="-127"/>
                <a:ea typeface="맑은 고딕" pitchFamily="50" charset="-127"/>
              </a:rPr>
              <a:t>와</a:t>
            </a:r>
            <a:r>
              <a:rPr lang="ko-KR" altLang="en-US" sz="1200" dirty="0" smtClean="0">
                <a:solidFill>
                  <a:schemeClr val="tx1"/>
                </a:solidFill>
                <a:latin typeface="맑은 고딕" pitchFamily="50" charset="-127"/>
                <a:ea typeface="맑은 고딕" pitchFamily="50" charset="-127"/>
              </a:rPr>
              <a:t> 독자의 행위 데이터를 통해 </a:t>
            </a:r>
            <a:r>
              <a:rPr lang="en-US" altLang="ko-KR" sz="1200" dirty="0" smtClean="0">
                <a:solidFill>
                  <a:schemeClr val="tx1"/>
                </a:solidFill>
                <a:latin typeface="맑은 고딕" pitchFamily="50" charset="-127"/>
                <a:ea typeface="맑은 고딕" pitchFamily="50" charset="-127"/>
              </a:rPr>
              <a:t>0</a:t>
            </a:r>
            <a:r>
              <a:rPr lang="ko-KR" altLang="en-US" sz="1200" dirty="0" smtClean="0">
                <a:solidFill>
                  <a:schemeClr val="tx1"/>
                </a:solidFill>
                <a:latin typeface="맑은 고딕" pitchFamily="50" charset="-127"/>
                <a:ea typeface="맑은 고딕" pitchFamily="50" charset="-127"/>
              </a:rPr>
              <a:t>부터 </a:t>
            </a:r>
            <a:r>
              <a:rPr lang="en-US" altLang="ko-KR" sz="1200" dirty="0" smtClean="0">
                <a:solidFill>
                  <a:schemeClr val="tx1"/>
                </a:solidFill>
                <a:latin typeface="맑은 고딕" pitchFamily="50" charset="-127"/>
                <a:ea typeface="맑은 고딕" pitchFamily="50" charset="-127"/>
              </a:rPr>
              <a:t>1</a:t>
            </a:r>
            <a:r>
              <a:rPr lang="ko-KR" altLang="en-US" sz="1200" dirty="0" smtClean="0">
                <a:solidFill>
                  <a:schemeClr val="tx1"/>
                </a:solidFill>
                <a:latin typeface="맑은 고딕" pitchFamily="50" charset="-127"/>
                <a:ea typeface="맑은 고딕" pitchFamily="50" charset="-127"/>
              </a:rPr>
              <a:t>까지의 </a:t>
            </a:r>
            <a:r>
              <a:rPr lang="en-US" altLang="ko-KR" sz="1200" dirty="0" smtClean="0">
                <a:solidFill>
                  <a:schemeClr val="tx1"/>
                </a:solidFill>
                <a:latin typeface="맑은 고딕" pitchFamily="50" charset="-127"/>
                <a:ea typeface="맑은 고딕" pitchFamily="50" charset="-127"/>
              </a:rPr>
              <a:t>IP</a:t>
            </a:r>
            <a:r>
              <a:rPr lang="ko-KR" altLang="en-US" sz="1200" dirty="0" smtClean="0">
                <a:solidFill>
                  <a:schemeClr val="tx1"/>
                </a:solidFill>
                <a:latin typeface="맑은 고딕" pitchFamily="50" charset="-127"/>
                <a:ea typeface="맑은 고딕" pitchFamily="50" charset="-127"/>
              </a:rPr>
              <a:t> 목표 소비자를 끌어들</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이는</a:t>
            </a:r>
            <a:r>
              <a:rPr lang="ko-KR" altLang="en-US" sz="1200" dirty="0" smtClean="0">
                <a:solidFill>
                  <a:schemeClr val="tx1"/>
                </a:solidFill>
                <a:latin typeface="맑은 고딕" pitchFamily="50" charset="-127"/>
                <a:ea typeface="맑은 고딕" pitchFamily="50" charset="-127"/>
              </a:rPr>
              <a:t>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영향력</a:t>
            </a:r>
            <a:r>
              <a:rPr lang="ko-KR" altLang="en-US" sz="1200" dirty="0" smtClean="0">
                <a:solidFill>
                  <a:schemeClr val="tx1"/>
                </a:solidFill>
                <a:latin typeface="맑은 고딕" pitchFamily="50" charset="-127"/>
                <a:ea typeface="맑은 고딕" pitchFamily="50" charset="-127"/>
              </a:rPr>
              <a:t>과 시장</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의</a:t>
            </a:r>
            <a:r>
              <a:rPr lang="ko-KR" altLang="en-US" sz="1200" dirty="0" smtClean="0">
                <a:solidFill>
                  <a:schemeClr val="tx1"/>
                </a:solidFill>
                <a:latin typeface="맑은 고딕" pitchFamily="50" charset="-127"/>
                <a:ea typeface="맑은 고딕" pitchFamily="50" charset="-127"/>
              </a:rPr>
              <a:t> 잠재력을 반영</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해냈습니</a:t>
            </a:r>
            <a:r>
              <a:rPr lang="ko-KR" altLang="en-US" sz="1200" dirty="0" smtClean="0">
                <a:solidFill>
                  <a:schemeClr val="tx1"/>
                </a:solidFill>
                <a:latin typeface="맑은 고딕" pitchFamily="50" charset="-127"/>
                <a:ea typeface="맑은 고딕" pitchFamily="50" charset="-127"/>
              </a:rPr>
              <a:t>다</a:t>
            </a:r>
            <a:r>
              <a:rPr lang="en-US" altLang="ko-KR" sz="1200" dirty="0" smtClean="0">
                <a:solidFill>
                  <a:schemeClr val="tx1"/>
                </a:solidFill>
                <a:latin typeface="맑은 고딕" pitchFamily="50" charset="-127"/>
                <a:ea typeface="맑은 고딕" pitchFamily="50" charset="-127"/>
              </a:rPr>
              <a:t>.</a:t>
            </a:r>
            <a:r>
              <a:rPr lang="en-US" altLang="ko-KR" sz="1200" dirty="0">
                <a:solidFill>
                  <a:schemeClr val="tx1"/>
                </a:solidFill>
                <a:latin typeface="맑은 고딕" pitchFamily="50" charset="-127"/>
                <a:ea typeface="맑은 고딕" pitchFamily="50" charset="-127"/>
              </a:rPr>
              <a:t> </a:t>
            </a:r>
            <a:r>
              <a:rPr lang="ko-KR" altLang="en-US" sz="1200" dirty="0" smtClean="0">
                <a:solidFill>
                  <a:schemeClr val="tx1"/>
                </a:solidFill>
                <a:latin typeface="맑은 고딕" pitchFamily="50" charset="-127"/>
                <a:ea typeface="맑은 고딕" pitchFamily="50" charset="-127"/>
              </a:rPr>
              <a:t>동시에</a:t>
            </a:r>
            <a:r>
              <a:rPr lang="en-US" altLang="ko-KR" sz="1200" dirty="0" smtClean="0">
                <a:solidFill>
                  <a:schemeClr val="tx1"/>
                </a:solidFill>
                <a:latin typeface="맑은 고딕" pitchFamily="50" charset="-127"/>
                <a:ea typeface="맑은 고딕" pitchFamily="50" charset="-127"/>
              </a:rPr>
              <a:t> IP </a:t>
            </a:r>
            <a:r>
              <a:rPr lang="ko-KR" altLang="en-US" sz="1200" dirty="0" smtClean="0">
                <a:solidFill>
                  <a:schemeClr val="tx1"/>
                </a:solidFill>
                <a:latin typeface="맑은 고딕" pitchFamily="50" charset="-127"/>
                <a:ea typeface="맑은 고딕" pitchFamily="50" charset="-127"/>
              </a:rPr>
              <a:t>수요자는 이러한 가치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판정</a:t>
            </a:r>
            <a:r>
              <a:rPr lang="ko-KR" altLang="en-US" sz="1200" dirty="0" smtClean="0">
                <a:solidFill>
                  <a:schemeClr val="tx1"/>
                </a:solidFill>
                <a:latin typeface="맑은 고딕" pitchFamily="50" charset="-127"/>
                <a:ea typeface="맑은 고딕" pitchFamily="50" charset="-127"/>
              </a:rPr>
              <a:t>법을 통해 가장 적합한 </a:t>
            </a:r>
            <a:r>
              <a:rPr lang="en-US" altLang="ko-KR" sz="1200" dirty="0" smtClean="0">
                <a:solidFill>
                  <a:schemeClr val="tx1"/>
                </a:solidFill>
                <a:latin typeface="맑은 고딕" pitchFamily="50" charset="-127"/>
                <a:ea typeface="맑은 고딕" pitchFamily="50" charset="-127"/>
              </a:rPr>
              <a:t>IP</a:t>
            </a:r>
            <a:r>
              <a:rPr lang="ko-KR" altLang="en-US" sz="1200" dirty="0" smtClean="0">
                <a:solidFill>
                  <a:schemeClr val="tx1"/>
                </a:solidFill>
                <a:latin typeface="맑은 고딕" pitchFamily="50" charset="-127"/>
                <a:ea typeface="맑은 고딕" pitchFamily="50" charset="-127"/>
              </a:rPr>
              <a:t>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콘텐츠를</a:t>
            </a:r>
            <a:r>
              <a:rPr lang="ko-KR" altLang="en-US" sz="1200" dirty="0" smtClean="0">
                <a:solidFill>
                  <a:schemeClr val="tx1"/>
                </a:solidFill>
                <a:latin typeface="맑은 고딕" pitchFamily="50" charset="-127"/>
                <a:ea typeface="맑은 고딕" pitchFamily="50" charset="-127"/>
              </a:rPr>
              <a:t> 고를 수 있으며</a:t>
            </a:r>
            <a:r>
              <a:rPr lang="en-US" altLang="ko-KR" sz="1200" dirty="0" smtClean="0">
                <a:solidFill>
                  <a:schemeClr val="tx1"/>
                </a:solidFill>
                <a:latin typeface="맑은 고딕" pitchFamily="50" charset="-127"/>
                <a:ea typeface="맑은 고딕" pitchFamily="50" charset="-127"/>
              </a:rPr>
              <a:t>, </a:t>
            </a:r>
            <a:r>
              <a:rPr lang="ko-KR" altLang="en-US" sz="1200" dirty="0" smtClean="0">
                <a:solidFill>
                  <a:schemeClr val="tx1"/>
                </a:solidFill>
                <a:latin typeface="맑은 고딕" pitchFamily="50" charset="-127"/>
                <a:ea typeface="맑은 고딕" pitchFamily="50" charset="-127"/>
              </a:rPr>
              <a:t>스마트계약</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을 통해 직접 </a:t>
            </a:r>
            <a:r>
              <a:rPr lang="ko-KR" altLang="en-US" sz="1200" dirty="0" smtClean="0">
                <a:solidFill>
                  <a:schemeClr val="tx1"/>
                </a:solidFill>
                <a:latin typeface="맑은 고딕" pitchFamily="50" charset="-127"/>
                <a:ea typeface="맑은 고딕" pitchFamily="50" charset="-127"/>
              </a:rPr>
              <a:t>거래를 성사시킬 수 있</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습니</a:t>
            </a:r>
            <a:r>
              <a:rPr lang="ko-KR" altLang="en-US" sz="1200" dirty="0" smtClean="0">
                <a:solidFill>
                  <a:schemeClr val="tx1"/>
                </a:solidFill>
                <a:latin typeface="맑은 고딕" pitchFamily="50" charset="-127"/>
                <a:ea typeface="맑은 고딕" pitchFamily="50" charset="-127"/>
              </a:rPr>
              <a:t>다</a:t>
            </a:r>
            <a:r>
              <a:rPr lang="en-US" altLang="ko-KR" sz="1200" dirty="0" smtClean="0">
                <a:solidFill>
                  <a:schemeClr val="tx1"/>
                </a:solidFill>
                <a:latin typeface="맑은 고딕" pitchFamily="50" charset="-127"/>
                <a:ea typeface="맑은 고딕" pitchFamily="50" charset="-127"/>
              </a:rPr>
              <a:t>.</a:t>
            </a:r>
            <a:endParaRPr lang="en-US" altLang="ko-KR" sz="1200" dirty="0">
              <a:solidFill>
                <a:schemeClr val="tx1"/>
              </a:solidFill>
              <a:latin typeface="맑은 고딕" pitchFamily="50" charset="-127"/>
              <a:ea typeface="맑은 고딕" pitchFamily="50" charset="-127"/>
            </a:endParaRPr>
          </a:p>
          <a:p>
            <a:pPr marR="457200" algn="l" defTabSz="457200">
              <a:spcBef>
                <a:spcPts val="300"/>
              </a:spcBef>
              <a:defRPr sz="1100" b="0">
                <a:solidFill>
                  <a:srgbClr val="374352"/>
                </a:solidFill>
                <a:latin typeface="Helvetica"/>
                <a:ea typeface="Helvetica"/>
                <a:cs typeface="Helvetica"/>
                <a:sym typeface="Helvetica"/>
              </a:defRPr>
            </a:pPr>
            <a:endParaRPr lang="en-US" sz="1200" b="1" dirty="0" smtClean="0">
              <a:solidFill>
                <a:schemeClr val="tx1"/>
              </a:solidFill>
              <a:latin typeface="맑은 고딕" pitchFamily="50" charset="-127"/>
              <a:ea typeface="맑은 고딕" pitchFamily="50" charset="-127"/>
            </a:endParaRPr>
          </a:p>
          <a:p>
            <a:pPr marR="457200" algn="l" defTabSz="457200">
              <a:spcBef>
                <a:spcPts val="300"/>
              </a:spcBef>
              <a:defRPr sz="1100" b="0">
                <a:solidFill>
                  <a:srgbClr val="374352"/>
                </a:solidFill>
                <a:latin typeface="Helvetica"/>
                <a:ea typeface="Helvetica"/>
                <a:cs typeface="Helvetica"/>
                <a:sym typeface="Helvetica"/>
              </a:defRPr>
            </a:pPr>
            <a:r>
              <a:rPr lang="en-US" sz="1200" dirty="0" smtClean="0">
                <a:solidFill>
                  <a:schemeClr val="tx1"/>
                </a:solidFill>
                <a:latin typeface="맑은 고딕" pitchFamily="50" charset="-127"/>
                <a:ea typeface="맑은 고딕" pitchFamily="50" charset="-127"/>
              </a:rPr>
              <a:t>	</a:t>
            </a:r>
            <a:r>
              <a:rPr sz="1200" dirty="0" smtClean="0">
                <a:solidFill>
                  <a:schemeClr val="tx1"/>
                </a:solidFill>
                <a:latin typeface="맑은 고딕" pitchFamily="50" charset="-127"/>
                <a:ea typeface="맑은 고딕" pitchFamily="50" charset="-127"/>
              </a:rPr>
              <a:t>2.2.3</a:t>
            </a:r>
            <a:r>
              <a:rPr lang="en-US" sz="1200" dirty="0" smtClean="0">
                <a:solidFill>
                  <a:schemeClr val="tx1"/>
                </a:solidFill>
                <a:latin typeface="맑은 고딕" pitchFamily="50" charset="-127"/>
                <a:ea typeface="맑은 고딕" pitchFamily="50" charset="-127"/>
              </a:rPr>
              <a:t> </a:t>
            </a:r>
            <a:r>
              <a:rPr lang="ko-KR" altLang="en-US" sz="1200" dirty="0">
                <a:solidFill>
                  <a:schemeClr val="tx1"/>
                </a:solidFill>
                <a:latin typeface="맑은 고딕" pitchFamily="50" charset="-127"/>
                <a:ea typeface="맑은 고딕" pitchFamily="50" charset="-127"/>
              </a:rPr>
              <a:t>데이터의 </a:t>
            </a:r>
            <a:r>
              <a:rPr lang="ko-KR" altLang="en-US" sz="1200" dirty="0" smtClean="0">
                <a:solidFill>
                  <a:schemeClr val="tx1"/>
                </a:solidFill>
                <a:latin typeface="맑은 고딕" pitchFamily="50" charset="-127"/>
                <a:ea typeface="맑은 고딕" pitchFamily="50" charset="-127"/>
              </a:rPr>
              <a:t>공신력</a:t>
            </a:r>
            <a:endParaRPr lang="en-US" altLang="ko-KR" sz="1200" dirty="0" smtClean="0">
              <a:solidFill>
                <a:schemeClr val="tx1"/>
              </a:solidFill>
              <a:latin typeface="맑은 고딕" pitchFamily="50" charset="-127"/>
              <a:ea typeface="맑은 고딕" pitchFamily="50" charset="-127"/>
            </a:endParaRPr>
          </a:p>
          <a:p>
            <a:pPr marR="457200" algn="l" defTabSz="457200">
              <a:spcBef>
                <a:spcPts val="300"/>
              </a:spcBef>
              <a:defRPr sz="1100" b="0">
                <a:solidFill>
                  <a:srgbClr val="374352"/>
                </a:solidFill>
                <a:latin typeface="Helvetica"/>
                <a:ea typeface="Helvetica"/>
                <a:cs typeface="Helvetica"/>
                <a:sym typeface="Helvetica"/>
              </a:defRPr>
            </a:pPr>
            <a:r>
              <a:rPr lang="en-US" altLang="ko-KR" sz="1200" b="0" dirty="0" smtClean="0">
                <a:solidFill>
                  <a:schemeClr val="tx1"/>
                </a:solidFill>
                <a:latin typeface="맑은 고딕" pitchFamily="50" charset="-127"/>
                <a:ea typeface="맑은 고딕" pitchFamily="50" charset="-127"/>
                <a:cs typeface="Helvetica" panose="020B0604020202020204" pitchFamily="34" charset="0"/>
              </a:rPr>
              <a:t>	</a:t>
            </a:r>
            <a:r>
              <a:rPr lang="ko-KR" altLang="ko-KR" sz="1200" b="0" dirty="0" smtClean="0">
                <a:solidFill>
                  <a:schemeClr val="tx1"/>
                </a:solidFill>
                <a:latin typeface="맑은 고딕" pitchFamily="50" charset="-127"/>
                <a:ea typeface="맑은 고딕" pitchFamily="50" charset="-127"/>
                <a:cs typeface="Helvetica" panose="020B0604020202020204" pitchFamily="34" charset="0"/>
              </a:rPr>
              <a:t>현재 </a:t>
            </a:r>
            <a:r>
              <a:rPr lang="ko-KR" altLang="ko-KR" sz="1200" b="0" dirty="0">
                <a:solidFill>
                  <a:schemeClr val="tx1"/>
                </a:solidFill>
                <a:latin typeface="맑은 고딕" pitchFamily="50" charset="-127"/>
                <a:ea typeface="맑은 고딕" pitchFamily="50" charset="-127"/>
                <a:cs typeface="Helvetica" panose="020B0604020202020204" pitchFamily="34" charset="0"/>
              </a:rPr>
              <a:t>저작권 거래 시장의 </a:t>
            </a:r>
            <a:r>
              <a:rPr lang="en-US" altLang="ko-KR" sz="1200" b="0" dirty="0">
                <a:solidFill>
                  <a:schemeClr val="tx1"/>
                </a:solidFill>
                <a:latin typeface="맑은 고딕" pitchFamily="50" charset="-127"/>
                <a:ea typeface="맑은 고딕" pitchFamily="50" charset="-127"/>
                <a:cs typeface="Helvetica" panose="020B0604020202020204" pitchFamily="34" charset="0"/>
              </a:rPr>
              <a:t>IP </a:t>
            </a:r>
            <a:r>
              <a:rPr lang="ko-KR" altLang="ko-KR" sz="1200" b="0" dirty="0">
                <a:solidFill>
                  <a:schemeClr val="tx1"/>
                </a:solidFill>
                <a:latin typeface="맑은 고딕" pitchFamily="50" charset="-127"/>
                <a:ea typeface="맑은 고딕" pitchFamily="50" charset="-127"/>
                <a:cs typeface="Helvetica" panose="020B0604020202020204" pitchFamily="34" charset="0"/>
              </a:rPr>
              <a:t>데이터는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매우 손쉽게</a:t>
            </a:r>
            <a:r>
              <a:rPr lang="ko-KR" altLang="ko-KR" sz="1200" b="0" dirty="0" smtClean="0">
                <a:solidFill>
                  <a:schemeClr val="tx1"/>
                </a:solidFill>
                <a:latin typeface="맑은 고딕" pitchFamily="50" charset="-127"/>
                <a:ea typeface="맑은 고딕" pitchFamily="50" charset="-127"/>
                <a:cs typeface="Helvetica" panose="020B0604020202020204" pitchFamily="34" charset="0"/>
              </a:rPr>
              <a:t> 조작</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될</a:t>
            </a:r>
            <a:r>
              <a:rPr lang="ko-KR" altLang="ko-KR" sz="1200" b="0" dirty="0" smtClean="0">
                <a:solidFill>
                  <a:schemeClr val="tx1"/>
                </a:solidFill>
                <a:latin typeface="맑은 고딕" pitchFamily="50" charset="-127"/>
                <a:ea typeface="맑은 고딕" pitchFamily="50" charset="-127"/>
                <a:cs typeface="Helvetica" panose="020B0604020202020204" pitchFamily="34" charset="0"/>
              </a:rPr>
              <a:t> </a:t>
            </a:r>
            <a:r>
              <a:rPr lang="ko-KR" altLang="ko-KR" sz="1200" b="0" dirty="0">
                <a:solidFill>
                  <a:schemeClr val="tx1"/>
                </a:solidFill>
                <a:latin typeface="맑은 고딕" pitchFamily="50" charset="-127"/>
                <a:ea typeface="맑은 고딕" pitchFamily="50" charset="-127"/>
                <a:cs typeface="Helvetica" panose="020B0604020202020204" pitchFamily="34" charset="0"/>
              </a:rPr>
              <a:t>수 있으며</a:t>
            </a:r>
            <a:r>
              <a:rPr lang="en-US" altLang="ko-KR" sz="1200" b="0" dirty="0">
                <a:solidFill>
                  <a:schemeClr val="tx1"/>
                </a:solidFill>
                <a:latin typeface="맑은 고딕" pitchFamily="50" charset="-127"/>
                <a:ea typeface="맑은 고딕" pitchFamily="50" charset="-127"/>
                <a:cs typeface="Helvetica" panose="020B0604020202020204" pitchFamily="34" charset="0"/>
              </a:rPr>
              <a:t>, </a:t>
            </a:r>
            <a:r>
              <a:rPr lang="ko-KR" altLang="ko-KR" sz="1200" b="0" dirty="0" smtClean="0">
                <a:solidFill>
                  <a:schemeClr val="tx1"/>
                </a:solidFill>
                <a:latin typeface="맑은 고딕" pitchFamily="50" charset="-127"/>
                <a:ea typeface="맑은 고딕" pitchFamily="50" charset="-127"/>
                <a:cs typeface="Helvetica" panose="020B0604020202020204" pitchFamily="34" charset="0"/>
              </a:rPr>
              <a:t>수요자</a:t>
            </a:r>
            <a:r>
              <a:rPr lang="en-US" altLang="ko-KR" sz="1200" b="0" dirty="0" smtClean="0">
                <a:solidFill>
                  <a:schemeClr val="tx1"/>
                </a:solidFill>
                <a:latin typeface="맑은 고딕" pitchFamily="50" charset="-127"/>
                <a:ea typeface="맑은 고딕" pitchFamily="50" charset="-127"/>
                <a:cs typeface="Helvetica" panose="020B0604020202020204" pitchFamily="34" charset="0"/>
              </a:rPr>
              <a:t>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또한</a:t>
            </a:r>
            <a:r>
              <a:rPr lang="ko-KR" altLang="ko-KR" sz="1200" b="0" dirty="0" smtClean="0">
                <a:solidFill>
                  <a:schemeClr val="tx1"/>
                </a:solidFill>
                <a:latin typeface="맑은 고딕" pitchFamily="50" charset="-127"/>
                <a:ea typeface="맑은 고딕" pitchFamily="50" charset="-127"/>
                <a:cs typeface="Helvetica" panose="020B0604020202020204" pitchFamily="34" charset="0"/>
              </a:rPr>
              <a:t> </a:t>
            </a:r>
            <a:r>
              <a:rPr lang="en-US" altLang="ko-KR" sz="1200" b="0" dirty="0">
                <a:solidFill>
                  <a:schemeClr val="tx1"/>
                </a:solidFill>
                <a:latin typeface="맑은 고딕" pitchFamily="50" charset="-127"/>
                <a:ea typeface="맑은 고딕" pitchFamily="50" charset="-127"/>
                <a:cs typeface="Helvetica" panose="020B0604020202020204" pitchFamily="34" charset="0"/>
              </a:rPr>
              <a:t>IP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데이터의 진위여부를</a:t>
            </a:r>
            <a:r>
              <a:rPr lang="ko-KR" altLang="ko-KR" sz="1200" b="0" dirty="0" smtClean="0">
                <a:solidFill>
                  <a:schemeClr val="tx1"/>
                </a:solidFill>
                <a:latin typeface="맑은 고딕" pitchFamily="50" charset="-127"/>
                <a:ea typeface="맑은 고딕" pitchFamily="50" charset="-127"/>
                <a:cs typeface="Helvetica" panose="020B0604020202020204" pitchFamily="34" charset="0"/>
              </a:rPr>
              <a:t> </a:t>
            </a:r>
            <a:r>
              <a:rPr lang="ko-KR" altLang="en-US" sz="1200" b="0" dirty="0" smtClean="0">
                <a:solidFill>
                  <a:schemeClr val="tx1"/>
                </a:solidFill>
                <a:latin typeface="맑은 고딕" pitchFamily="50" charset="-127"/>
                <a:ea typeface="맑은 고딕" pitchFamily="50" charset="-127"/>
                <a:cs typeface="Helvetica" panose="020B0604020202020204" pitchFamily="34" charset="0"/>
              </a:rPr>
              <a:t>분별</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할</a:t>
            </a:r>
            <a:r>
              <a:rPr lang="ko-KR" altLang="en-US" sz="1200" b="0" dirty="0" smtClean="0">
                <a:solidFill>
                  <a:schemeClr val="tx1"/>
                </a:solidFill>
                <a:latin typeface="맑은 고딕" pitchFamily="50" charset="-127"/>
                <a:ea typeface="맑은 고딕" pitchFamily="50" charset="-127"/>
                <a:cs typeface="Helvetica" panose="020B0604020202020204" pitchFamily="34" charset="0"/>
              </a:rPr>
              <a:t> 수가 없습니다</a:t>
            </a:r>
            <a:r>
              <a:rPr lang="en-US" altLang="ko-KR" sz="1200" b="0" dirty="0" smtClean="0">
                <a:solidFill>
                  <a:schemeClr val="tx1"/>
                </a:solidFill>
                <a:latin typeface="맑은 고딕" pitchFamily="50" charset="-127"/>
                <a:ea typeface="맑은 고딕" pitchFamily="50" charset="-127"/>
                <a:cs typeface="Helvetica" panose="020B0604020202020204" pitchFamily="34" charset="0"/>
              </a:rPr>
              <a:t>. </a:t>
            </a:r>
            <a:r>
              <a:rPr lang="ko-KR" altLang="ko-KR" sz="1200" b="0" dirty="0" smtClean="0">
                <a:solidFill>
                  <a:schemeClr val="tx1"/>
                </a:solidFill>
                <a:latin typeface="맑은 고딕" pitchFamily="50" charset="-127"/>
                <a:ea typeface="맑은 고딕" pitchFamily="50" charset="-127"/>
                <a:cs typeface="Helvetica" panose="020B0604020202020204" pitchFamily="34" charset="0"/>
              </a:rPr>
              <a:t>플랫폼의 자본을 낮추고</a:t>
            </a:r>
            <a:r>
              <a:rPr lang="en-US" altLang="ko-KR" sz="1200" b="0" dirty="0" smtClean="0">
                <a:solidFill>
                  <a:schemeClr val="tx1"/>
                </a:solidFill>
                <a:latin typeface="맑은 고딕" pitchFamily="50" charset="-127"/>
                <a:ea typeface="맑은 고딕" pitchFamily="50" charset="-127"/>
                <a:cs typeface="Helvetica" panose="020B0604020202020204" pitchFamily="34" charset="0"/>
              </a:rPr>
              <a:t> </a:t>
            </a:r>
            <a:r>
              <a:rPr lang="ko-KR" altLang="ko-KR" sz="1200" b="0" dirty="0">
                <a:solidFill>
                  <a:schemeClr val="tx1"/>
                </a:solidFill>
                <a:latin typeface="맑은 고딕" pitchFamily="50" charset="-127"/>
                <a:ea typeface="맑은 고딕" pitchFamily="50" charset="-127"/>
                <a:cs typeface="Helvetica" panose="020B0604020202020204" pitchFamily="34" charset="0"/>
              </a:rPr>
              <a:t>시스템의 투명성을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높이기</a:t>
            </a:r>
            <a:r>
              <a:rPr lang="ko-KR" altLang="ko-KR" sz="1200" b="0" dirty="0" smtClean="0">
                <a:solidFill>
                  <a:schemeClr val="tx1"/>
                </a:solidFill>
                <a:latin typeface="맑은 고딕" pitchFamily="50" charset="-127"/>
                <a:ea typeface="맑은 고딕" pitchFamily="50" charset="-127"/>
                <a:cs typeface="Helvetica" panose="020B0604020202020204" pitchFamily="34" charset="0"/>
              </a:rPr>
              <a:t> </a:t>
            </a:r>
            <a:r>
              <a:rPr lang="ko-KR" altLang="ko-KR" sz="1200" b="0" dirty="0">
                <a:solidFill>
                  <a:schemeClr val="tx1"/>
                </a:solidFill>
                <a:latin typeface="맑은 고딕" pitchFamily="50" charset="-127"/>
                <a:ea typeface="맑은 고딕" pitchFamily="50" charset="-127"/>
                <a:cs typeface="Helvetica" panose="020B0604020202020204" pitchFamily="34" charset="0"/>
              </a:rPr>
              <a:t>위해</a:t>
            </a:r>
            <a:r>
              <a:rPr lang="en-US" altLang="ko-KR" sz="1200" b="0" dirty="0">
                <a:solidFill>
                  <a:schemeClr val="tx1"/>
                </a:solidFill>
                <a:latin typeface="맑은 고딕" pitchFamily="50" charset="-127"/>
                <a:ea typeface="맑은 고딕" pitchFamily="50" charset="-127"/>
                <a:cs typeface="Helvetica" panose="020B0604020202020204" pitchFamily="34" charset="0"/>
              </a:rPr>
              <a:t>, </a:t>
            </a:r>
            <a:r>
              <a:rPr lang="en-US" altLang="ko-KR" sz="1200" b="0" dirty="0" err="1" smtClean="0">
                <a:solidFill>
                  <a:schemeClr val="tx1"/>
                </a:solidFill>
                <a:latin typeface="맑은 고딕" pitchFamily="50" charset="-127"/>
                <a:ea typeface="맑은 고딕" pitchFamily="50" charset="-127"/>
                <a:cs typeface="Helvetica" panose="020B0604020202020204" pitchFamily="34" charset="0"/>
              </a:rPr>
              <a:t>CFun</a:t>
            </a:r>
            <a:r>
              <a:rPr lang="ko-KR" altLang="en-US" sz="1200" b="0" dirty="0" smtClean="0">
                <a:solidFill>
                  <a:schemeClr val="tx1"/>
                </a:solidFill>
                <a:latin typeface="맑은 고딕" pitchFamily="50" charset="-127"/>
                <a:ea typeface="맑은 고딕" pitchFamily="50" charset="-127"/>
                <a:cs typeface="Helvetica" panose="020B0604020202020204" pitchFamily="34" charset="0"/>
              </a:rPr>
              <a:t>은</a:t>
            </a:r>
            <a:r>
              <a:rPr lang="ko-KR" altLang="ko-KR" sz="1200" b="0" dirty="0" smtClean="0">
                <a:solidFill>
                  <a:schemeClr val="tx1"/>
                </a:solidFill>
                <a:latin typeface="맑은 고딕" pitchFamily="50" charset="-127"/>
                <a:ea typeface="맑은 고딕" pitchFamily="50" charset="-127"/>
                <a:cs typeface="Helvetica" panose="020B0604020202020204" pitchFamily="34" charset="0"/>
              </a:rPr>
              <a:t> </a:t>
            </a:r>
            <a:r>
              <a:rPr lang="ko-KR" altLang="ko-KR" sz="1200" b="0" dirty="0">
                <a:solidFill>
                  <a:schemeClr val="tx1"/>
                </a:solidFill>
                <a:latin typeface="맑은 고딕" pitchFamily="50" charset="-127"/>
                <a:ea typeface="맑은 고딕" pitchFamily="50" charset="-127"/>
                <a:cs typeface="Helvetica" panose="020B0604020202020204" pitchFamily="34" charset="0"/>
              </a:rPr>
              <a:t>블록체인 기술을 도입하여 </a:t>
            </a:r>
            <a:r>
              <a:rPr lang="ko-KR" altLang="ko-KR" sz="1200" b="0" dirty="0" smtClean="0">
                <a:solidFill>
                  <a:schemeClr val="tx1"/>
                </a:solidFill>
                <a:latin typeface="맑은 고딕" pitchFamily="50" charset="-127"/>
                <a:ea typeface="맑은 고딕" pitchFamily="50" charset="-127"/>
                <a:cs typeface="Helvetica" panose="020B0604020202020204" pitchFamily="34" charset="0"/>
              </a:rPr>
              <a:t>시스템</a:t>
            </a:r>
            <a:r>
              <a:rPr lang="ko-KR" altLang="en-US" sz="1200" b="0" dirty="0" smtClean="0">
                <a:solidFill>
                  <a:schemeClr val="tx1"/>
                </a:solidFill>
                <a:latin typeface="맑은 고딕" pitchFamily="50" charset="-127"/>
                <a:ea typeface="맑은 고딕" pitchFamily="50" charset="-127"/>
                <a:cs typeface="Helvetica" panose="020B0604020202020204" pitchFamily="34" charset="0"/>
              </a:rPr>
              <a:t>의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신뢰성을</a:t>
            </a:r>
            <a:r>
              <a:rPr lang="ko-KR" altLang="en-US" sz="1200" b="0" dirty="0" smtClean="0">
                <a:solidFill>
                  <a:schemeClr val="tx1"/>
                </a:solidFill>
                <a:latin typeface="맑은 고딕" pitchFamily="50" charset="-127"/>
                <a:ea typeface="맑은 고딕" pitchFamily="50" charset="-127"/>
                <a:cs typeface="Helvetica" panose="020B0604020202020204" pitchFamily="34" charset="0"/>
              </a:rPr>
              <a:t> 업그레이드 했</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습니</a:t>
            </a:r>
            <a:r>
              <a:rPr lang="ko-KR" altLang="ko-KR" sz="1200" b="0" dirty="0" smtClean="0">
                <a:solidFill>
                  <a:schemeClr val="tx1"/>
                </a:solidFill>
                <a:latin typeface="맑은 고딕" pitchFamily="50" charset="-127"/>
                <a:ea typeface="맑은 고딕" pitchFamily="50" charset="-127"/>
                <a:cs typeface="Helvetica" panose="020B0604020202020204" pitchFamily="34" charset="0"/>
              </a:rPr>
              <a:t>다</a:t>
            </a:r>
            <a:r>
              <a:rPr lang="en-US" altLang="ko-KR" sz="1200" b="0" dirty="0">
                <a:solidFill>
                  <a:schemeClr val="tx1"/>
                </a:solidFill>
                <a:latin typeface="맑은 고딕" pitchFamily="50" charset="-127"/>
                <a:ea typeface="맑은 고딕" pitchFamily="50" charset="-127"/>
                <a:cs typeface="Helvetica" panose="020B0604020202020204" pitchFamily="34" charset="0"/>
              </a:rPr>
              <a:t>. </a:t>
            </a:r>
            <a:r>
              <a:rPr lang="ko-KR" altLang="en-US" sz="1200" b="0" dirty="0" err="1" smtClean="0">
                <a:solidFill>
                  <a:schemeClr val="tx1"/>
                </a:solidFill>
                <a:uFill>
                  <a:solidFill>
                    <a:srgbClr val="000000"/>
                  </a:solidFill>
                </a:uFill>
                <a:latin typeface="맑은 고딕" pitchFamily="50" charset="-127"/>
                <a:ea typeface="맑은 고딕" pitchFamily="50" charset="-127"/>
                <a:cs typeface="Helvetica"/>
                <a:sym typeface="Helvetica"/>
              </a:rPr>
              <a:t>콘텐츠</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가치에 영향을 주는 모든</a:t>
            </a:r>
            <a:r>
              <a:rPr lang="ko-KR" altLang="en-US" sz="1200" b="0" dirty="0" smtClean="0">
                <a:solidFill>
                  <a:schemeClr val="tx1"/>
                </a:solidFill>
                <a:latin typeface="맑은 고딕" pitchFamily="50" charset="-127"/>
                <a:ea typeface="맑은 고딕" pitchFamily="50" charset="-127"/>
                <a:cs typeface="Helvetica" panose="020B0604020202020204" pitchFamily="34" charset="0"/>
              </a:rPr>
              <a:t> 데이터를</a:t>
            </a:r>
            <a:r>
              <a:rPr lang="ko-KR" altLang="ko-KR" sz="1200" b="0" dirty="0" smtClean="0">
                <a:solidFill>
                  <a:schemeClr val="tx1"/>
                </a:solidFill>
                <a:latin typeface="맑은 고딕" pitchFamily="50" charset="-127"/>
                <a:ea typeface="맑은 고딕" pitchFamily="50" charset="-127"/>
                <a:cs typeface="Helvetica" panose="020B0604020202020204" pitchFamily="34" charset="0"/>
              </a:rPr>
              <a:t> </a:t>
            </a:r>
            <a:r>
              <a:rPr lang="ko-KR" altLang="ko-KR" sz="1200" b="0" dirty="0">
                <a:solidFill>
                  <a:schemeClr val="tx1"/>
                </a:solidFill>
                <a:latin typeface="맑은 고딕" pitchFamily="50" charset="-127"/>
                <a:ea typeface="맑은 고딕" pitchFamily="50" charset="-127"/>
                <a:cs typeface="Helvetica" panose="020B0604020202020204" pitchFamily="34" charset="0"/>
              </a:rPr>
              <a:t>정기적으로 블록체인에 </a:t>
            </a:r>
            <a:r>
              <a:rPr lang="ko-KR"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기록하</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여 </a:t>
            </a:r>
            <a:r>
              <a:rPr lang="ko-KR" altLang="en-US" sz="1200" b="0" dirty="0" err="1" smtClean="0">
                <a:solidFill>
                  <a:schemeClr val="tx1"/>
                </a:solidFill>
                <a:uFill>
                  <a:solidFill>
                    <a:srgbClr val="000000"/>
                  </a:solidFill>
                </a:uFill>
                <a:latin typeface="맑은 고딕" pitchFamily="50" charset="-127"/>
                <a:ea typeface="맑은 고딕" pitchFamily="50" charset="-127"/>
                <a:cs typeface="Helvetica"/>
                <a:sym typeface="Helvetica"/>
              </a:rPr>
              <a:t>콘텐츠를</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왜곡과 위조로부터 보호하며</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a:t>
            </a:r>
            <a:r>
              <a:rPr lang="ko-KR" altLang="en-US" sz="1200" b="0" dirty="0" err="1" smtClean="0">
                <a:solidFill>
                  <a:schemeClr val="tx1"/>
                </a:solidFill>
                <a:uFill>
                  <a:solidFill>
                    <a:srgbClr val="000000"/>
                  </a:solidFill>
                </a:uFill>
                <a:latin typeface="맑은 고딕" pitchFamily="50" charset="-127"/>
                <a:ea typeface="맑은 고딕" pitchFamily="50" charset="-127"/>
                <a:cs typeface="Helvetica"/>
                <a:sym typeface="Helvetica"/>
              </a:rPr>
              <a:t>크리에이터와</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독자의 행위</a:t>
            </a:r>
            <a:r>
              <a:rPr lang="ko-KR" altLang="ko-KR" sz="1200" b="0" dirty="0" smtClean="0">
                <a:solidFill>
                  <a:schemeClr val="tx1"/>
                </a:solidFill>
                <a:latin typeface="맑은 고딕" pitchFamily="50" charset="-127"/>
                <a:ea typeface="맑은 고딕" pitchFamily="50" charset="-127"/>
                <a:cs typeface="Helvetica" panose="020B0604020202020204" pitchFamily="34" charset="0"/>
              </a:rPr>
              <a:t> </a:t>
            </a:r>
            <a:r>
              <a:rPr lang="ko-KR" altLang="ko-KR" sz="1200" b="0" dirty="0">
                <a:solidFill>
                  <a:schemeClr val="tx1"/>
                </a:solidFill>
                <a:latin typeface="맑은 고딕" pitchFamily="50" charset="-127"/>
                <a:ea typeface="맑은 고딕" pitchFamily="50" charset="-127"/>
                <a:cs typeface="Helvetica" panose="020B0604020202020204" pitchFamily="34" charset="0"/>
              </a:rPr>
              <a:t>데이터를 실시간으로 </a:t>
            </a:r>
            <a:r>
              <a:rPr lang="ko-KR" altLang="ko-KR" sz="1200" b="0" dirty="0" smtClean="0">
                <a:solidFill>
                  <a:schemeClr val="tx1"/>
                </a:solidFill>
                <a:latin typeface="맑은 고딕" pitchFamily="50" charset="-127"/>
                <a:ea typeface="맑은 고딕" pitchFamily="50" charset="-127"/>
                <a:cs typeface="Helvetica" panose="020B0604020202020204" pitchFamily="34" charset="0"/>
              </a:rPr>
              <a:t>업데이트</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하여</a:t>
            </a:r>
            <a:r>
              <a:rPr lang="en-US" altLang="ko-KR" sz="1200" b="0" dirty="0" smtClean="0">
                <a:solidFill>
                  <a:schemeClr val="tx1"/>
                </a:solidFill>
                <a:latin typeface="맑은 고딕" pitchFamily="50" charset="-127"/>
                <a:ea typeface="맑은 고딕" pitchFamily="50" charset="-127"/>
                <a:cs typeface="Helvetica" panose="020B0604020202020204" pitchFamily="34" charset="0"/>
              </a:rPr>
              <a:t> </a:t>
            </a:r>
            <a:r>
              <a:rPr lang="ko-KR" altLang="ko-KR" sz="1200" b="0" dirty="0" smtClean="0">
                <a:solidFill>
                  <a:schemeClr val="tx1"/>
                </a:solidFill>
                <a:latin typeface="맑은 고딕" pitchFamily="50" charset="-127"/>
                <a:ea typeface="맑은 고딕" pitchFamily="50" charset="-127"/>
                <a:cs typeface="Helvetica" panose="020B0604020202020204" pitchFamily="34" charset="0"/>
              </a:rPr>
              <a:t>구매자</a:t>
            </a:r>
            <a:r>
              <a:rPr lang="ko-KR" altLang="en-US" sz="1200" b="0" dirty="0" smtClean="0">
                <a:solidFill>
                  <a:schemeClr val="tx1"/>
                </a:solidFill>
                <a:latin typeface="맑은 고딕" pitchFamily="50" charset="-127"/>
                <a:ea typeface="맑은 고딕" pitchFamily="50" charset="-127"/>
                <a:cs typeface="Helvetica" panose="020B0604020202020204" pitchFamily="34" charset="0"/>
              </a:rPr>
              <a:t>의 </a:t>
            </a:r>
            <a:r>
              <a:rPr lang="ko-KR"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구매</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에 확신을 줍니다</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a:t>
            </a:r>
          </a:p>
        </p:txBody>
      </p:sp>
      <p:sp>
        <p:nvSpPr>
          <p:cNvPr id="158" name="椭圆形"/>
          <p:cNvSpPr/>
          <p:nvPr/>
        </p:nvSpPr>
        <p:spPr>
          <a:xfrm>
            <a:off x="5233175" y="7513083"/>
            <a:ext cx="1752601" cy="1762951"/>
          </a:xfrm>
          <a:prstGeom prst="ellipse">
            <a:avLst/>
          </a:prstGeom>
          <a:solidFill>
            <a:srgbClr val="75BDA7"/>
          </a:solidFill>
          <a:ln w="3175">
            <a:miter lim="400000"/>
          </a:ln>
        </p:spPr>
        <p:txBody>
          <a:bodyPr lIns="45719" rIns="45719" anchor="ctr"/>
          <a:lstStyle/>
          <a:p>
            <a:pPr defTabSz="685754">
              <a:defRPr sz="8800" b="0">
                <a:solidFill>
                  <a:srgbClr val="FFFFFF"/>
                </a:solidFill>
                <a:latin typeface="Arial"/>
                <a:ea typeface="Arial"/>
                <a:cs typeface="Arial"/>
                <a:sym typeface="Arial"/>
              </a:defRPr>
            </a:pPr>
            <a:endParaRPr>
              <a:solidFill>
                <a:schemeClr val="tx1"/>
              </a:solidFill>
            </a:endParaRPr>
          </a:p>
        </p:txBody>
      </p:sp>
      <p:grpSp>
        <p:nvGrpSpPr>
          <p:cNvPr id="161" name="成组"/>
          <p:cNvGrpSpPr/>
          <p:nvPr/>
        </p:nvGrpSpPr>
        <p:grpSpPr>
          <a:xfrm>
            <a:off x="5549167" y="7978751"/>
            <a:ext cx="1120616" cy="831615"/>
            <a:chOff x="0" y="0"/>
            <a:chExt cx="1120614" cy="831613"/>
          </a:xfrm>
        </p:grpSpPr>
        <p:sp>
          <p:nvSpPr>
            <p:cNvPr id="159" name="形状"/>
            <p:cNvSpPr/>
            <p:nvPr/>
          </p:nvSpPr>
          <p:spPr>
            <a:xfrm>
              <a:off x="23593" y="-1"/>
              <a:ext cx="1085229" cy="66057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lnTo>
                    <a:pt x="21600" y="0"/>
                  </a:lnTo>
                  <a:close/>
                  <a:moveTo>
                    <a:pt x="20661" y="19671"/>
                  </a:moveTo>
                  <a:lnTo>
                    <a:pt x="939" y="19671"/>
                  </a:lnTo>
                  <a:lnTo>
                    <a:pt x="939" y="1543"/>
                  </a:lnTo>
                  <a:lnTo>
                    <a:pt x="20661" y="1543"/>
                  </a:lnTo>
                  <a:lnTo>
                    <a:pt x="20661" y="19671"/>
                  </a:lnTo>
                  <a:close/>
                </a:path>
              </a:pathLst>
            </a:custGeom>
            <a:solidFill>
              <a:srgbClr val="FFFFFF"/>
            </a:solidFill>
            <a:ln w="3175" cap="flat">
              <a:noFill/>
              <a:miter lim="400000"/>
            </a:ln>
            <a:effectLst/>
          </p:spPr>
          <p:txBody>
            <a:bodyPr wrap="square" lIns="45719" tIns="45719" rIns="45719" bIns="45719" numCol="1" anchor="t">
              <a:noAutofit/>
            </a:bodyPr>
            <a:lstStyle/>
            <a:p>
              <a:pPr algn="l" defTabSz="685754">
                <a:defRPr sz="1300" b="0">
                  <a:latin typeface="Arial"/>
                  <a:ea typeface="Arial"/>
                  <a:cs typeface="Arial"/>
                  <a:sym typeface="Arial"/>
                </a:defRPr>
              </a:pPr>
              <a:endParaRPr>
                <a:solidFill>
                  <a:schemeClr val="tx1"/>
                </a:solidFill>
              </a:endParaRPr>
            </a:p>
          </p:txBody>
        </p:sp>
        <p:sp>
          <p:nvSpPr>
            <p:cNvPr id="160" name="形状"/>
            <p:cNvSpPr/>
            <p:nvPr/>
          </p:nvSpPr>
          <p:spPr>
            <a:xfrm>
              <a:off x="-1" y="690061"/>
              <a:ext cx="1120616" cy="141553"/>
            </a:xfrm>
            <a:custGeom>
              <a:avLst/>
              <a:gdLst/>
              <a:ahLst/>
              <a:cxnLst>
                <a:cxn ang="0">
                  <a:pos x="wd2" y="hd2"/>
                </a:cxn>
                <a:cxn ang="5400000">
                  <a:pos x="wd2" y="hd2"/>
                </a:cxn>
                <a:cxn ang="10800000">
                  <a:pos x="wd2" y="hd2"/>
                </a:cxn>
                <a:cxn ang="16200000">
                  <a:pos x="wd2" y="hd2"/>
                </a:cxn>
              </a:cxnLst>
              <a:rect l="0" t="0" r="r" b="b"/>
              <a:pathLst>
                <a:path w="21600" h="21600" extrusionOk="0">
                  <a:moveTo>
                    <a:pt x="21600" y="14400"/>
                  </a:moveTo>
                  <a:lnTo>
                    <a:pt x="21373" y="0"/>
                  </a:lnTo>
                  <a:lnTo>
                    <a:pt x="341" y="0"/>
                  </a:lnTo>
                  <a:lnTo>
                    <a:pt x="0" y="14400"/>
                  </a:lnTo>
                  <a:lnTo>
                    <a:pt x="0" y="21600"/>
                  </a:lnTo>
                  <a:lnTo>
                    <a:pt x="21600" y="21600"/>
                  </a:lnTo>
                  <a:lnTo>
                    <a:pt x="21600" y="14400"/>
                  </a:lnTo>
                  <a:close/>
                </a:path>
              </a:pathLst>
            </a:custGeom>
            <a:solidFill>
              <a:srgbClr val="FFFFFF"/>
            </a:solidFill>
            <a:ln w="3175" cap="flat">
              <a:noFill/>
              <a:miter lim="400000"/>
            </a:ln>
            <a:effectLst/>
          </p:spPr>
          <p:txBody>
            <a:bodyPr wrap="square" lIns="45719" tIns="45719" rIns="45719" bIns="45719" numCol="1" anchor="t">
              <a:noAutofit/>
            </a:bodyPr>
            <a:lstStyle/>
            <a:p>
              <a:pPr algn="l" defTabSz="685754">
                <a:defRPr sz="1300" b="0">
                  <a:latin typeface="Arial"/>
                  <a:ea typeface="Arial"/>
                  <a:cs typeface="Arial"/>
                  <a:sym typeface="Arial"/>
                </a:defRPr>
              </a:pPr>
              <a:endParaRPr>
                <a:solidFill>
                  <a:schemeClr val="tx1"/>
                </a:solidFill>
              </a:endParaRPr>
            </a:p>
          </p:txBody>
        </p:sp>
      </p:grpSp>
      <p:sp>
        <p:nvSpPr>
          <p:cNvPr id="162" name="圆形"/>
          <p:cNvSpPr/>
          <p:nvPr/>
        </p:nvSpPr>
        <p:spPr>
          <a:xfrm>
            <a:off x="4130500" y="8166609"/>
            <a:ext cx="975676" cy="982425"/>
          </a:xfrm>
          <a:prstGeom prst="ellipse">
            <a:avLst/>
          </a:prstGeom>
          <a:solidFill>
            <a:srgbClr val="58B6C0"/>
          </a:solidFill>
          <a:ln w="3175">
            <a:miter lim="400000"/>
          </a:ln>
        </p:spPr>
        <p:txBody>
          <a:bodyPr lIns="45719" rIns="45719" anchor="ctr"/>
          <a:lstStyle/>
          <a:p>
            <a:pPr defTabSz="685754">
              <a:defRPr sz="8800" b="0">
                <a:solidFill>
                  <a:srgbClr val="FFFFFF"/>
                </a:solidFill>
                <a:latin typeface="Arial"/>
                <a:ea typeface="Arial"/>
                <a:cs typeface="Arial"/>
                <a:sym typeface="Arial"/>
              </a:defRPr>
            </a:pPr>
            <a:endParaRPr>
              <a:solidFill>
                <a:schemeClr val="tx1"/>
              </a:solidFill>
            </a:endParaRPr>
          </a:p>
        </p:txBody>
      </p:sp>
      <p:grpSp>
        <p:nvGrpSpPr>
          <p:cNvPr id="167" name="成组"/>
          <p:cNvGrpSpPr/>
          <p:nvPr/>
        </p:nvGrpSpPr>
        <p:grpSpPr>
          <a:xfrm>
            <a:off x="4365943" y="8370613"/>
            <a:ext cx="504790" cy="574416"/>
            <a:chOff x="0" y="0"/>
            <a:chExt cx="504788" cy="574415"/>
          </a:xfrm>
        </p:grpSpPr>
        <p:sp>
          <p:nvSpPr>
            <p:cNvPr id="163" name="形状"/>
            <p:cNvSpPr/>
            <p:nvPr/>
          </p:nvSpPr>
          <p:spPr>
            <a:xfrm>
              <a:off x="0" y="0"/>
              <a:ext cx="229768" cy="417758"/>
            </a:xfrm>
            <a:custGeom>
              <a:avLst/>
              <a:gdLst/>
              <a:ahLst/>
              <a:cxnLst>
                <a:cxn ang="0">
                  <a:pos x="wd2" y="hd2"/>
                </a:cxn>
                <a:cxn ang="5400000">
                  <a:pos x="wd2" y="hd2"/>
                </a:cxn>
                <a:cxn ang="10800000">
                  <a:pos x="wd2" y="hd2"/>
                </a:cxn>
                <a:cxn ang="16200000">
                  <a:pos x="wd2" y="hd2"/>
                </a:cxn>
              </a:cxnLst>
              <a:rect l="0" t="0" r="r" b="b"/>
              <a:pathLst>
                <a:path w="21600" h="21600" extrusionOk="0">
                  <a:moveTo>
                    <a:pt x="21600" y="19920"/>
                  </a:moveTo>
                  <a:cubicBezTo>
                    <a:pt x="21600" y="1680"/>
                    <a:pt x="21600" y="1680"/>
                    <a:pt x="21600" y="1680"/>
                  </a:cubicBezTo>
                  <a:cubicBezTo>
                    <a:pt x="21600" y="720"/>
                    <a:pt x="20304" y="0"/>
                    <a:pt x="19008" y="0"/>
                  </a:cubicBezTo>
                  <a:cubicBezTo>
                    <a:pt x="2592" y="0"/>
                    <a:pt x="2592" y="0"/>
                    <a:pt x="2592" y="0"/>
                  </a:cubicBezTo>
                  <a:cubicBezTo>
                    <a:pt x="1296" y="0"/>
                    <a:pt x="0" y="720"/>
                    <a:pt x="0" y="1680"/>
                  </a:cubicBezTo>
                  <a:cubicBezTo>
                    <a:pt x="0" y="19920"/>
                    <a:pt x="0" y="19920"/>
                    <a:pt x="0" y="19920"/>
                  </a:cubicBezTo>
                  <a:cubicBezTo>
                    <a:pt x="0" y="20880"/>
                    <a:pt x="1296" y="21600"/>
                    <a:pt x="2592" y="21600"/>
                  </a:cubicBezTo>
                  <a:cubicBezTo>
                    <a:pt x="19008" y="21600"/>
                    <a:pt x="19008" y="21600"/>
                    <a:pt x="19008" y="21600"/>
                  </a:cubicBezTo>
                  <a:cubicBezTo>
                    <a:pt x="20304" y="21600"/>
                    <a:pt x="21600" y="20880"/>
                    <a:pt x="21600" y="19920"/>
                  </a:cubicBezTo>
                  <a:close/>
                  <a:moveTo>
                    <a:pt x="16848" y="1200"/>
                  </a:moveTo>
                  <a:cubicBezTo>
                    <a:pt x="17280" y="1200"/>
                    <a:pt x="17712" y="1200"/>
                    <a:pt x="17712" y="1440"/>
                  </a:cubicBezTo>
                  <a:cubicBezTo>
                    <a:pt x="17712" y="1680"/>
                    <a:pt x="17280" y="1920"/>
                    <a:pt x="16848" y="1920"/>
                  </a:cubicBezTo>
                  <a:cubicBezTo>
                    <a:pt x="16416" y="1920"/>
                    <a:pt x="16416" y="1680"/>
                    <a:pt x="16416" y="1440"/>
                  </a:cubicBezTo>
                  <a:cubicBezTo>
                    <a:pt x="16416" y="1200"/>
                    <a:pt x="16416" y="1200"/>
                    <a:pt x="16848" y="1200"/>
                  </a:cubicBezTo>
                  <a:close/>
                  <a:moveTo>
                    <a:pt x="6912" y="1200"/>
                  </a:moveTo>
                  <a:cubicBezTo>
                    <a:pt x="14688" y="1200"/>
                    <a:pt x="14688" y="1200"/>
                    <a:pt x="14688" y="1200"/>
                  </a:cubicBezTo>
                  <a:cubicBezTo>
                    <a:pt x="14688" y="1680"/>
                    <a:pt x="14688" y="1680"/>
                    <a:pt x="14688" y="1680"/>
                  </a:cubicBezTo>
                  <a:cubicBezTo>
                    <a:pt x="6912" y="1680"/>
                    <a:pt x="6912" y="1680"/>
                    <a:pt x="6912" y="1680"/>
                  </a:cubicBezTo>
                  <a:lnTo>
                    <a:pt x="6912" y="1200"/>
                  </a:lnTo>
                  <a:close/>
                  <a:moveTo>
                    <a:pt x="2160" y="16560"/>
                  </a:moveTo>
                  <a:cubicBezTo>
                    <a:pt x="2160" y="2640"/>
                    <a:pt x="2160" y="2640"/>
                    <a:pt x="2160" y="2640"/>
                  </a:cubicBezTo>
                  <a:cubicBezTo>
                    <a:pt x="19440" y="2640"/>
                    <a:pt x="19440" y="2640"/>
                    <a:pt x="19440" y="2640"/>
                  </a:cubicBezTo>
                  <a:cubicBezTo>
                    <a:pt x="19440" y="16560"/>
                    <a:pt x="19440" y="16560"/>
                    <a:pt x="19440" y="16560"/>
                  </a:cubicBezTo>
                  <a:lnTo>
                    <a:pt x="2160" y="16560"/>
                  </a:lnTo>
                  <a:close/>
                  <a:moveTo>
                    <a:pt x="10800" y="19920"/>
                  </a:moveTo>
                  <a:cubicBezTo>
                    <a:pt x="9936" y="19920"/>
                    <a:pt x="9072" y="19440"/>
                    <a:pt x="9072" y="18960"/>
                  </a:cubicBezTo>
                  <a:cubicBezTo>
                    <a:pt x="9072" y="18480"/>
                    <a:pt x="9936" y="18000"/>
                    <a:pt x="10800" y="18000"/>
                  </a:cubicBezTo>
                  <a:cubicBezTo>
                    <a:pt x="11664" y="18000"/>
                    <a:pt x="12528" y="18480"/>
                    <a:pt x="12528" y="18960"/>
                  </a:cubicBezTo>
                  <a:cubicBezTo>
                    <a:pt x="12528" y="19440"/>
                    <a:pt x="11664" y="19920"/>
                    <a:pt x="10800" y="19920"/>
                  </a:cubicBezTo>
                  <a:close/>
                </a:path>
              </a:pathLst>
            </a:custGeom>
            <a:solidFill>
              <a:srgbClr val="FFFFFF"/>
            </a:solidFill>
            <a:ln w="3175" cap="flat">
              <a:noFill/>
              <a:miter lim="400000"/>
            </a:ln>
            <a:effectLst/>
          </p:spPr>
          <p:txBody>
            <a:bodyPr wrap="square" lIns="45719" tIns="45719" rIns="45719" bIns="45719" numCol="1" anchor="t">
              <a:noAutofit/>
            </a:bodyPr>
            <a:lstStyle/>
            <a:p>
              <a:pPr algn="l" defTabSz="685754">
                <a:defRPr sz="1300" b="0">
                  <a:latin typeface="Arial"/>
                  <a:ea typeface="Arial"/>
                  <a:cs typeface="Arial"/>
                  <a:sym typeface="Arial"/>
                </a:defRPr>
              </a:pPr>
              <a:endParaRPr>
                <a:solidFill>
                  <a:schemeClr val="tx1"/>
                </a:solidFill>
              </a:endParaRPr>
            </a:p>
          </p:txBody>
        </p:sp>
        <p:sp>
          <p:nvSpPr>
            <p:cNvPr id="164" name="形状"/>
            <p:cNvSpPr/>
            <p:nvPr/>
          </p:nvSpPr>
          <p:spPr>
            <a:xfrm>
              <a:off x="268059" y="156658"/>
              <a:ext cx="236730" cy="417758"/>
            </a:xfrm>
            <a:custGeom>
              <a:avLst/>
              <a:gdLst/>
              <a:ahLst/>
              <a:cxnLst>
                <a:cxn ang="0">
                  <a:pos x="wd2" y="hd2"/>
                </a:cxn>
                <a:cxn ang="5400000">
                  <a:pos x="wd2" y="hd2"/>
                </a:cxn>
                <a:cxn ang="10800000">
                  <a:pos x="wd2" y="hd2"/>
                </a:cxn>
                <a:cxn ang="16200000">
                  <a:pos x="wd2" y="hd2"/>
                </a:cxn>
              </a:cxnLst>
              <a:rect l="0" t="0" r="r" b="b"/>
              <a:pathLst>
                <a:path w="21600" h="21600" extrusionOk="0">
                  <a:moveTo>
                    <a:pt x="18635" y="0"/>
                  </a:moveTo>
                  <a:cubicBezTo>
                    <a:pt x="2965" y="0"/>
                    <a:pt x="2965" y="0"/>
                    <a:pt x="2965" y="0"/>
                  </a:cubicBezTo>
                  <a:cubicBezTo>
                    <a:pt x="1271" y="0"/>
                    <a:pt x="0" y="720"/>
                    <a:pt x="0" y="1680"/>
                  </a:cubicBezTo>
                  <a:cubicBezTo>
                    <a:pt x="0" y="19920"/>
                    <a:pt x="0" y="19920"/>
                    <a:pt x="0" y="19920"/>
                  </a:cubicBezTo>
                  <a:cubicBezTo>
                    <a:pt x="0" y="20880"/>
                    <a:pt x="1271" y="21600"/>
                    <a:pt x="2965" y="21600"/>
                  </a:cubicBezTo>
                  <a:cubicBezTo>
                    <a:pt x="18635" y="21600"/>
                    <a:pt x="18635" y="21600"/>
                    <a:pt x="18635" y="21600"/>
                  </a:cubicBezTo>
                  <a:cubicBezTo>
                    <a:pt x="20329" y="21600"/>
                    <a:pt x="21600" y="20880"/>
                    <a:pt x="21600" y="19920"/>
                  </a:cubicBezTo>
                  <a:cubicBezTo>
                    <a:pt x="21600" y="1680"/>
                    <a:pt x="21600" y="1680"/>
                    <a:pt x="21600" y="1680"/>
                  </a:cubicBezTo>
                  <a:cubicBezTo>
                    <a:pt x="21600" y="720"/>
                    <a:pt x="20329" y="0"/>
                    <a:pt x="18635" y="0"/>
                  </a:cubicBezTo>
                  <a:close/>
                  <a:moveTo>
                    <a:pt x="16941" y="1200"/>
                  </a:moveTo>
                  <a:cubicBezTo>
                    <a:pt x="17365" y="1200"/>
                    <a:pt x="17788" y="1200"/>
                    <a:pt x="17788" y="1440"/>
                  </a:cubicBezTo>
                  <a:cubicBezTo>
                    <a:pt x="17788" y="1680"/>
                    <a:pt x="17365" y="1920"/>
                    <a:pt x="16941" y="1920"/>
                  </a:cubicBezTo>
                  <a:cubicBezTo>
                    <a:pt x="16518" y="1920"/>
                    <a:pt x="16094" y="1680"/>
                    <a:pt x="16094" y="1440"/>
                  </a:cubicBezTo>
                  <a:cubicBezTo>
                    <a:pt x="16094" y="1200"/>
                    <a:pt x="16518" y="1200"/>
                    <a:pt x="16941" y="1200"/>
                  </a:cubicBezTo>
                  <a:close/>
                  <a:moveTo>
                    <a:pt x="7200" y="1200"/>
                  </a:moveTo>
                  <a:cubicBezTo>
                    <a:pt x="14400" y="1200"/>
                    <a:pt x="14400" y="1200"/>
                    <a:pt x="14400" y="1200"/>
                  </a:cubicBezTo>
                  <a:cubicBezTo>
                    <a:pt x="14400" y="1680"/>
                    <a:pt x="14400" y="1680"/>
                    <a:pt x="14400" y="1680"/>
                  </a:cubicBezTo>
                  <a:cubicBezTo>
                    <a:pt x="7200" y="1680"/>
                    <a:pt x="7200" y="1680"/>
                    <a:pt x="7200" y="1680"/>
                  </a:cubicBezTo>
                  <a:lnTo>
                    <a:pt x="7200" y="1200"/>
                  </a:lnTo>
                  <a:close/>
                  <a:moveTo>
                    <a:pt x="11012" y="19920"/>
                  </a:moveTo>
                  <a:cubicBezTo>
                    <a:pt x="9741" y="19920"/>
                    <a:pt x="8894" y="19440"/>
                    <a:pt x="8894" y="18960"/>
                  </a:cubicBezTo>
                  <a:cubicBezTo>
                    <a:pt x="8894" y="18480"/>
                    <a:pt x="9741" y="18000"/>
                    <a:pt x="11012" y="18000"/>
                  </a:cubicBezTo>
                  <a:cubicBezTo>
                    <a:pt x="11859" y="18000"/>
                    <a:pt x="12706" y="18480"/>
                    <a:pt x="12706" y="18960"/>
                  </a:cubicBezTo>
                  <a:cubicBezTo>
                    <a:pt x="12706" y="19440"/>
                    <a:pt x="11859" y="19920"/>
                    <a:pt x="11012" y="19920"/>
                  </a:cubicBezTo>
                  <a:close/>
                  <a:moveTo>
                    <a:pt x="19482" y="16560"/>
                  </a:moveTo>
                  <a:cubicBezTo>
                    <a:pt x="2118" y="16560"/>
                    <a:pt x="2118" y="16560"/>
                    <a:pt x="2118" y="16560"/>
                  </a:cubicBezTo>
                  <a:cubicBezTo>
                    <a:pt x="2118" y="2640"/>
                    <a:pt x="2118" y="2640"/>
                    <a:pt x="2118" y="2640"/>
                  </a:cubicBezTo>
                  <a:cubicBezTo>
                    <a:pt x="19482" y="2640"/>
                    <a:pt x="19482" y="2640"/>
                    <a:pt x="19482" y="2640"/>
                  </a:cubicBezTo>
                  <a:lnTo>
                    <a:pt x="19482" y="16560"/>
                  </a:lnTo>
                  <a:close/>
                </a:path>
              </a:pathLst>
            </a:custGeom>
            <a:solidFill>
              <a:srgbClr val="FFFFFF"/>
            </a:solidFill>
            <a:ln w="3175" cap="flat">
              <a:noFill/>
              <a:miter lim="400000"/>
            </a:ln>
            <a:effectLst/>
          </p:spPr>
          <p:txBody>
            <a:bodyPr wrap="square" lIns="45719" tIns="45719" rIns="45719" bIns="45719" numCol="1" anchor="t">
              <a:noAutofit/>
            </a:bodyPr>
            <a:lstStyle/>
            <a:p>
              <a:pPr algn="l" defTabSz="685754">
                <a:defRPr sz="1300" b="0">
                  <a:latin typeface="Arial"/>
                  <a:ea typeface="Arial"/>
                  <a:cs typeface="Arial"/>
                  <a:sym typeface="Arial"/>
                </a:defRPr>
              </a:pPr>
              <a:endParaRPr>
                <a:solidFill>
                  <a:schemeClr val="tx1"/>
                </a:solidFill>
              </a:endParaRPr>
            </a:p>
          </p:txBody>
        </p:sp>
        <p:sp>
          <p:nvSpPr>
            <p:cNvPr id="165" name="形状"/>
            <p:cNvSpPr/>
            <p:nvPr/>
          </p:nvSpPr>
          <p:spPr>
            <a:xfrm>
              <a:off x="250653" y="24368"/>
              <a:ext cx="139254" cy="114886"/>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lnTo>
                    <a:pt x="21600" y="21600"/>
                  </a:lnTo>
                  <a:lnTo>
                    <a:pt x="21600" y="0"/>
                  </a:lnTo>
                  <a:lnTo>
                    <a:pt x="0" y="0"/>
                  </a:lnTo>
                  <a:lnTo>
                    <a:pt x="0" y="5236"/>
                  </a:lnTo>
                  <a:lnTo>
                    <a:pt x="17280" y="5236"/>
                  </a:lnTo>
                  <a:lnTo>
                    <a:pt x="17280" y="21600"/>
                  </a:lnTo>
                  <a:close/>
                </a:path>
              </a:pathLst>
            </a:custGeom>
            <a:solidFill>
              <a:srgbClr val="FFFFFF"/>
            </a:solidFill>
            <a:ln w="3175" cap="flat">
              <a:noFill/>
              <a:miter lim="400000"/>
            </a:ln>
            <a:effectLst/>
          </p:spPr>
          <p:txBody>
            <a:bodyPr wrap="square" lIns="45719" tIns="45719" rIns="45719" bIns="45719" numCol="1" anchor="t">
              <a:noAutofit/>
            </a:bodyPr>
            <a:lstStyle/>
            <a:p>
              <a:pPr algn="l" defTabSz="685754">
                <a:defRPr sz="1300" b="0">
                  <a:latin typeface="Arial"/>
                  <a:ea typeface="Arial"/>
                  <a:cs typeface="Arial"/>
                  <a:sym typeface="Arial"/>
                </a:defRPr>
              </a:pPr>
              <a:endParaRPr>
                <a:solidFill>
                  <a:schemeClr val="tx1"/>
                </a:solidFill>
              </a:endParaRPr>
            </a:p>
          </p:txBody>
        </p:sp>
        <p:sp>
          <p:nvSpPr>
            <p:cNvPr id="166" name="形状"/>
            <p:cNvSpPr/>
            <p:nvPr/>
          </p:nvSpPr>
          <p:spPr>
            <a:xfrm>
              <a:off x="125326" y="442125"/>
              <a:ext cx="114886" cy="114886"/>
            </a:xfrm>
            <a:custGeom>
              <a:avLst/>
              <a:gdLst/>
              <a:ahLst/>
              <a:cxnLst>
                <a:cxn ang="0">
                  <a:pos x="wd2" y="hd2"/>
                </a:cxn>
                <a:cxn ang="5400000">
                  <a:pos x="wd2" y="hd2"/>
                </a:cxn>
                <a:cxn ang="10800000">
                  <a:pos x="wd2" y="hd2"/>
                </a:cxn>
                <a:cxn ang="16200000">
                  <a:pos x="wd2" y="hd2"/>
                </a:cxn>
              </a:cxnLst>
              <a:rect l="0" t="0" r="r" b="b"/>
              <a:pathLst>
                <a:path w="21600" h="21600" extrusionOk="0">
                  <a:moveTo>
                    <a:pt x="5236" y="0"/>
                  </a:moveTo>
                  <a:lnTo>
                    <a:pt x="0" y="0"/>
                  </a:lnTo>
                  <a:lnTo>
                    <a:pt x="0" y="21600"/>
                  </a:lnTo>
                  <a:lnTo>
                    <a:pt x="21600" y="21600"/>
                  </a:lnTo>
                  <a:lnTo>
                    <a:pt x="21600" y="16364"/>
                  </a:lnTo>
                  <a:lnTo>
                    <a:pt x="5236" y="16364"/>
                  </a:lnTo>
                  <a:lnTo>
                    <a:pt x="5236" y="0"/>
                  </a:lnTo>
                  <a:close/>
                </a:path>
              </a:pathLst>
            </a:custGeom>
            <a:solidFill>
              <a:srgbClr val="FFFFFF"/>
            </a:solidFill>
            <a:ln w="3175" cap="flat">
              <a:noFill/>
              <a:miter lim="400000"/>
            </a:ln>
            <a:effectLst/>
          </p:spPr>
          <p:txBody>
            <a:bodyPr wrap="square" lIns="45719" tIns="45719" rIns="45719" bIns="45719" numCol="1" anchor="t">
              <a:noAutofit/>
            </a:bodyPr>
            <a:lstStyle/>
            <a:p>
              <a:pPr algn="l" defTabSz="685754">
                <a:defRPr sz="1300" b="0">
                  <a:latin typeface="Arial"/>
                  <a:ea typeface="Arial"/>
                  <a:cs typeface="Arial"/>
                  <a:sym typeface="Arial"/>
                </a:defRPr>
              </a:pPr>
              <a:endParaRPr>
                <a:solidFill>
                  <a:schemeClr val="tx1"/>
                </a:solidFill>
              </a:endParaRPr>
            </a:p>
          </p:txBody>
        </p:sp>
      </p:gr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2.2.4草根创作者收入不稳定…"/>
          <p:cNvSpPr txBox="1"/>
          <p:nvPr/>
        </p:nvSpPr>
        <p:spPr>
          <a:xfrm>
            <a:off x="2139851" y="1011362"/>
            <a:ext cx="5508231" cy="5043885"/>
          </a:xfrm>
          <a:prstGeom prst="rect">
            <a:avLst/>
          </a:prstGeom>
          <a:ln w="3175">
            <a:miter lim="400000"/>
          </a:ln>
          <a:extLst>
            <a:ext uri="{C572A759-6A51-4108-AA02-DFA0A04FC94B}">
              <ma14:wrappingTextBoxFlag xmlns:ma14="http://schemas.microsoft.com/office/mac/drawingml/2011/main" xmlns="" val="1"/>
            </a:ext>
          </a:extLst>
        </p:spPr>
        <p:txBody>
          <a:bodyPr lIns="50800" tIns="50800" rIns="50800" bIns="50800"/>
          <a:lstStyle/>
          <a:p>
            <a:pPr marR="457200" algn="l" defTabSz="457200">
              <a:spcBef>
                <a:spcPts val="300"/>
              </a:spcBef>
              <a:defRPr sz="1100">
                <a:solidFill>
                  <a:srgbClr val="374352"/>
                </a:solidFill>
                <a:latin typeface="Helvetica"/>
                <a:ea typeface="Helvetica"/>
                <a:cs typeface="Helvetica"/>
                <a:sym typeface="Helvetica"/>
              </a:defRPr>
            </a:pPr>
            <a:r>
              <a:rPr lang="en-US" sz="1200" b="0" dirty="0" smtClean="0">
                <a:solidFill>
                  <a:schemeClr val="tx1"/>
                </a:solidFill>
                <a:latin typeface="맑은 고딕" pitchFamily="50" charset="-127"/>
                <a:ea typeface="맑은 고딕" pitchFamily="50" charset="-127"/>
              </a:rPr>
              <a:t>	</a:t>
            </a:r>
            <a:r>
              <a:rPr sz="1200" b="0" dirty="0" smtClean="0">
                <a:solidFill>
                  <a:schemeClr val="tx1"/>
                </a:solidFill>
                <a:latin typeface="맑은 고딕" pitchFamily="50" charset="-127"/>
                <a:ea typeface="맑은 고딕" pitchFamily="50" charset="-127"/>
              </a:rPr>
              <a:t>2.2.4</a:t>
            </a:r>
            <a:r>
              <a:rPr lang="en-US"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rPr>
              <a:t>일반 </a:t>
            </a:r>
            <a:r>
              <a:rPr lang="ko-KR" altLang="en-US" sz="1200" b="0" dirty="0" err="1" smtClean="0">
                <a:solidFill>
                  <a:schemeClr val="tx1"/>
                </a:solidFill>
                <a:uFill>
                  <a:solidFill>
                    <a:srgbClr val="000000"/>
                  </a:solidFill>
                </a:uFill>
                <a:latin typeface="맑은 고딕" pitchFamily="50" charset="-127"/>
                <a:ea typeface="맑은 고딕" pitchFamily="50" charset="-127"/>
                <a:cs typeface="Helvetica"/>
                <a:sym typeface="Helvetica"/>
              </a:rPr>
              <a:t>크리에이터</a:t>
            </a:r>
            <a:r>
              <a:rPr lang="ko-KR" altLang="en-US" sz="1200" b="0" dirty="0" err="1" smtClean="0">
                <a:solidFill>
                  <a:schemeClr val="tx1"/>
                </a:solidFill>
                <a:latin typeface="맑은 고딕" pitchFamily="50" charset="-127"/>
                <a:ea typeface="맑은 고딕" pitchFamily="50" charset="-127"/>
              </a:rPr>
              <a:t>의</a:t>
            </a:r>
            <a:r>
              <a:rPr lang="ko-KR" altLang="en-US" sz="1200" b="0" dirty="0" smtClean="0">
                <a:solidFill>
                  <a:schemeClr val="tx1"/>
                </a:solidFill>
                <a:latin typeface="맑은 고딕" pitchFamily="50" charset="-127"/>
                <a:ea typeface="맑은 고딕" pitchFamily="50" charset="-127"/>
              </a:rPr>
              <a:t> 불안정한 수입</a:t>
            </a:r>
            <a:endParaRPr lang="en-US" altLang="ko-KR" sz="1200" b="0" dirty="0" smtClean="0">
              <a:solidFill>
                <a:schemeClr val="tx1"/>
              </a:solidFill>
              <a:latin typeface="맑은 고딕" pitchFamily="50" charset="-127"/>
              <a:ea typeface="맑은 고딕" pitchFamily="50" charset="-127"/>
            </a:endParaRPr>
          </a:p>
          <a:p>
            <a:pPr marR="457200" algn="l" defTabSz="457200">
              <a:spcBef>
                <a:spcPts val="300"/>
              </a:spcBef>
              <a:defRPr sz="1100">
                <a:solidFill>
                  <a:srgbClr val="374352"/>
                </a:solidFill>
                <a:latin typeface="Helvetica"/>
                <a:ea typeface="Helvetica"/>
                <a:cs typeface="Helvetica"/>
                <a:sym typeface="Helvetica"/>
              </a:defRPr>
            </a:pPr>
            <a:r>
              <a:rPr lang="en-US"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대게 </a:t>
            </a:r>
            <a:r>
              <a:rPr lang="en-US" sz="1200" b="0" dirty="0" smtClean="0">
                <a:solidFill>
                  <a:schemeClr val="tx1"/>
                </a:solidFill>
                <a:latin typeface="맑은 고딕" pitchFamily="50" charset="-127"/>
                <a:ea typeface="맑은 고딕" pitchFamily="50" charset="-127"/>
              </a:rPr>
              <a:t>90%</a:t>
            </a:r>
            <a:r>
              <a:rPr lang="ko-KR" altLang="en-US" sz="1200" b="0" dirty="0" smtClean="0">
                <a:solidFill>
                  <a:schemeClr val="tx1"/>
                </a:solidFill>
                <a:latin typeface="맑은 고딕" pitchFamily="50" charset="-127"/>
                <a:ea typeface="맑은 고딕" pitchFamily="50" charset="-127"/>
              </a:rPr>
              <a:t>의 일반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크리에이터의</a:t>
            </a:r>
            <a:r>
              <a:rPr lang="ko-KR" altLang="en-US"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수입은 </a:t>
            </a:r>
            <a:r>
              <a:rPr lang="ko-KR" altLang="en-US" sz="1200" b="0" dirty="0" smtClean="0">
                <a:solidFill>
                  <a:schemeClr val="tx1"/>
                </a:solidFill>
                <a:latin typeface="맑은 고딕" pitchFamily="50" charset="-127"/>
                <a:ea typeface="맑은 고딕" pitchFamily="50" charset="-127"/>
              </a:rPr>
              <a:t>독자의 구독률</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과 장려금으로</a:t>
            </a:r>
            <a:r>
              <a:rPr lang="ko-KR" altLang="en-US" sz="1200" b="0" dirty="0" smtClean="0">
                <a:solidFill>
                  <a:schemeClr val="tx1"/>
                </a:solidFill>
                <a:latin typeface="맑은 고딕" pitchFamily="50" charset="-127"/>
                <a:ea typeface="맑은 고딕" pitchFamily="50" charset="-127"/>
              </a:rPr>
              <a:t> 이루어져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있기 때문에</a:t>
            </a:r>
            <a:r>
              <a:rPr lang="en-US" altLang="ko-KR" sz="1200" b="0" dirty="0" smtClean="0">
                <a:solidFill>
                  <a:schemeClr val="tx1"/>
                </a:solidFill>
                <a:latin typeface="맑은 고딕" pitchFamily="50" charset="-127"/>
                <a:ea typeface="맑은 고딕" pitchFamily="50" charset="-127"/>
              </a:rPr>
              <a:t> </a:t>
            </a:r>
            <a:r>
              <a:rPr lang="ko-KR" altLang="en-US" sz="1200" b="0" dirty="0" err="1" smtClean="0">
                <a:solidFill>
                  <a:schemeClr val="tx1"/>
                </a:solidFill>
                <a:uFill>
                  <a:solidFill>
                    <a:srgbClr val="000000"/>
                  </a:solidFill>
                </a:uFill>
                <a:latin typeface="맑은 고딕" pitchFamily="50" charset="-127"/>
                <a:ea typeface="맑은 고딕" pitchFamily="50" charset="-127"/>
                <a:cs typeface="Helvetica"/>
                <a:sym typeface="Helvetica"/>
              </a:rPr>
              <a:t>팔로워가</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적은</a:t>
            </a:r>
            <a:r>
              <a:rPr lang="ko-KR" altLang="en-US" sz="1200" b="0" dirty="0" smtClean="0">
                <a:solidFill>
                  <a:schemeClr val="tx1"/>
                </a:solidFill>
                <a:latin typeface="맑은 고딕" pitchFamily="50" charset="-127"/>
                <a:ea typeface="맑은 고딕" pitchFamily="50" charset="-127"/>
              </a:rPr>
              <a:t> 창작 초기에는</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대체적으로 수입이 없습니다</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a:t>
            </a:r>
            <a:r>
              <a:rPr lang="en-US" altLang="ko-KR"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rPr>
              <a:t>하지만 </a:t>
            </a:r>
            <a:r>
              <a:rPr lang="en-US" altLang="ko-KR" sz="1200" b="0" dirty="0" err="1" smtClean="0">
                <a:solidFill>
                  <a:schemeClr val="tx1"/>
                </a:solidFill>
                <a:latin typeface="맑은 고딕" pitchFamily="50" charset="-127"/>
                <a:ea typeface="맑은 고딕" pitchFamily="50" charset="-127"/>
              </a:rPr>
              <a:t>CFun</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만의</a:t>
            </a:r>
            <a:r>
              <a:rPr lang="ko-KR" altLang="en-US" sz="1200" b="0" dirty="0" smtClean="0">
                <a:solidFill>
                  <a:schemeClr val="tx1"/>
                </a:solidFill>
                <a:latin typeface="맑은 고딕" pitchFamily="50" charset="-127"/>
                <a:ea typeface="맑은 고딕" pitchFamily="50" charset="-127"/>
              </a:rPr>
              <a:t> 가치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판정법</a:t>
            </a:r>
            <a:r>
              <a:rPr lang="ko-KR" altLang="en-US" sz="1200" b="0" dirty="0" smtClean="0">
                <a:solidFill>
                  <a:schemeClr val="tx1"/>
                </a:solidFill>
                <a:latin typeface="맑은 고딕" pitchFamily="50" charset="-127"/>
                <a:ea typeface="맑은 고딕" pitchFamily="50" charset="-127"/>
              </a:rPr>
              <a:t>을 통해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작품 초기단계에 </a:t>
            </a:r>
            <a:r>
              <a:rPr lang="en-US" altLang="ko-KR" sz="1200" b="0" dirty="0" smtClean="0">
                <a:solidFill>
                  <a:schemeClr val="tx1"/>
                </a:solidFill>
                <a:latin typeface="맑은 고딕" pitchFamily="50" charset="-127"/>
                <a:ea typeface="맑은 고딕" pitchFamily="50" charset="-127"/>
              </a:rPr>
              <a:t>IP </a:t>
            </a:r>
            <a:r>
              <a:rPr lang="ko-KR" altLang="en-US" sz="1200" b="0" dirty="0" smtClean="0">
                <a:solidFill>
                  <a:schemeClr val="tx1"/>
                </a:solidFill>
                <a:latin typeface="맑은 고딕" pitchFamily="50" charset="-127"/>
                <a:ea typeface="맑은 고딕" pitchFamily="50" charset="-127"/>
              </a:rPr>
              <a:t>수요자를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구매와 투자에</a:t>
            </a:r>
            <a:r>
              <a:rPr lang="ko-KR" altLang="en-US" sz="1200" b="0" dirty="0" smtClean="0">
                <a:solidFill>
                  <a:schemeClr val="tx1"/>
                </a:solidFill>
                <a:latin typeface="맑은 고딕" pitchFamily="50" charset="-127"/>
                <a:ea typeface="맑은 고딕" pitchFamily="50" charset="-127"/>
              </a:rPr>
              <a:t> 참여하게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하면 </a:t>
            </a:r>
            <a:r>
              <a:rPr lang="ko-KR" altLang="en-US" sz="1200" b="0" dirty="0" err="1" smtClean="0">
                <a:solidFill>
                  <a:schemeClr val="tx1"/>
                </a:solidFill>
                <a:uFill>
                  <a:solidFill>
                    <a:srgbClr val="000000"/>
                  </a:solidFill>
                </a:uFill>
                <a:latin typeface="맑은 고딕" pitchFamily="50" charset="-127"/>
                <a:ea typeface="맑은 고딕" pitchFamily="50" charset="-127"/>
                <a:cs typeface="Helvetica"/>
                <a:sym typeface="Helvetica"/>
              </a:rPr>
              <a:t>크리에이터들은</a:t>
            </a:r>
            <a:r>
              <a:rPr lang="ko-KR" altLang="en-US"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작품의 현금화를 기대하며 작업할 수 있습니다</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a:t>
            </a:r>
          </a:p>
          <a:p>
            <a:pPr marR="457200" algn="l" defTabSz="457200">
              <a:spcBef>
                <a:spcPts val="300"/>
              </a:spcBef>
              <a:defRPr sz="1100">
                <a:solidFill>
                  <a:srgbClr val="374352"/>
                </a:solidFill>
                <a:latin typeface="Helvetica"/>
                <a:ea typeface="Helvetica"/>
                <a:cs typeface="Helvetica"/>
                <a:sym typeface="Helvetica"/>
              </a:defRPr>
            </a:pPr>
            <a:endParaRPr lang="en-US" sz="1200" b="0" dirty="0" smtClean="0">
              <a:solidFill>
                <a:schemeClr val="tx1"/>
              </a:solidFill>
              <a:latin typeface="맑은 고딕" pitchFamily="50" charset="-127"/>
              <a:ea typeface="맑은 고딕" pitchFamily="50" charset="-127"/>
            </a:endParaRPr>
          </a:p>
          <a:p>
            <a:pPr marR="457200" algn="l" defTabSz="457200">
              <a:spcBef>
                <a:spcPts val="300"/>
              </a:spcBef>
              <a:defRPr sz="1100">
                <a:solidFill>
                  <a:srgbClr val="374352"/>
                </a:solidFill>
                <a:latin typeface="Helvetica"/>
                <a:ea typeface="Helvetica"/>
                <a:cs typeface="Helvetica"/>
                <a:sym typeface="Helvetica"/>
              </a:defRPr>
            </a:pPr>
            <a:r>
              <a:rPr lang="en-US"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2.2.5</a:t>
            </a:r>
            <a:r>
              <a:rPr lang="en-US"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효율적 실현과 독자의 가치에 대한 격려</a:t>
            </a:r>
            <a:endPar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endParaRPr>
          </a:p>
          <a:p>
            <a:pPr marR="457200" algn="l" defTabSz="457200">
              <a:spcBef>
                <a:spcPts val="300"/>
              </a:spcBef>
              <a:defRPr sz="1100">
                <a:solidFill>
                  <a:srgbClr val="374352"/>
                </a:solidFill>
                <a:latin typeface="Helvetica"/>
                <a:ea typeface="Helvetica"/>
                <a:cs typeface="Helvetica"/>
                <a:sym typeface="Helvetica"/>
              </a:defRPr>
            </a:pPr>
            <a:r>
              <a:rPr lang="en-US" altLang="ko-KR"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rPr>
              <a:t>독자의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모든</a:t>
            </a:r>
            <a:r>
              <a:rPr lang="ko-KR" altLang="en-US"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구독</a:t>
            </a:r>
            <a:r>
              <a:rPr lang="en-US" altLang="ko-KR"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rPr>
              <a:t>투표</a:t>
            </a:r>
            <a:r>
              <a:rPr lang="en-US" altLang="ko-KR"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rPr>
              <a:t>공유</a:t>
            </a:r>
            <a:r>
              <a:rPr lang="en-US" altLang="ko-KR"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평론</a:t>
            </a:r>
            <a:r>
              <a:rPr lang="ko-KR" altLang="en-US" sz="1200" b="0" dirty="0" smtClean="0">
                <a:solidFill>
                  <a:schemeClr val="tx1"/>
                </a:solidFill>
                <a:latin typeface="맑은 고딕" pitchFamily="50" charset="-127"/>
                <a:ea typeface="맑은 고딕" pitchFamily="50" charset="-127"/>
              </a:rPr>
              <a:t> 등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액션은</a:t>
            </a:r>
            <a:r>
              <a:rPr lang="ko-KR" altLang="en-US" sz="1200" b="0" dirty="0" smtClean="0">
                <a:solidFill>
                  <a:schemeClr val="tx1"/>
                </a:solidFill>
                <a:latin typeface="맑은 고딕" pitchFamily="50" charset="-127"/>
                <a:ea typeface="맑은 고딕" pitchFamily="50" charset="-127"/>
              </a:rPr>
              <a:t> </a:t>
            </a:r>
            <a:r>
              <a:rPr lang="en-US" altLang="ko-KR" sz="1200" b="0" dirty="0" smtClean="0">
                <a:solidFill>
                  <a:schemeClr val="tx1"/>
                </a:solidFill>
                <a:latin typeface="맑은 고딕" pitchFamily="50" charset="-127"/>
                <a:ea typeface="맑은 고딕" pitchFamily="50" charset="-127"/>
              </a:rPr>
              <a:t>IP</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의</a:t>
            </a:r>
            <a:r>
              <a:rPr lang="en-US" altLang="ko-KR"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rPr>
              <a:t>가치를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높이는 것입니다</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a:t>
            </a:r>
            <a:r>
              <a:rPr lang="en-US" altLang="ko-KR"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rPr>
              <a:t>하지만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이와 반대로 </a:t>
            </a:r>
            <a:r>
              <a:rPr lang="ko-KR" altLang="en-US" sz="1200" b="0" dirty="0" smtClean="0">
                <a:solidFill>
                  <a:schemeClr val="tx1"/>
                </a:solidFill>
                <a:latin typeface="맑은 고딕" pitchFamily="50" charset="-127"/>
                <a:ea typeface="맑은 고딕" pitchFamily="50" charset="-127"/>
              </a:rPr>
              <a:t>현재 운영되고 있는 대부분의 시스템은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독자에 대한 격려 체제가 보편적으로 부족하며</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편리하고 합리적인 이익 분배 체제도 아직 제대로 갖춰지지 않았습니다</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a:t>
            </a:r>
          </a:p>
          <a:p>
            <a:pPr marR="457200" algn="l" defTabSz="457200">
              <a:spcBef>
                <a:spcPts val="300"/>
              </a:spcBef>
              <a:defRPr sz="1100">
                <a:solidFill>
                  <a:srgbClr val="374352"/>
                </a:solidFill>
                <a:latin typeface="Helvetica"/>
                <a:ea typeface="Helvetica"/>
                <a:cs typeface="Helvetica"/>
                <a:sym typeface="Helvetica"/>
              </a:defRPr>
            </a:pPr>
            <a:r>
              <a:rPr lang="ko-KR" altLang="en-US" sz="1200" b="0" dirty="0" smtClean="0">
                <a:solidFill>
                  <a:schemeClr val="tx1"/>
                </a:solidFill>
                <a:latin typeface="맑은 고딕" pitchFamily="50" charset="-127"/>
                <a:ea typeface="맑은 고딕" pitchFamily="50" charset="-127"/>
              </a:rPr>
              <a:t> </a:t>
            </a:r>
            <a:r>
              <a:rPr lang="en-US" altLang="ko-KR" sz="1200" b="0" dirty="0" smtClean="0">
                <a:solidFill>
                  <a:schemeClr val="tx1"/>
                </a:solidFill>
                <a:latin typeface="맑은 고딕" pitchFamily="50" charset="-127"/>
                <a:ea typeface="맑은 고딕" pitchFamily="50" charset="-127"/>
              </a:rPr>
              <a:t>	</a:t>
            </a:r>
            <a:r>
              <a:rPr lang="en-US" altLang="ko-KR" sz="1200" b="0" dirty="0" err="1" smtClean="0">
                <a:solidFill>
                  <a:schemeClr val="tx1"/>
                </a:solidFill>
                <a:latin typeface="맑은 고딕" pitchFamily="50" charset="-127"/>
                <a:ea typeface="맑은 고딕" pitchFamily="50" charset="-127"/>
              </a:rPr>
              <a:t>CFun</a:t>
            </a:r>
            <a:r>
              <a:rPr lang="ko-KR" altLang="en-US" sz="1200" b="0" dirty="0" smtClean="0">
                <a:solidFill>
                  <a:schemeClr val="tx1"/>
                </a:solidFill>
                <a:latin typeface="맑은 고딕" pitchFamily="50" charset="-127"/>
                <a:ea typeface="맑은 고딕" pitchFamily="50" charset="-127"/>
              </a:rPr>
              <a:t>은 블록체인 기술 도입 후</a:t>
            </a:r>
            <a:r>
              <a:rPr lang="en-US" altLang="ko-KR"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rPr>
              <a:t>독자의 모든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행위를</a:t>
            </a:r>
            <a:r>
              <a:rPr lang="ko-KR" altLang="en-US"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기록 및 확인하고 그에 상응하는 </a:t>
            </a:r>
            <a:r>
              <a:rPr lang="en-US" altLang="ko-KR" sz="1200" b="0" dirty="0" err="1" smtClean="0">
                <a:solidFill>
                  <a:schemeClr val="tx1"/>
                </a:solidFill>
                <a:latin typeface="맑은 고딕" pitchFamily="50" charset="-127"/>
                <a:ea typeface="맑은 고딕" pitchFamily="50" charset="-127"/>
              </a:rPr>
              <a:t>CFun</a:t>
            </a:r>
            <a:r>
              <a:rPr lang="en-US" altLang="ko-KR"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rPr>
              <a:t>포인트</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이하 </a:t>
            </a:r>
            <a:r>
              <a:rPr lang="en-US" altLang="ko-KR" sz="1200" b="0" dirty="0" err="1" smtClean="0">
                <a:solidFill>
                  <a:schemeClr val="tx1"/>
                </a:solidFill>
                <a:uFill>
                  <a:solidFill>
                    <a:srgbClr val="000000"/>
                  </a:solidFill>
                </a:uFill>
                <a:latin typeface="맑은 고딕" pitchFamily="50" charset="-127"/>
                <a:ea typeface="맑은 고딕" pitchFamily="50" charset="-127"/>
                <a:cs typeface="Helvetica"/>
                <a:sym typeface="Helvetica"/>
              </a:rPr>
              <a:t>CFun</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a:t>
            </a:r>
            <a:r>
              <a:rPr lang="ko-KR" altLang="en-US" sz="1200" b="0" dirty="0" smtClean="0">
                <a:solidFill>
                  <a:schemeClr val="tx1"/>
                </a:solidFill>
                <a:latin typeface="맑은 고딕" pitchFamily="50" charset="-127"/>
                <a:ea typeface="맑은 고딕" pitchFamily="50" charset="-127"/>
              </a:rPr>
              <a:t>를 적립해줍니다</a:t>
            </a:r>
            <a:r>
              <a:rPr lang="en-US" altLang="ko-KR"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또한 </a:t>
            </a:r>
            <a:r>
              <a:rPr lang="en-US" altLang="ko-KR" sz="1200" b="0" dirty="0" err="1" smtClean="0">
                <a:solidFill>
                  <a:schemeClr val="tx1"/>
                </a:solidFill>
                <a:uFill>
                  <a:solidFill>
                    <a:srgbClr val="000000"/>
                  </a:solidFill>
                </a:uFill>
                <a:latin typeface="맑은 고딕" pitchFamily="50" charset="-127"/>
                <a:ea typeface="맑은 고딕" pitchFamily="50" charset="-127"/>
                <a:cs typeface="Helvetica"/>
                <a:sym typeface="Helvetica"/>
              </a:rPr>
              <a:t>CFun</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은</a:t>
            </a:r>
            <a:r>
              <a:rPr lang="ko-KR" altLang="en-US" sz="1200" b="0" dirty="0" smtClean="0">
                <a:solidFill>
                  <a:schemeClr val="tx1"/>
                </a:solidFill>
                <a:latin typeface="맑은 고딕" pitchFamily="50" charset="-127"/>
                <a:ea typeface="맑은 고딕" pitchFamily="50" charset="-127"/>
              </a:rPr>
              <a:t> 퀀텀 블록체인 시스템과</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도</a:t>
            </a:r>
            <a:r>
              <a:rPr lang="ko-KR" altLang="en-US" sz="1200" b="0" dirty="0" smtClean="0">
                <a:solidFill>
                  <a:schemeClr val="tx1"/>
                </a:solidFill>
                <a:latin typeface="맑은 고딕" pitchFamily="50" charset="-127"/>
                <a:ea typeface="맑은 고딕" pitchFamily="50" charset="-127"/>
              </a:rPr>
              <a:t> 결합해 </a:t>
            </a:r>
            <a:r>
              <a:rPr lang="ko-KR" altLang="en-US" sz="1200" b="0" dirty="0" err="1" smtClean="0">
                <a:solidFill>
                  <a:schemeClr val="tx1"/>
                </a:solidFill>
                <a:latin typeface="맑은 고딕" pitchFamily="50" charset="-127"/>
                <a:ea typeface="맑은 고딕" pitchFamily="50" charset="-127"/>
              </a:rPr>
              <a:t>빅</a:t>
            </a:r>
            <a:r>
              <a:rPr lang="ko-KR" altLang="en-US" sz="1200" b="0" dirty="0" smtClean="0">
                <a:solidFill>
                  <a:schemeClr val="tx1"/>
                </a:solidFill>
                <a:latin typeface="맑은 고딕" pitchFamily="50" charset="-127"/>
                <a:ea typeface="맑은 고딕" pitchFamily="50" charset="-127"/>
              </a:rPr>
              <a:t> 데이터의 창작 생태계를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구축하였고</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a:t>
            </a:r>
            <a:r>
              <a:rPr lang="ko-KR" altLang="en-US" sz="1200" b="0" dirty="0" smtClean="0">
                <a:solidFill>
                  <a:schemeClr val="tx1"/>
                </a:solidFill>
                <a:latin typeface="맑은 고딕" pitchFamily="50" charset="-127"/>
                <a:ea typeface="맑은 고딕" pitchFamily="50" charset="-127"/>
              </a:rPr>
              <a:t> 실시간으로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이슈</a:t>
            </a:r>
            <a:r>
              <a:rPr lang="ko-KR" altLang="en-US" sz="1200" b="0" dirty="0" smtClean="0">
                <a:solidFill>
                  <a:schemeClr val="tx1"/>
                </a:solidFill>
                <a:latin typeface="맑은 고딕" pitchFamily="50" charset="-127"/>
                <a:ea typeface="맑은 고딕" pitchFamily="50" charset="-127"/>
              </a:rPr>
              <a:t> </a:t>
            </a:r>
            <a:r>
              <a:rPr lang="en-US" altLang="ko-KR" sz="1200" b="0" dirty="0" smtClean="0">
                <a:solidFill>
                  <a:schemeClr val="tx1"/>
                </a:solidFill>
                <a:latin typeface="맑은 고딕" pitchFamily="50" charset="-127"/>
                <a:ea typeface="맑은 고딕" pitchFamily="50" charset="-127"/>
              </a:rPr>
              <a:t>IP</a:t>
            </a:r>
            <a:r>
              <a:rPr lang="ko-KR" altLang="en-US" sz="1200" b="0" dirty="0" smtClean="0">
                <a:solidFill>
                  <a:schemeClr val="tx1"/>
                </a:solidFill>
                <a:latin typeface="맑은 고딕" pitchFamily="50" charset="-127"/>
                <a:ea typeface="맑은 고딕" pitchFamily="50" charset="-127"/>
              </a:rPr>
              <a:t>를 평가하며</a:t>
            </a:r>
            <a:r>
              <a:rPr lang="en-US" altLang="ko-KR"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rPr>
              <a:t>스마트계약을 통해 </a:t>
            </a:r>
            <a:r>
              <a:rPr lang="en-US" altLang="ko-KR" sz="1200" b="0" dirty="0" smtClean="0">
                <a:solidFill>
                  <a:schemeClr val="tx1"/>
                </a:solidFill>
                <a:latin typeface="맑은 고딕" pitchFamily="50" charset="-127"/>
                <a:ea typeface="맑은 고딕" pitchFamily="50" charset="-127"/>
              </a:rPr>
              <a:t>IP </a:t>
            </a:r>
            <a:r>
              <a:rPr lang="ko-KR" altLang="en-US" sz="1200" b="0" dirty="0" smtClean="0">
                <a:solidFill>
                  <a:schemeClr val="tx1"/>
                </a:solidFill>
                <a:latin typeface="맑은 고딕" pitchFamily="50" charset="-127"/>
                <a:ea typeface="맑은 고딕" pitchFamily="50" charset="-127"/>
              </a:rPr>
              <a:t>수요를 형성</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하여</a:t>
            </a:r>
            <a:r>
              <a:rPr lang="en-US" altLang="ko-KR" sz="1200" b="0" dirty="0" smtClean="0">
                <a:solidFill>
                  <a:schemeClr val="tx1"/>
                </a:solidFill>
                <a:latin typeface="맑은 고딕" pitchFamily="50" charset="-127"/>
                <a:ea typeface="맑은 고딕" pitchFamily="50" charset="-127"/>
              </a:rPr>
              <a:t> IP </a:t>
            </a:r>
            <a:r>
              <a:rPr lang="ko-KR" altLang="en-US" sz="1200" b="0" dirty="0" smtClean="0">
                <a:solidFill>
                  <a:schemeClr val="tx1"/>
                </a:solidFill>
                <a:latin typeface="맑은 고딕" pitchFamily="50" charset="-127"/>
                <a:ea typeface="맑은 고딕" pitchFamily="50" charset="-127"/>
              </a:rPr>
              <a:t>심사</a:t>
            </a:r>
            <a:r>
              <a:rPr lang="en-US" altLang="ko-KR"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rPr>
              <a:t>결산</a:t>
            </a:r>
            <a:r>
              <a:rPr lang="en-US" altLang="ko-KR" sz="1200" b="0" dirty="0" smtClean="0">
                <a:solidFill>
                  <a:schemeClr val="tx1"/>
                </a:solidFill>
                <a:latin typeface="맑은 고딕" pitchFamily="50" charset="-127"/>
                <a:ea typeface="맑은 고딕" pitchFamily="50" charset="-127"/>
              </a:rPr>
              <a:t>,</a:t>
            </a:r>
            <a:r>
              <a:rPr lang="ko-KR" altLang="en-US" sz="1200" b="0" dirty="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rPr>
              <a:t>상금 수여</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를 </a:t>
            </a:r>
            <a:r>
              <a:rPr lang="ko-KR" altLang="en-US" sz="1200" b="0" dirty="0" smtClean="0">
                <a:solidFill>
                  <a:schemeClr val="tx1"/>
                </a:solidFill>
                <a:latin typeface="맑은 고딕" pitchFamily="50" charset="-127"/>
                <a:ea typeface="맑은 고딕" pitchFamily="50" charset="-127"/>
              </a:rPr>
              <a:t>진행</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합니</a:t>
            </a:r>
            <a:r>
              <a:rPr lang="ko-KR" altLang="en-US" sz="1200" b="0" dirty="0" smtClean="0">
                <a:solidFill>
                  <a:schemeClr val="tx1"/>
                </a:solidFill>
                <a:latin typeface="맑은 고딕" pitchFamily="50" charset="-127"/>
                <a:ea typeface="맑은 고딕" pitchFamily="50" charset="-127"/>
              </a:rPr>
              <a:t>다</a:t>
            </a:r>
            <a:r>
              <a:rPr lang="en-US" altLang="ko-KR" sz="1200" b="0" dirty="0" smtClean="0">
                <a:solidFill>
                  <a:schemeClr val="tx1"/>
                </a:solidFill>
                <a:latin typeface="맑은 고딕" pitchFamily="50" charset="-127"/>
                <a:ea typeface="맑은 고딕" pitchFamily="50" charset="-127"/>
              </a:rPr>
              <a:t>.</a:t>
            </a:r>
          </a:p>
          <a:p>
            <a:pPr marR="457200" algn="l" defTabSz="457200">
              <a:spcBef>
                <a:spcPts val="300"/>
              </a:spcBef>
              <a:defRPr sz="1100">
                <a:solidFill>
                  <a:srgbClr val="374352"/>
                </a:solidFill>
                <a:latin typeface="Helvetica"/>
                <a:ea typeface="Helvetica"/>
                <a:cs typeface="Helvetica"/>
                <a:sym typeface="Helvetica"/>
              </a:defRPr>
            </a:pPr>
            <a:r>
              <a:rPr lang="en-US" altLang="ko-KR" sz="1200" b="0" dirty="0" smtClean="0">
                <a:solidFill>
                  <a:schemeClr val="tx1"/>
                </a:solidFill>
                <a:latin typeface="맑은 고딕" pitchFamily="50" charset="-127"/>
                <a:ea typeface="맑은 고딕" pitchFamily="50" charset="-127"/>
              </a:rPr>
              <a:t>	</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IP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수요자는 필요한 </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IP</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를</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구매할 때</a:t>
            </a:r>
            <a:r>
              <a:rPr lang="en-US" altLang="ko-KR"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특유의</a:t>
            </a:r>
            <a:r>
              <a:rPr lang="ko-KR" altLang="en-US" sz="1200" b="0" dirty="0" smtClean="0">
                <a:solidFill>
                  <a:schemeClr val="tx1"/>
                </a:solidFill>
                <a:latin typeface="맑은 고딕" pitchFamily="50" charset="-127"/>
                <a:ea typeface="맑은 고딕" pitchFamily="50" charset="-127"/>
              </a:rPr>
              <a:t> 포인트 피드백 시스템을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통해</a:t>
            </a:r>
            <a:r>
              <a:rPr lang="ko-KR" altLang="en-US" sz="1200" b="0" dirty="0" smtClean="0">
                <a:solidFill>
                  <a:schemeClr val="tx1"/>
                </a:solidFill>
                <a:latin typeface="맑은 고딕" pitchFamily="50" charset="-127"/>
                <a:ea typeface="맑은 고딕" pitchFamily="50" charset="-127"/>
              </a:rPr>
              <a:t> </a:t>
            </a:r>
            <a:r>
              <a:rPr lang="ko-KR" altLang="en-US" sz="1200" b="0" dirty="0" err="1" smtClean="0">
                <a:solidFill>
                  <a:schemeClr val="tx1"/>
                </a:solidFill>
                <a:latin typeface="맑은 고딕" pitchFamily="50" charset="-127"/>
                <a:ea typeface="맑은 고딕" pitchFamily="50" charset="-127"/>
              </a:rPr>
              <a:t>소셜</a:t>
            </a:r>
            <a:r>
              <a:rPr lang="ko-KR" altLang="en-US" sz="1200" b="0" dirty="0" smtClean="0">
                <a:solidFill>
                  <a:schemeClr val="tx1"/>
                </a:solidFill>
                <a:latin typeface="맑은 고딕" pitchFamily="50" charset="-127"/>
                <a:ea typeface="맑은 고딕" pitchFamily="50" charset="-127"/>
              </a:rPr>
              <a:t> 네트워크의 </a:t>
            </a:r>
            <a:r>
              <a:rPr lang="en-US" altLang="ko-KR" sz="1200" b="0" dirty="0" err="1" smtClean="0">
                <a:solidFill>
                  <a:schemeClr val="tx1"/>
                </a:solidFill>
                <a:latin typeface="맑은 고딕" pitchFamily="50" charset="-127"/>
                <a:ea typeface="맑은 고딕" pitchFamily="50" charset="-127"/>
              </a:rPr>
              <a:t>CFun</a:t>
            </a:r>
            <a:r>
              <a:rPr lang="en-US" altLang="ko-KR"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rPr>
              <a:t>소유자에게 간접적으로 보답</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하게 됩니</a:t>
            </a:r>
            <a:r>
              <a:rPr lang="ko-KR" altLang="en-US" sz="1200" b="0" dirty="0" smtClean="0">
                <a:solidFill>
                  <a:schemeClr val="tx1"/>
                </a:solidFill>
                <a:latin typeface="맑은 고딕" pitchFamily="50" charset="-127"/>
                <a:ea typeface="맑은 고딕" pitchFamily="50" charset="-127"/>
              </a:rPr>
              <a:t>다</a:t>
            </a:r>
            <a:r>
              <a:rPr lang="en-US" altLang="ko-KR" sz="1200" b="0" dirty="0" smtClean="0">
                <a:solidFill>
                  <a:schemeClr val="tx1"/>
                </a:solidFill>
                <a:latin typeface="맑은 고딕" pitchFamily="50" charset="-127"/>
                <a:ea typeface="맑은 고딕" pitchFamily="50" charset="-127"/>
              </a:rPr>
              <a:t>. </a:t>
            </a:r>
            <a:r>
              <a:rPr lang="ko-KR" altLang="en-US" sz="1200" b="0" dirty="0" err="1" smtClean="0">
                <a:solidFill>
                  <a:schemeClr val="tx1"/>
                </a:solidFill>
                <a:uFill>
                  <a:solidFill>
                    <a:srgbClr val="000000"/>
                  </a:solidFill>
                </a:uFill>
                <a:latin typeface="맑은 고딕" pitchFamily="50" charset="-127"/>
                <a:ea typeface="맑은 고딕" pitchFamily="50" charset="-127"/>
                <a:cs typeface="Helvetica"/>
                <a:sym typeface="Helvetica"/>
              </a:rPr>
              <a:t>크리에이터</a:t>
            </a:r>
            <a:r>
              <a:rPr lang="ko-KR" altLang="en-US" sz="1200" b="0" dirty="0" err="1" smtClean="0">
                <a:solidFill>
                  <a:schemeClr val="tx1"/>
                </a:solidFill>
                <a:latin typeface="맑은 고딕" pitchFamily="50" charset="-127"/>
                <a:ea typeface="맑은 고딕" pitchFamily="50" charset="-127"/>
              </a:rPr>
              <a:t>와</a:t>
            </a:r>
            <a:r>
              <a:rPr lang="ko-KR" altLang="en-US" sz="1200" b="0" dirty="0" smtClean="0">
                <a:solidFill>
                  <a:schemeClr val="tx1"/>
                </a:solidFill>
                <a:latin typeface="맑은 고딕" pitchFamily="50" charset="-127"/>
                <a:ea typeface="맑은 고딕" pitchFamily="50" charset="-127"/>
              </a:rPr>
              <a:t> 독자는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창작과 구독을</a:t>
            </a:r>
            <a:r>
              <a:rPr lang="ko-KR" altLang="en-US" sz="1200" b="0" dirty="0" smtClean="0">
                <a:solidFill>
                  <a:schemeClr val="tx1"/>
                </a:solidFill>
                <a:latin typeface="맑은 고딕" pitchFamily="50" charset="-127"/>
                <a:ea typeface="맑은 고딕" pitchFamily="50" charset="-127"/>
              </a:rPr>
              <a:t> 통해 일정 수량의 </a:t>
            </a:r>
            <a:r>
              <a:rPr lang="en-US" altLang="ko-KR" sz="1200" b="0" dirty="0" err="1" smtClean="0">
                <a:solidFill>
                  <a:schemeClr val="tx1"/>
                </a:solidFill>
                <a:latin typeface="맑은 고딕" pitchFamily="50" charset="-127"/>
                <a:ea typeface="맑은 고딕" pitchFamily="50" charset="-127"/>
              </a:rPr>
              <a:t>CFun</a:t>
            </a:r>
            <a:r>
              <a:rPr lang="ko-KR" altLang="en-US" sz="1200" b="0" dirty="0" smtClean="0">
                <a:solidFill>
                  <a:schemeClr val="tx1"/>
                </a:solidFill>
                <a:latin typeface="맑은 고딕" pitchFamily="50" charset="-127"/>
                <a:ea typeface="맑은 고딕" pitchFamily="50" charset="-127"/>
              </a:rPr>
              <a:t>을 획득하게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되며</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a:t>
            </a:r>
            <a:r>
              <a:rPr lang="en-US" altLang="ko-KR"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가치가 높은 미션을</a:t>
            </a:r>
            <a:r>
              <a:rPr lang="ko-KR" altLang="en-US"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완수한 경우 미션</a:t>
            </a:r>
            <a:r>
              <a:rPr lang="ko-KR" altLang="en-US" sz="1200" b="0" dirty="0" smtClean="0">
                <a:solidFill>
                  <a:schemeClr val="tx1"/>
                </a:solidFill>
                <a:latin typeface="맑은 고딕" pitchFamily="50" charset="-127"/>
                <a:ea typeface="맑은 고딕" pitchFamily="50" charset="-127"/>
              </a:rPr>
              <a:t> 가치 및 개인의 공헌도에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따라 </a:t>
            </a:r>
            <a:r>
              <a:rPr lang="ko-KR" altLang="en-US" sz="1200" b="0" dirty="0" smtClean="0">
                <a:solidFill>
                  <a:schemeClr val="tx1"/>
                </a:solidFill>
                <a:latin typeface="맑은 고딕" pitchFamily="50" charset="-127"/>
                <a:ea typeface="맑은 고딕" pitchFamily="50" charset="-127"/>
              </a:rPr>
              <a:t>추가 </a:t>
            </a:r>
            <a:r>
              <a:rPr lang="en-US" altLang="ko-KR" sz="1200" b="0" dirty="0" err="1" smtClean="0">
                <a:solidFill>
                  <a:schemeClr val="tx1"/>
                </a:solidFill>
                <a:latin typeface="맑은 고딕" pitchFamily="50" charset="-127"/>
                <a:ea typeface="맑은 고딕" pitchFamily="50" charset="-127"/>
              </a:rPr>
              <a:t>CFun</a:t>
            </a:r>
            <a:r>
              <a:rPr lang="ko-KR" altLang="en-US" sz="1200" b="0" dirty="0" smtClean="0">
                <a:solidFill>
                  <a:schemeClr val="tx1"/>
                </a:solidFill>
                <a:latin typeface="맑은 고딕" pitchFamily="50" charset="-127"/>
                <a:ea typeface="맑은 고딕" pitchFamily="50" charset="-127"/>
              </a:rPr>
              <a:t>을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획득하게 됩니다</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a:t>
            </a:r>
            <a:endParaRPr lang="ko-KR" altLang="en-US" sz="1200" b="0" dirty="0">
              <a:solidFill>
                <a:schemeClr val="tx1"/>
              </a:solidFill>
              <a:uFill>
                <a:solidFill>
                  <a:srgbClr val="000000"/>
                </a:solidFill>
              </a:uFill>
              <a:latin typeface="맑은 고딕" pitchFamily="50" charset="-127"/>
              <a:ea typeface="맑은 고딕" pitchFamily="50" charset="-127"/>
              <a:cs typeface="Helvetica"/>
              <a:sym typeface="Helvetica"/>
            </a:endParaRPr>
          </a:p>
        </p:txBody>
      </p:sp>
      <p:sp>
        <p:nvSpPr>
          <p:cNvPr id="171" name="椭圆形"/>
          <p:cNvSpPr/>
          <p:nvPr/>
        </p:nvSpPr>
        <p:spPr>
          <a:xfrm>
            <a:off x="1368172" y="6818498"/>
            <a:ext cx="2060778" cy="2075043"/>
          </a:xfrm>
          <a:prstGeom prst="ellipse">
            <a:avLst/>
          </a:prstGeom>
          <a:solidFill>
            <a:srgbClr val="334353"/>
          </a:solidFill>
          <a:ln w="3175">
            <a:miter lim="400000"/>
          </a:ln>
        </p:spPr>
        <p:txBody>
          <a:bodyPr lIns="45719" rIns="45719" anchor="ctr"/>
          <a:lstStyle/>
          <a:p>
            <a:pPr defTabSz="685754">
              <a:defRPr sz="8800" b="0">
                <a:solidFill>
                  <a:srgbClr val="FFFFFF"/>
                </a:solidFill>
                <a:latin typeface="Arial"/>
                <a:ea typeface="Arial"/>
                <a:cs typeface="Arial"/>
                <a:sym typeface="Arial"/>
              </a:defRPr>
            </a:pPr>
            <a:endParaRPr>
              <a:solidFill>
                <a:schemeClr val="tx1"/>
              </a:solidFill>
            </a:endParaRPr>
          </a:p>
        </p:txBody>
      </p:sp>
      <p:grpSp>
        <p:nvGrpSpPr>
          <p:cNvPr id="176" name="成组"/>
          <p:cNvGrpSpPr/>
          <p:nvPr/>
        </p:nvGrpSpPr>
        <p:grpSpPr>
          <a:xfrm>
            <a:off x="1826960" y="7286717"/>
            <a:ext cx="1143202" cy="1138604"/>
            <a:chOff x="0" y="0"/>
            <a:chExt cx="1143201" cy="1138602"/>
          </a:xfrm>
        </p:grpSpPr>
        <p:sp>
          <p:nvSpPr>
            <p:cNvPr id="172" name="形状"/>
            <p:cNvSpPr/>
            <p:nvPr/>
          </p:nvSpPr>
          <p:spPr>
            <a:xfrm>
              <a:off x="0" y="825712"/>
              <a:ext cx="312891" cy="312891"/>
            </a:xfrm>
            <a:custGeom>
              <a:avLst/>
              <a:gdLst/>
              <a:ahLst/>
              <a:cxnLst>
                <a:cxn ang="0">
                  <a:pos x="wd2" y="hd2"/>
                </a:cxn>
                <a:cxn ang="5400000">
                  <a:pos x="wd2" y="hd2"/>
                </a:cxn>
                <a:cxn ang="10800000">
                  <a:pos x="wd2" y="hd2"/>
                </a:cxn>
                <a:cxn ang="16200000">
                  <a:pos x="wd2" y="hd2"/>
                </a:cxn>
              </a:cxnLst>
              <a:rect l="0" t="0" r="r" b="b"/>
              <a:pathLst>
                <a:path w="21600" h="21600" extrusionOk="0">
                  <a:moveTo>
                    <a:pt x="9861" y="0"/>
                  </a:moveTo>
                  <a:lnTo>
                    <a:pt x="0" y="21600"/>
                  </a:lnTo>
                  <a:lnTo>
                    <a:pt x="21600" y="11739"/>
                  </a:lnTo>
                  <a:lnTo>
                    <a:pt x="21600" y="12209"/>
                  </a:lnTo>
                  <a:lnTo>
                    <a:pt x="9861" y="0"/>
                  </a:lnTo>
                  <a:close/>
                </a:path>
              </a:pathLst>
            </a:custGeom>
            <a:solidFill>
              <a:srgbClr val="FFFFFF"/>
            </a:solidFill>
            <a:ln w="3175" cap="flat">
              <a:noFill/>
              <a:miter lim="400000"/>
            </a:ln>
            <a:effectLst/>
          </p:spPr>
          <p:txBody>
            <a:bodyPr wrap="square" lIns="45719" tIns="45719" rIns="45719" bIns="45719" numCol="1" anchor="t">
              <a:noAutofit/>
            </a:bodyPr>
            <a:lstStyle/>
            <a:p>
              <a:pPr algn="l" defTabSz="685754">
                <a:defRPr sz="1300" b="0">
                  <a:latin typeface="Arial"/>
                  <a:ea typeface="Arial"/>
                  <a:cs typeface="Arial"/>
                  <a:sym typeface="Arial"/>
                </a:defRPr>
              </a:pPr>
              <a:endParaRPr>
                <a:solidFill>
                  <a:schemeClr val="tx1"/>
                </a:solidFill>
              </a:endParaRPr>
            </a:p>
          </p:txBody>
        </p:sp>
        <p:sp>
          <p:nvSpPr>
            <p:cNvPr id="173" name="形状"/>
            <p:cNvSpPr/>
            <p:nvPr/>
          </p:nvSpPr>
          <p:spPr>
            <a:xfrm>
              <a:off x="176853" y="63890"/>
              <a:ext cx="789030" cy="795833"/>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0" y="19569"/>
                  </a:lnTo>
                  <a:lnTo>
                    <a:pt x="2048" y="21600"/>
                  </a:lnTo>
                  <a:lnTo>
                    <a:pt x="21600" y="1846"/>
                  </a:lnTo>
                  <a:lnTo>
                    <a:pt x="19552" y="0"/>
                  </a:lnTo>
                  <a:close/>
                </a:path>
              </a:pathLst>
            </a:custGeom>
            <a:solidFill>
              <a:srgbClr val="FFFFFF"/>
            </a:solidFill>
            <a:ln w="3175" cap="flat">
              <a:noFill/>
              <a:miter lim="400000"/>
            </a:ln>
            <a:effectLst/>
          </p:spPr>
          <p:txBody>
            <a:bodyPr wrap="square" lIns="45719" tIns="45719" rIns="45719" bIns="45719" numCol="1" anchor="t">
              <a:noAutofit/>
            </a:bodyPr>
            <a:lstStyle/>
            <a:p>
              <a:pPr algn="l" defTabSz="685754">
                <a:defRPr sz="1300" b="0">
                  <a:latin typeface="Arial"/>
                  <a:ea typeface="Arial"/>
                  <a:cs typeface="Arial"/>
                  <a:sym typeface="Arial"/>
                </a:defRPr>
              </a:pPr>
              <a:endParaRPr>
                <a:solidFill>
                  <a:schemeClr val="tx1"/>
                </a:solidFill>
              </a:endParaRPr>
            </a:p>
          </p:txBody>
        </p:sp>
        <p:sp>
          <p:nvSpPr>
            <p:cNvPr id="174" name="形状"/>
            <p:cNvSpPr/>
            <p:nvPr/>
          </p:nvSpPr>
          <p:spPr>
            <a:xfrm>
              <a:off x="285683" y="172723"/>
              <a:ext cx="789031" cy="795832"/>
            </a:xfrm>
            <a:custGeom>
              <a:avLst/>
              <a:gdLst/>
              <a:ahLst/>
              <a:cxnLst>
                <a:cxn ang="0">
                  <a:pos x="wd2" y="hd2"/>
                </a:cxn>
                <a:cxn ang="5400000">
                  <a:pos x="wd2" y="hd2"/>
                </a:cxn>
                <a:cxn ang="10800000">
                  <a:pos x="wd2" y="hd2"/>
                </a:cxn>
                <a:cxn ang="16200000">
                  <a:pos x="wd2" y="hd2"/>
                </a:cxn>
              </a:cxnLst>
              <a:rect l="0" t="0" r="r" b="b"/>
              <a:pathLst>
                <a:path w="21600" h="21600" extrusionOk="0">
                  <a:moveTo>
                    <a:pt x="19924" y="0"/>
                  </a:moveTo>
                  <a:lnTo>
                    <a:pt x="0" y="19569"/>
                  </a:lnTo>
                  <a:lnTo>
                    <a:pt x="2048" y="21600"/>
                  </a:lnTo>
                  <a:lnTo>
                    <a:pt x="21600" y="1846"/>
                  </a:lnTo>
                  <a:lnTo>
                    <a:pt x="19924" y="0"/>
                  </a:lnTo>
                  <a:close/>
                </a:path>
              </a:pathLst>
            </a:custGeom>
            <a:solidFill>
              <a:srgbClr val="FFFFFF"/>
            </a:solidFill>
            <a:ln w="3175" cap="flat">
              <a:noFill/>
              <a:miter lim="400000"/>
            </a:ln>
            <a:effectLst/>
          </p:spPr>
          <p:txBody>
            <a:bodyPr wrap="square" lIns="45719" tIns="45719" rIns="45719" bIns="45719" numCol="1" anchor="t">
              <a:noAutofit/>
            </a:bodyPr>
            <a:lstStyle/>
            <a:p>
              <a:pPr algn="l" defTabSz="685754">
                <a:defRPr sz="1300" b="0">
                  <a:latin typeface="Arial"/>
                  <a:ea typeface="Arial"/>
                  <a:cs typeface="Arial"/>
                  <a:sym typeface="Arial"/>
                </a:defRPr>
              </a:pPr>
              <a:endParaRPr>
                <a:solidFill>
                  <a:schemeClr val="tx1"/>
                </a:solidFill>
              </a:endParaRPr>
            </a:p>
          </p:txBody>
        </p:sp>
        <p:sp>
          <p:nvSpPr>
            <p:cNvPr id="175" name="形状"/>
            <p:cNvSpPr/>
            <p:nvPr/>
          </p:nvSpPr>
          <p:spPr>
            <a:xfrm>
              <a:off x="945477" y="0"/>
              <a:ext cx="197725" cy="199931"/>
            </a:xfrm>
            <a:custGeom>
              <a:avLst/>
              <a:gdLst/>
              <a:ahLst/>
              <a:cxnLst>
                <a:cxn ang="0">
                  <a:pos x="wd2" y="hd2"/>
                </a:cxn>
                <a:cxn ang="5400000">
                  <a:pos x="wd2" y="hd2"/>
                </a:cxn>
                <a:cxn ang="10800000">
                  <a:pos x="wd2" y="hd2"/>
                </a:cxn>
                <a:cxn ang="16200000">
                  <a:pos x="wd2" y="hd2"/>
                </a:cxn>
              </a:cxnLst>
              <a:rect l="0" t="0" r="r" b="b"/>
              <a:pathLst>
                <a:path w="17939" h="18140" extrusionOk="0">
                  <a:moveTo>
                    <a:pt x="14123" y="3186"/>
                  </a:moveTo>
                  <a:cubicBezTo>
                    <a:pt x="7477" y="-3460"/>
                    <a:pt x="0" y="2355"/>
                    <a:pt x="0" y="2355"/>
                  </a:cubicBezTo>
                  <a:cubicBezTo>
                    <a:pt x="15785" y="18140"/>
                    <a:pt x="15785" y="18140"/>
                    <a:pt x="15785" y="18140"/>
                  </a:cubicBezTo>
                  <a:cubicBezTo>
                    <a:pt x="15785" y="18140"/>
                    <a:pt x="21600" y="10663"/>
                    <a:pt x="14123" y="3186"/>
                  </a:cubicBezTo>
                  <a:close/>
                </a:path>
              </a:pathLst>
            </a:custGeom>
            <a:solidFill>
              <a:srgbClr val="FFFFFF"/>
            </a:solidFill>
            <a:ln w="3175" cap="flat">
              <a:noFill/>
              <a:miter lim="400000"/>
            </a:ln>
            <a:effectLst/>
          </p:spPr>
          <p:txBody>
            <a:bodyPr wrap="square" lIns="45719" tIns="45719" rIns="45719" bIns="45719" numCol="1" anchor="t">
              <a:noAutofit/>
            </a:bodyPr>
            <a:lstStyle/>
            <a:p>
              <a:pPr algn="l" defTabSz="685754">
                <a:defRPr sz="1300" b="0">
                  <a:latin typeface="Arial"/>
                  <a:ea typeface="Arial"/>
                  <a:cs typeface="Arial"/>
                  <a:sym typeface="Arial"/>
                </a:defRPr>
              </a:pPr>
              <a:endParaRPr>
                <a:solidFill>
                  <a:schemeClr val="tx1"/>
                </a:solidFill>
              </a:endParaRPr>
            </a:p>
          </p:txBody>
        </p:sp>
      </p:grpSp>
      <p:grpSp>
        <p:nvGrpSpPr>
          <p:cNvPr id="2" name="组合 1"/>
          <p:cNvGrpSpPr/>
          <p:nvPr/>
        </p:nvGrpSpPr>
        <p:grpSpPr>
          <a:xfrm>
            <a:off x="3575740" y="7856019"/>
            <a:ext cx="925820" cy="932229"/>
            <a:chOff x="3575740" y="7856019"/>
            <a:chExt cx="925820" cy="932229"/>
          </a:xfrm>
        </p:grpSpPr>
        <p:sp>
          <p:nvSpPr>
            <p:cNvPr id="177" name="圆形"/>
            <p:cNvSpPr/>
            <p:nvPr/>
          </p:nvSpPr>
          <p:spPr>
            <a:xfrm>
              <a:off x="3575740" y="7856019"/>
              <a:ext cx="925820" cy="932229"/>
            </a:xfrm>
            <a:prstGeom prst="ellipse">
              <a:avLst/>
            </a:prstGeom>
            <a:solidFill>
              <a:srgbClr val="58B6C0"/>
            </a:solidFill>
            <a:ln w="3175">
              <a:miter lim="400000"/>
            </a:ln>
          </p:spPr>
          <p:txBody>
            <a:bodyPr lIns="45719" rIns="45719" anchor="ctr"/>
            <a:lstStyle/>
            <a:p>
              <a:pPr defTabSz="685754">
                <a:defRPr sz="8800" b="0">
                  <a:solidFill>
                    <a:srgbClr val="FFFFFF"/>
                  </a:solidFill>
                  <a:latin typeface="Arial"/>
                  <a:ea typeface="Arial"/>
                  <a:cs typeface="Arial"/>
                  <a:sym typeface="Arial"/>
                </a:defRPr>
              </a:pPr>
              <a:endParaRPr>
                <a:solidFill>
                  <a:schemeClr val="tx1"/>
                </a:solidFill>
              </a:endParaRPr>
            </a:p>
          </p:txBody>
        </p:sp>
        <p:grpSp>
          <p:nvGrpSpPr>
            <p:cNvPr id="184" name="成组"/>
            <p:cNvGrpSpPr/>
            <p:nvPr/>
          </p:nvGrpSpPr>
          <p:grpSpPr>
            <a:xfrm>
              <a:off x="3816350" y="8106618"/>
              <a:ext cx="475945" cy="431032"/>
              <a:chOff x="31343" y="0"/>
              <a:chExt cx="475943" cy="431030"/>
            </a:xfrm>
          </p:grpSpPr>
          <p:sp>
            <p:nvSpPr>
              <p:cNvPr id="178" name="三角形"/>
              <p:cNvSpPr/>
              <p:nvPr/>
            </p:nvSpPr>
            <p:spPr>
              <a:xfrm>
                <a:off x="164575" y="245554"/>
                <a:ext cx="94044" cy="94044"/>
              </a:xfrm>
              <a:custGeom>
                <a:avLst/>
                <a:gdLst/>
                <a:ahLst/>
                <a:cxnLst>
                  <a:cxn ang="0">
                    <a:pos x="wd2" y="hd2"/>
                  </a:cxn>
                  <a:cxn ang="5400000">
                    <a:pos x="wd2" y="hd2"/>
                  </a:cxn>
                  <a:cxn ang="10800000">
                    <a:pos x="wd2" y="hd2"/>
                  </a:cxn>
                  <a:cxn ang="16200000">
                    <a:pos x="wd2" y="hd2"/>
                  </a:cxn>
                </a:cxnLst>
                <a:rect l="0" t="0" r="r" b="b"/>
                <a:pathLst>
                  <a:path w="21600" h="21600" extrusionOk="0">
                    <a:moveTo>
                      <a:pt x="21600" y="12000"/>
                    </a:moveTo>
                    <a:lnTo>
                      <a:pt x="9600" y="0"/>
                    </a:lnTo>
                    <a:lnTo>
                      <a:pt x="0" y="21600"/>
                    </a:lnTo>
                    <a:lnTo>
                      <a:pt x="21600" y="12000"/>
                    </a:lnTo>
                    <a:close/>
                  </a:path>
                </a:pathLst>
              </a:custGeom>
              <a:solidFill>
                <a:srgbClr val="FFFFFF"/>
              </a:solidFill>
              <a:ln w="3175" cap="flat">
                <a:noFill/>
                <a:miter lim="400000"/>
              </a:ln>
              <a:effectLst/>
            </p:spPr>
            <p:txBody>
              <a:bodyPr wrap="square" lIns="45719" tIns="45719" rIns="45719" bIns="45719" numCol="1" anchor="t">
                <a:noAutofit/>
              </a:bodyPr>
              <a:lstStyle/>
              <a:p>
                <a:pPr algn="l" defTabSz="685754">
                  <a:defRPr sz="1300" b="0">
                    <a:latin typeface="Arial"/>
                    <a:ea typeface="Arial"/>
                    <a:cs typeface="Arial"/>
                    <a:sym typeface="Arial"/>
                  </a:defRPr>
                </a:pPr>
                <a:endParaRPr>
                  <a:solidFill>
                    <a:schemeClr val="tx1"/>
                  </a:solidFill>
                </a:endParaRPr>
              </a:p>
            </p:txBody>
          </p:sp>
          <p:sp>
            <p:nvSpPr>
              <p:cNvPr id="179" name="正方形"/>
              <p:cNvSpPr/>
              <p:nvPr/>
            </p:nvSpPr>
            <p:spPr>
              <a:xfrm>
                <a:off x="245435" y="284618"/>
                <a:ext cx="28979" cy="28979"/>
              </a:xfrm>
              <a:prstGeom prst="rect">
                <a:avLst/>
              </a:prstGeom>
              <a:solidFill>
                <a:srgbClr val="FFFFFF"/>
              </a:solidFill>
              <a:ln w="3175" cap="flat">
                <a:noFill/>
                <a:miter lim="400000"/>
              </a:ln>
              <a:effectLst/>
            </p:spPr>
            <p:txBody>
              <a:bodyPr wrap="square" lIns="45719" tIns="45719" rIns="45719" bIns="45719" numCol="1" anchor="t">
                <a:noAutofit/>
              </a:bodyPr>
              <a:lstStyle/>
              <a:p>
                <a:pPr algn="l" defTabSz="685754">
                  <a:defRPr sz="1300" b="0">
                    <a:latin typeface="Arial"/>
                    <a:ea typeface="Arial"/>
                    <a:cs typeface="Arial"/>
                    <a:sym typeface="Arial"/>
                  </a:defRPr>
                </a:pPr>
                <a:endParaRPr>
                  <a:solidFill>
                    <a:schemeClr val="tx1"/>
                  </a:solidFill>
                </a:endParaRPr>
              </a:p>
            </p:txBody>
          </p:sp>
          <p:sp>
            <p:nvSpPr>
              <p:cNvPr id="180" name="形状"/>
              <p:cNvSpPr/>
              <p:nvPr/>
            </p:nvSpPr>
            <p:spPr>
              <a:xfrm>
                <a:off x="219432" y="20898"/>
                <a:ext cx="237721" cy="232495"/>
              </a:xfrm>
              <a:custGeom>
                <a:avLst/>
                <a:gdLst/>
                <a:ahLst/>
                <a:cxnLst>
                  <a:cxn ang="0">
                    <a:pos x="wd2" y="hd2"/>
                  </a:cxn>
                  <a:cxn ang="5400000">
                    <a:pos x="wd2" y="hd2"/>
                  </a:cxn>
                  <a:cxn ang="10800000">
                    <a:pos x="wd2" y="hd2"/>
                  </a:cxn>
                  <a:cxn ang="16200000">
                    <a:pos x="wd2" y="hd2"/>
                  </a:cxn>
                </a:cxnLst>
                <a:rect l="0" t="0" r="r" b="b"/>
                <a:pathLst>
                  <a:path w="21600" h="21600" extrusionOk="0">
                    <a:moveTo>
                      <a:pt x="19226" y="0"/>
                    </a:moveTo>
                    <a:lnTo>
                      <a:pt x="0" y="19658"/>
                    </a:lnTo>
                    <a:lnTo>
                      <a:pt x="1899" y="21600"/>
                    </a:lnTo>
                    <a:lnTo>
                      <a:pt x="21600" y="1942"/>
                    </a:lnTo>
                    <a:lnTo>
                      <a:pt x="19226" y="0"/>
                    </a:lnTo>
                    <a:close/>
                  </a:path>
                </a:pathLst>
              </a:custGeom>
              <a:solidFill>
                <a:srgbClr val="FFFFFF"/>
              </a:solidFill>
              <a:ln w="3175" cap="flat">
                <a:noFill/>
                <a:miter lim="400000"/>
              </a:ln>
              <a:effectLst/>
            </p:spPr>
            <p:txBody>
              <a:bodyPr wrap="square" lIns="45719" tIns="45719" rIns="45719" bIns="45719" numCol="1" anchor="t">
                <a:noAutofit/>
              </a:bodyPr>
              <a:lstStyle/>
              <a:p>
                <a:pPr algn="l" defTabSz="685754">
                  <a:defRPr sz="1300" b="0">
                    <a:latin typeface="Arial"/>
                    <a:ea typeface="Arial"/>
                    <a:cs typeface="Arial"/>
                    <a:sym typeface="Arial"/>
                  </a:defRPr>
                </a:pPr>
                <a:endParaRPr>
                  <a:solidFill>
                    <a:schemeClr val="tx1"/>
                  </a:solidFill>
                </a:endParaRPr>
              </a:p>
            </p:txBody>
          </p:sp>
          <p:sp>
            <p:nvSpPr>
              <p:cNvPr id="181" name="形状"/>
              <p:cNvSpPr/>
              <p:nvPr/>
            </p:nvSpPr>
            <p:spPr>
              <a:xfrm>
                <a:off x="250780" y="52246"/>
                <a:ext cx="237721" cy="235107"/>
              </a:xfrm>
              <a:custGeom>
                <a:avLst/>
                <a:gdLst/>
                <a:ahLst/>
                <a:cxnLst>
                  <a:cxn ang="0">
                    <a:pos x="wd2" y="hd2"/>
                  </a:cxn>
                  <a:cxn ang="5400000">
                    <a:pos x="wd2" y="hd2"/>
                  </a:cxn>
                  <a:cxn ang="10800000">
                    <a:pos x="wd2" y="hd2"/>
                  </a:cxn>
                  <a:cxn ang="16200000">
                    <a:pos x="wd2" y="hd2"/>
                  </a:cxn>
                </a:cxnLst>
                <a:rect l="0" t="0" r="r" b="b"/>
                <a:pathLst>
                  <a:path w="21600" h="21600" extrusionOk="0">
                    <a:moveTo>
                      <a:pt x="0" y="19680"/>
                    </a:moveTo>
                    <a:lnTo>
                      <a:pt x="1899" y="21600"/>
                    </a:lnTo>
                    <a:lnTo>
                      <a:pt x="21600" y="1920"/>
                    </a:lnTo>
                    <a:lnTo>
                      <a:pt x="19701" y="0"/>
                    </a:lnTo>
                    <a:lnTo>
                      <a:pt x="0" y="19680"/>
                    </a:lnTo>
                    <a:close/>
                  </a:path>
                </a:pathLst>
              </a:custGeom>
              <a:solidFill>
                <a:srgbClr val="FFFFFF"/>
              </a:solidFill>
              <a:ln w="3175" cap="flat">
                <a:noFill/>
                <a:miter lim="400000"/>
              </a:ln>
              <a:effectLst/>
            </p:spPr>
            <p:txBody>
              <a:bodyPr wrap="square" lIns="45719" tIns="45719" rIns="45719" bIns="45719" numCol="1" anchor="t">
                <a:noAutofit/>
              </a:bodyPr>
              <a:lstStyle/>
              <a:p>
                <a:pPr algn="l" defTabSz="685754">
                  <a:defRPr sz="1300" b="0">
                    <a:latin typeface="Arial"/>
                    <a:ea typeface="Arial"/>
                    <a:cs typeface="Arial"/>
                    <a:sym typeface="Arial"/>
                  </a:defRPr>
                </a:pPr>
                <a:endParaRPr>
                  <a:solidFill>
                    <a:schemeClr val="tx1"/>
                  </a:solidFill>
                </a:endParaRPr>
              </a:p>
            </p:txBody>
          </p:sp>
          <p:sp>
            <p:nvSpPr>
              <p:cNvPr id="182" name="形状"/>
              <p:cNvSpPr/>
              <p:nvPr/>
            </p:nvSpPr>
            <p:spPr>
              <a:xfrm>
                <a:off x="446703" y="870"/>
                <a:ext cx="60583" cy="56601"/>
              </a:xfrm>
              <a:custGeom>
                <a:avLst/>
                <a:gdLst/>
                <a:ahLst/>
                <a:cxnLst>
                  <a:cxn ang="0">
                    <a:pos x="wd2" y="hd2"/>
                  </a:cxn>
                  <a:cxn ang="5400000">
                    <a:pos x="wd2" y="hd2"/>
                  </a:cxn>
                  <a:cxn ang="10800000">
                    <a:pos x="wd2" y="hd2"/>
                  </a:cxn>
                  <a:cxn ang="16200000">
                    <a:pos x="wd2" y="hd2"/>
                  </a:cxn>
                </a:cxnLst>
                <a:rect l="0" t="0" r="r" b="b"/>
                <a:pathLst>
                  <a:path w="17890" h="18000" extrusionOk="0">
                    <a:moveTo>
                      <a:pt x="14400" y="2880"/>
                    </a:moveTo>
                    <a:cubicBezTo>
                      <a:pt x="8229" y="-3600"/>
                      <a:pt x="0" y="2880"/>
                      <a:pt x="0" y="2880"/>
                    </a:cubicBezTo>
                    <a:cubicBezTo>
                      <a:pt x="15429" y="18000"/>
                      <a:pt x="15429" y="18000"/>
                      <a:pt x="15429" y="18000"/>
                    </a:cubicBezTo>
                    <a:cubicBezTo>
                      <a:pt x="15429" y="18000"/>
                      <a:pt x="21600" y="10440"/>
                      <a:pt x="14400" y="2880"/>
                    </a:cubicBezTo>
                    <a:close/>
                  </a:path>
                </a:pathLst>
              </a:custGeom>
              <a:solidFill>
                <a:srgbClr val="FFFFFF"/>
              </a:solidFill>
              <a:ln w="3175" cap="flat">
                <a:noFill/>
                <a:miter lim="400000"/>
              </a:ln>
              <a:effectLst/>
            </p:spPr>
            <p:txBody>
              <a:bodyPr wrap="square" lIns="45719" tIns="45719" rIns="45719" bIns="45719" numCol="1" anchor="t">
                <a:noAutofit/>
              </a:bodyPr>
              <a:lstStyle/>
              <a:p>
                <a:pPr algn="l" defTabSz="685754">
                  <a:defRPr sz="1300" b="0">
                    <a:latin typeface="Arial"/>
                    <a:ea typeface="Arial"/>
                    <a:cs typeface="Arial"/>
                    <a:sym typeface="Arial"/>
                  </a:defRPr>
                </a:pPr>
                <a:endParaRPr>
                  <a:solidFill>
                    <a:schemeClr val="tx1"/>
                  </a:solidFill>
                </a:endParaRPr>
              </a:p>
            </p:txBody>
          </p:sp>
          <p:sp>
            <p:nvSpPr>
              <p:cNvPr id="183" name="形状"/>
              <p:cNvSpPr/>
              <p:nvPr/>
            </p:nvSpPr>
            <p:spPr>
              <a:xfrm>
                <a:off x="31343" y="0"/>
                <a:ext cx="436255" cy="431030"/>
              </a:xfrm>
              <a:custGeom>
                <a:avLst/>
                <a:gdLst/>
                <a:ahLst/>
                <a:cxnLst>
                  <a:cxn ang="0">
                    <a:pos x="wd2" y="hd2"/>
                  </a:cxn>
                  <a:cxn ang="5400000">
                    <a:pos x="wd2" y="hd2"/>
                  </a:cxn>
                  <a:cxn ang="10800000">
                    <a:pos x="wd2" y="hd2"/>
                  </a:cxn>
                  <a:cxn ang="16200000">
                    <a:pos x="wd2" y="hd2"/>
                  </a:cxn>
                </a:cxnLst>
                <a:rect l="0" t="0" r="r" b="b"/>
                <a:pathLst>
                  <a:path w="21600" h="21600" extrusionOk="0">
                    <a:moveTo>
                      <a:pt x="19013" y="18982"/>
                    </a:moveTo>
                    <a:lnTo>
                      <a:pt x="2587" y="18982"/>
                    </a:lnTo>
                    <a:lnTo>
                      <a:pt x="2587" y="2618"/>
                    </a:lnTo>
                    <a:lnTo>
                      <a:pt x="17978" y="2618"/>
                    </a:lnTo>
                    <a:lnTo>
                      <a:pt x="20695" y="0"/>
                    </a:lnTo>
                    <a:lnTo>
                      <a:pt x="0" y="0"/>
                    </a:lnTo>
                    <a:lnTo>
                      <a:pt x="0" y="21600"/>
                    </a:lnTo>
                    <a:lnTo>
                      <a:pt x="21600" y="21600"/>
                    </a:lnTo>
                    <a:lnTo>
                      <a:pt x="21600" y="7985"/>
                    </a:lnTo>
                    <a:lnTo>
                      <a:pt x="19013" y="10604"/>
                    </a:lnTo>
                    <a:lnTo>
                      <a:pt x="19013" y="18982"/>
                    </a:lnTo>
                    <a:close/>
                  </a:path>
                </a:pathLst>
              </a:custGeom>
              <a:solidFill>
                <a:srgbClr val="FFFFFF"/>
              </a:solidFill>
              <a:ln w="3175" cap="flat">
                <a:noFill/>
                <a:miter lim="400000"/>
              </a:ln>
              <a:effectLst/>
            </p:spPr>
            <p:txBody>
              <a:bodyPr wrap="square" lIns="45719" tIns="45719" rIns="45719" bIns="45719" numCol="1" anchor="t">
                <a:noAutofit/>
              </a:bodyPr>
              <a:lstStyle/>
              <a:p>
                <a:pPr algn="l" defTabSz="685754">
                  <a:defRPr sz="1300" b="0">
                    <a:latin typeface="Arial"/>
                    <a:ea typeface="Arial"/>
                    <a:cs typeface="Arial"/>
                    <a:sym typeface="Arial"/>
                  </a:defRPr>
                </a:pPr>
                <a:endParaRPr>
                  <a:solidFill>
                    <a:schemeClr val="tx1"/>
                  </a:solidFill>
                </a:endParaRPr>
              </a:p>
            </p:txBody>
          </p:sp>
        </p:grpSp>
      </p:gr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2.3 生态构建…"/>
          <p:cNvSpPr txBox="1"/>
          <p:nvPr/>
        </p:nvSpPr>
        <p:spPr>
          <a:xfrm>
            <a:off x="864022" y="649468"/>
            <a:ext cx="6768678" cy="1370006"/>
          </a:xfrm>
          <a:prstGeom prst="rect">
            <a:avLst/>
          </a:prstGeom>
          <a:ln w="3175">
            <a:miter lim="400000"/>
          </a:ln>
          <a:extLst>
            <a:ext uri="{C572A759-6A51-4108-AA02-DFA0A04FC94B}">
              <ma14:wrappingTextBoxFlag xmlns:ma14="http://schemas.microsoft.com/office/mac/drawingml/2011/main" xmlns="" val="1"/>
            </a:ext>
          </a:extLst>
        </p:spPr>
        <p:txBody>
          <a:bodyPr lIns="50800" tIns="50800" rIns="50800" bIns="50800"/>
          <a:lstStyle/>
          <a:p>
            <a:pPr marR="457200" indent="304800" algn="l" defTabSz="457200">
              <a:defRPr sz="1200">
                <a:solidFill>
                  <a:srgbClr val="374352"/>
                </a:solidFill>
                <a:latin typeface="Helvetica"/>
                <a:ea typeface="Helvetica"/>
                <a:cs typeface="Helvetica"/>
                <a:sym typeface="Helvetica"/>
              </a:defRPr>
            </a:pPr>
            <a:r>
              <a:rPr sz="1400" b="0" dirty="0" smtClean="0">
                <a:solidFill>
                  <a:schemeClr val="tx1"/>
                </a:solidFill>
                <a:latin typeface="맑은 고딕" pitchFamily="50" charset="-127"/>
                <a:ea typeface="맑은 고딕" pitchFamily="50" charset="-127"/>
              </a:rPr>
              <a:t>2.3 </a:t>
            </a:r>
            <a:r>
              <a:rPr lang="en-US" sz="1400" b="0" dirty="0" err="1" smtClean="0">
                <a:solidFill>
                  <a:schemeClr val="tx1"/>
                </a:solidFill>
                <a:latin typeface="맑은 고딕" pitchFamily="50" charset="-127"/>
                <a:ea typeface="맑은 고딕" pitchFamily="50" charset="-127"/>
              </a:rPr>
              <a:t>CFun</a:t>
            </a:r>
            <a:r>
              <a:rPr lang="en-US" sz="1400" b="0" dirty="0" smtClean="0">
                <a:solidFill>
                  <a:schemeClr val="tx1"/>
                </a:solidFill>
                <a:latin typeface="맑은 고딕" pitchFamily="50" charset="-127"/>
                <a:ea typeface="맑은 고딕" pitchFamily="50" charset="-127"/>
              </a:rPr>
              <a:t> </a:t>
            </a:r>
            <a:r>
              <a:rPr lang="ko-KR" altLang="en-US" sz="1400" b="0" dirty="0" smtClean="0">
                <a:solidFill>
                  <a:schemeClr val="tx1"/>
                </a:solidFill>
                <a:latin typeface="맑은 고딕" pitchFamily="50" charset="-127"/>
                <a:ea typeface="맑은 고딕" pitchFamily="50" charset="-127"/>
              </a:rPr>
              <a:t>생태계 구축</a:t>
            </a:r>
            <a:endParaRPr lang="en-US" altLang="ko-KR" sz="1400" b="0" dirty="0">
              <a:solidFill>
                <a:schemeClr val="tx1"/>
              </a:solidFill>
              <a:latin typeface="맑은 고딕" pitchFamily="50" charset="-127"/>
              <a:ea typeface="맑은 고딕" pitchFamily="50" charset="-127"/>
            </a:endParaRPr>
          </a:p>
          <a:p>
            <a:pPr marR="457200" indent="304800" algn="l" defTabSz="457200">
              <a:defRPr sz="1200">
                <a:solidFill>
                  <a:srgbClr val="374352"/>
                </a:solidFill>
                <a:latin typeface="Helvetica"/>
                <a:ea typeface="Helvetica"/>
                <a:cs typeface="Helvetica"/>
                <a:sym typeface="Helvetica"/>
              </a:defRPr>
            </a:pPr>
            <a:r>
              <a:rPr lang="en-US" altLang="ko-KR" sz="1200" b="0" dirty="0" err="1" smtClean="0">
                <a:solidFill>
                  <a:schemeClr val="tx1"/>
                </a:solidFill>
                <a:latin typeface="맑은 고딕" pitchFamily="50" charset="-127"/>
                <a:ea typeface="맑은 고딕" pitchFamily="50" charset="-127"/>
                <a:cs typeface="Helvetica"/>
                <a:sym typeface="Helvetica"/>
              </a:rPr>
              <a:t>CFun</a:t>
            </a:r>
            <a:r>
              <a:rPr lang="ko-KR" altLang="ko-KR" sz="1200" b="0" dirty="0" smtClean="0">
                <a:solidFill>
                  <a:schemeClr val="tx1"/>
                </a:solidFill>
                <a:latin typeface="맑은 고딕" pitchFamily="50" charset="-127"/>
                <a:ea typeface="맑은 고딕" pitchFamily="50" charset="-127"/>
                <a:cs typeface="Helvetica"/>
                <a:sym typeface="Helvetica"/>
              </a:rPr>
              <a:t>은 </a:t>
            </a:r>
            <a:r>
              <a:rPr lang="ko-KR" altLang="en-US" sz="1200" b="0" dirty="0" smtClean="0">
                <a:solidFill>
                  <a:schemeClr val="tx1"/>
                </a:solidFill>
                <a:latin typeface="맑은 고딕" pitchFamily="50" charset="-127"/>
                <a:ea typeface="맑은 고딕" pitchFamily="50" charset="-127"/>
                <a:cs typeface="Helvetica"/>
                <a:sym typeface="Helvetica"/>
              </a:rPr>
              <a:t>이차원</a:t>
            </a:r>
            <a:r>
              <a:rPr lang="en-US" altLang="ko-KR" sz="1200" b="0" dirty="0" smtClean="0">
                <a:solidFill>
                  <a:schemeClr val="tx1"/>
                </a:solidFill>
                <a:latin typeface="맑은 고딕" pitchFamily="50" charset="-127"/>
                <a:ea typeface="맑은 고딕" pitchFamily="50" charset="-127"/>
                <a:cs typeface="Helvetica"/>
                <a:sym typeface="Helvetica"/>
              </a:rPr>
              <a:t> </a:t>
            </a:r>
            <a:r>
              <a:rPr lang="ko-KR"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언어 코스플레이 영역에 협동 창작 프로젝트 </a:t>
            </a:r>
            <a:r>
              <a:rPr lang="en-US" altLang="ko-KR" sz="1200" b="0" dirty="0" err="1" smtClean="0">
                <a:solidFill>
                  <a:schemeClr val="tx1"/>
                </a:solidFill>
                <a:uFill>
                  <a:solidFill>
                    <a:srgbClr val="000000"/>
                  </a:solidFill>
                </a:uFill>
                <a:latin typeface="맑은 고딕" pitchFamily="50" charset="-127"/>
                <a:ea typeface="맑은 고딕" pitchFamily="50" charset="-127"/>
                <a:cs typeface="Helvetica"/>
                <a:sym typeface="Helvetica"/>
              </a:rPr>
              <a:t>CFun</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을</a:t>
            </a:r>
            <a:r>
              <a:rPr lang="ko-KR"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수립</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하였고</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a:t>
            </a:r>
            <a:r>
              <a:rPr lang="en-US" altLang="ko-KR" sz="1200" b="0" dirty="0" smtClean="0">
                <a:solidFill>
                  <a:schemeClr val="tx1"/>
                </a:solidFill>
                <a:latin typeface="맑은 고딕" pitchFamily="50" charset="-127"/>
                <a:ea typeface="맑은 고딕" pitchFamily="50" charset="-127"/>
              </a:rPr>
              <a:t> </a:t>
            </a:r>
            <a:r>
              <a:rPr lang="ko-KR"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먼저</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는</a:t>
            </a:r>
            <a:r>
              <a:rPr lang="ko-KR" altLang="ko-KR" sz="1200" b="0" dirty="0" smtClean="0">
                <a:solidFill>
                  <a:schemeClr val="tx1"/>
                </a:solidFill>
                <a:latin typeface="맑은 고딕" pitchFamily="50" charset="-127"/>
                <a:ea typeface="맑은 고딕" pitchFamily="50" charset="-127"/>
              </a:rPr>
              <a:t> </a:t>
            </a:r>
            <a:r>
              <a:rPr lang="ko-KR" altLang="ko-KR" sz="1200" b="0" dirty="0">
                <a:solidFill>
                  <a:schemeClr val="tx1"/>
                </a:solidFill>
                <a:latin typeface="맑은 고딕" pitchFamily="50" charset="-127"/>
                <a:ea typeface="맑은 고딕" pitchFamily="50" charset="-127"/>
              </a:rPr>
              <a:t>한</a:t>
            </a:r>
            <a:r>
              <a:rPr lang="en-US" altLang="ko-KR" sz="1200" b="0" dirty="0">
                <a:solidFill>
                  <a:schemeClr val="tx1"/>
                </a:solidFill>
                <a:latin typeface="맑은 고딕" pitchFamily="50" charset="-127"/>
                <a:ea typeface="맑은 고딕" pitchFamily="50" charset="-127"/>
              </a:rPr>
              <a:t>,</a:t>
            </a:r>
            <a:r>
              <a:rPr lang="ko-KR" altLang="ko-KR" sz="1200" b="0" dirty="0">
                <a:solidFill>
                  <a:schemeClr val="tx1"/>
                </a:solidFill>
                <a:latin typeface="맑은 고딕" pitchFamily="50" charset="-127"/>
                <a:ea typeface="맑은 고딕" pitchFamily="50" charset="-127"/>
              </a:rPr>
              <a:t>중</a:t>
            </a:r>
            <a:r>
              <a:rPr lang="en-US" altLang="ko-KR" sz="1200" b="0" dirty="0">
                <a:solidFill>
                  <a:schemeClr val="tx1"/>
                </a:solidFill>
                <a:latin typeface="맑은 고딕" pitchFamily="50" charset="-127"/>
                <a:ea typeface="맑은 고딕" pitchFamily="50" charset="-127"/>
              </a:rPr>
              <a:t>,</a:t>
            </a:r>
            <a:r>
              <a:rPr lang="ko-KR" altLang="ko-KR" sz="1200" b="0" dirty="0">
                <a:solidFill>
                  <a:schemeClr val="tx1"/>
                </a:solidFill>
                <a:latin typeface="맑은 고딕" pitchFamily="50" charset="-127"/>
                <a:ea typeface="맑은 고딕" pitchFamily="50" charset="-127"/>
              </a:rPr>
              <a:t>일 세 나라를 중심으로 아시아태평양 지역에</a:t>
            </a:r>
            <a:r>
              <a:rPr lang="en-US" altLang="ko-KR" sz="1200" b="0" dirty="0">
                <a:solidFill>
                  <a:schemeClr val="tx1"/>
                </a:solidFill>
                <a:latin typeface="맑은 고딕" pitchFamily="50" charset="-127"/>
                <a:ea typeface="맑은 고딕" pitchFamily="50" charset="-127"/>
              </a:rPr>
              <a:t> </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IP</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가 육성한</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a:t>
            </a:r>
            <a:r>
              <a:rPr lang="ko-KR"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핵심</a:t>
            </a:r>
            <a:r>
              <a:rPr lang="en-US" altLang="ko-KR" sz="1200" b="0" dirty="0" smtClean="0">
                <a:solidFill>
                  <a:schemeClr val="tx1"/>
                </a:solidFill>
                <a:latin typeface="맑은 고딕" pitchFamily="50" charset="-127"/>
                <a:ea typeface="맑은 고딕" pitchFamily="50" charset="-127"/>
              </a:rPr>
              <a:t> DAC(Decentralized </a:t>
            </a:r>
            <a:r>
              <a:rPr lang="en-US" altLang="ko-KR" sz="1200" b="0" dirty="0">
                <a:solidFill>
                  <a:schemeClr val="tx1"/>
                </a:solidFill>
                <a:latin typeface="맑은 고딕" pitchFamily="50" charset="-127"/>
                <a:ea typeface="맑은 고딕" pitchFamily="50" charset="-127"/>
              </a:rPr>
              <a:t>Autonomous </a:t>
            </a:r>
            <a:r>
              <a:rPr lang="en-US" altLang="ko-KR" sz="1200" b="0" dirty="0" smtClean="0">
                <a:solidFill>
                  <a:schemeClr val="tx1"/>
                </a:solidFill>
                <a:latin typeface="맑은 고딕" pitchFamily="50" charset="-127"/>
                <a:ea typeface="맑은 고딕" pitchFamily="50" charset="-127"/>
              </a:rPr>
              <a:t>Corporation) </a:t>
            </a:r>
            <a:r>
              <a:rPr lang="ko-KR" altLang="ko-KR" sz="1200" b="0" dirty="0" smtClean="0">
                <a:solidFill>
                  <a:schemeClr val="tx1"/>
                </a:solidFill>
                <a:latin typeface="맑은 고딕" pitchFamily="50" charset="-127"/>
                <a:ea typeface="맑은 고딕" pitchFamily="50" charset="-127"/>
              </a:rPr>
              <a:t>생태계를 </a:t>
            </a:r>
            <a:r>
              <a:rPr lang="ko-KR"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구축</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할 것입니다</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a:t>
            </a:r>
            <a:r>
              <a:rPr lang="en-US" altLang="ko-KR"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rPr>
              <a:t>구성원간에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수요와 </a:t>
            </a:r>
            <a:r>
              <a:rPr lang="ko-KR" altLang="ko-KR" sz="1200" b="0" dirty="0" err="1" smtClean="0">
                <a:solidFill>
                  <a:schemeClr val="tx1"/>
                </a:solidFill>
                <a:uFill>
                  <a:solidFill>
                    <a:srgbClr val="000000"/>
                  </a:solidFill>
                </a:uFill>
                <a:latin typeface="맑은 고딕" pitchFamily="50" charset="-127"/>
                <a:ea typeface="맑은 고딕" pitchFamily="50" charset="-127"/>
                <a:cs typeface="Helvetica"/>
                <a:sym typeface="Helvetica"/>
              </a:rPr>
              <a:t>콘텐츠</a:t>
            </a:r>
            <a:r>
              <a:rPr lang="ko-KR" altLang="en-US" sz="1200" b="0" dirty="0" err="1" smtClean="0">
                <a:solidFill>
                  <a:schemeClr val="tx1"/>
                </a:solidFill>
                <a:uFill>
                  <a:solidFill>
                    <a:srgbClr val="000000"/>
                  </a:solidFill>
                </a:uFill>
                <a:latin typeface="맑은 고딕" pitchFamily="50" charset="-127"/>
                <a:ea typeface="맑은 고딕" pitchFamily="50" charset="-127"/>
                <a:cs typeface="Helvetica"/>
                <a:sym typeface="Helvetica"/>
              </a:rPr>
              <a:t>와</a:t>
            </a:r>
            <a:r>
              <a:rPr lang="en-US" altLang="ko-KR" sz="1200" b="0" dirty="0" smtClean="0">
                <a:solidFill>
                  <a:schemeClr val="tx1"/>
                </a:solidFill>
                <a:latin typeface="맑은 고딕" pitchFamily="50" charset="-127"/>
                <a:ea typeface="맑은 고딕" pitchFamily="50" charset="-127"/>
              </a:rPr>
              <a:t> IP </a:t>
            </a:r>
            <a:r>
              <a:rPr lang="ko-KR" altLang="ko-KR" sz="1200" b="0" dirty="0" smtClean="0">
                <a:solidFill>
                  <a:schemeClr val="tx1"/>
                </a:solidFill>
                <a:latin typeface="맑은 고딕" pitchFamily="50" charset="-127"/>
                <a:ea typeface="맑은 고딕" pitchFamily="50" charset="-127"/>
              </a:rPr>
              <a:t>가치를 </a:t>
            </a:r>
            <a:r>
              <a:rPr lang="ko-KR" altLang="ko-KR" sz="1200" b="0" dirty="0">
                <a:solidFill>
                  <a:schemeClr val="tx1"/>
                </a:solidFill>
                <a:latin typeface="맑은 고딕" pitchFamily="50" charset="-127"/>
                <a:ea typeface="맑은 고딕" pitchFamily="50" charset="-127"/>
              </a:rPr>
              <a:t>결합한 협동 </a:t>
            </a:r>
            <a:r>
              <a:rPr lang="ko-KR" altLang="ko-KR" sz="1200" b="0" dirty="0" smtClean="0">
                <a:solidFill>
                  <a:schemeClr val="tx1"/>
                </a:solidFill>
                <a:latin typeface="맑은 고딕" pitchFamily="50" charset="-127"/>
                <a:ea typeface="맑은 고딕" pitchFamily="50" charset="-127"/>
              </a:rPr>
              <a:t>관계</a:t>
            </a:r>
            <a:r>
              <a:rPr lang="ko-KR"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를 통해</a:t>
            </a:r>
            <a:r>
              <a:rPr lang="en-US" altLang="ko-KR" sz="1200" b="0" dirty="0" smtClean="0">
                <a:solidFill>
                  <a:schemeClr val="tx1"/>
                </a:solidFill>
                <a:latin typeface="맑은 고딕" pitchFamily="50" charset="-127"/>
                <a:ea typeface="맑은 고딕" pitchFamily="50" charset="-127"/>
              </a:rPr>
              <a:t> </a:t>
            </a:r>
            <a:r>
              <a:rPr lang="ko-KR" altLang="ko-KR" sz="1200" b="0" dirty="0">
                <a:solidFill>
                  <a:schemeClr val="tx1"/>
                </a:solidFill>
                <a:latin typeface="맑은 고딕" pitchFamily="50" charset="-127"/>
                <a:ea typeface="맑은 고딕" pitchFamily="50" charset="-127"/>
              </a:rPr>
              <a:t>공동 창작</a:t>
            </a:r>
            <a:r>
              <a:rPr lang="en-US" altLang="ko-KR" sz="1200" b="0" dirty="0">
                <a:solidFill>
                  <a:schemeClr val="tx1"/>
                </a:solidFill>
                <a:latin typeface="맑은 고딕" pitchFamily="50" charset="-127"/>
                <a:ea typeface="맑은 고딕" pitchFamily="50" charset="-127"/>
              </a:rPr>
              <a:t>, </a:t>
            </a:r>
            <a:r>
              <a:rPr lang="ko-KR" altLang="ko-KR" sz="1200" b="0" dirty="0">
                <a:solidFill>
                  <a:schemeClr val="tx1"/>
                </a:solidFill>
                <a:latin typeface="맑은 고딕" pitchFamily="50" charset="-127"/>
                <a:ea typeface="맑은 고딕" pitchFamily="50" charset="-127"/>
              </a:rPr>
              <a:t>공동 성장</a:t>
            </a:r>
            <a:r>
              <a:rPr lang="en-US" altLang="ko-KR" sz="1200" b="0" dirty="0">
                <a:solidFill>
                  <a:schemeClr val="tx1"/>
                </a:solidFill>
                <a:latin typeface="맑은 고딕" pitchFamily="50" charset="-127"/>
                <a:ea typeface="맑은 고딕" pitchFamily="50" charset="-127"/>
              </a:rPr>
              <a:t>, </a:t>
            </a:r>
            <a:r>
              <a:rPr lang="ko-KR" altLang="ko-KR" sz="1200" b="0" dirty="0">
                <a:solidFill>
                  <a:schemeClr val="tx1"/>
                </a:solidFill>
                <a:latin typeface="맑은 고딕" pitchFamily="50" charset="-127"/>
                <a:ea typeface="맑은 고딕" pitchFamily="50" charset="-127"/>
              </a:rPr>
              <a:t>공동 전파</a:t>
            </a:r>
            <a:r>
              <a:rPr lang="en-US" altLang="ko-KR" sz="1200" b="0" dirty="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rPr>
              <a:t>공동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수익으로</a:t>
            </a:r>
            <a:r>
              <a:rPr lang="ko-KR"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나아갈 것입니다</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a:t>
            </a:r>
            <a:endParaRPr lang="ko-KR" altLang="ko-KR" sz="1200" b="0" dirty="0">
              <a:solidFill>
                <a:schemeClr val="tx1"/>
              </a:solidFill>
              <a:uFill>
                <a:solidFill>
                  <a:srgbClr val="000000"/>
                </a:solidFill>
              </a:uFill>
              <a:latin typeface="맑은 고딕" pitchFamily="50" charset="-127"/>
              <a:ea typeface="맑은 고딕" pitchFamily="50" charset="-127"/>
              <a:cs typeface="Helvetica"/>
              <a:sym typeface="Helvetica"/>
            </a:endParaRPr>
          </a:p>
        </p:txBody>
      </p:sp>
      <p:sp>
        <p:nvSpPr>
          <p:cNvPr id="188" name="2.3.1协同创作、共同收益…"/>
          <p:cNvSpPr txBox="1"/>
          <p:nvPr/>
        </p:nvSpPr>
        <p:spPr>
          <a:xfrm>
            <a:off x="864022" y="5259834"/>
            <a:ext cx="6768678" cy="4464496"/>
          </a:xfrm>
          <a:prstGeom prst="rect">
            <a:avLst/>
          </a:prstGeom>
          <a:ln w="3175">
            <a:miter lim="400000"/>
          </a:ln>
          <a:extLst>
            <a:ext uri="{C572A759-6A51-4108-AA02-DFA0A04FC94B}">
              <ma14:wrappingTextBoxFlag xmlns:ma14="http://schemas.microsoft.com/office/mac/drawingml/2011/main" xmlns="" val="1"/>
            </a:ext>
          </a:extLst>
        </p:spPr>
        <p:txBody>
          <a:bodyPr lIns="50800" tIns="50800" rIns="50800" bIns="50800"/>
          <a:lstStyle/>
          <a:p>
            <a:pPr marR="457200" indent="304800" algn="l" defTabSz="457200">
              <a:defRPr sz="1100">
                <a:solidFill>
                  <a:srgbClr val="374352"/>
                </a:solidFill>
                <a:latin typeface="Helvetica"/>
                <a:ea typeface="Helvetica"/>
                <a:cs typeface="Helvetica"/>
                <a:sym typeface="Helvetica"/>
              </a:defRPr>
            </a:pPr>
            <a:r>
              <a:rPr sz="1200" b="0" dirty="0" smtClean="0">
                <a:solidFill>
                  <a:schemeClr val="tx1"/>
                </a:solidFill>
                <a:latin typeface="맑은 고딕" pitchFamily="50" charset="-127"/>
                <a:ea typeface="맑은 고딕" pitchFamily="50" charset="-127"/>
              </a:rPr>
              <a:t>2.3.1</a:t>
            </a:r>
            <a:r>
              <a:rPr lang="en-US"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rPr>
              <a:t>협동 창작</a:t>
            </a:r>
            <a:r>
              <a:rPr lang="en-US" altLang="ko-KR"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rPr>
              <a:t>공동 수익</a:t>
            </a:r>
            <a:endParaRPr sz="1200" b="0" dirty="0">
              <a:solidFill>
                <a:schemeClr val="tx1"/>
              </a:solidFill>
              <a:latin typeface="맑은 고딕" pitchFamily="50" charset="-127"/>
              <a:ea typeface="맑은 고딕" pitchFamily="50" charset="-127"/>
              <a:cs typeface="Times New Roman"/>
              <a:sym typeface="Times New Roman"/>
            </a:endParaRPr>
          </a:p>
          <a:p>
            <a:pPr marR="457200" indent="304800" algn="l" defTabSz="457200">
              <a:spcBef>
                <a:spcPts val="300"/>
              </a:spcBef>
              <a:defRPr sz="1100" b="0">
                <a:solidFill>
                  <a:srgbClr val="374352"/>
                </a:solidFill>
                <a:latin typeface="Helvetica"/>
                <a:ea typeface="Helvetica"/>
                <a:cs typeface="Helvetica"/>
                <a:sym typeface="Helvetica"/>
              </a:defRPr>
            </a:pPr>
            <a:r>
              <a:rPr lang="ko-KR" altLang="en-US" sz="1200" b="0" dirty="0" err="1" smtClean="0">
                <a:solidFill>
                  <a:schemeClr val="tx1"/>
                </a:solidFill>
                <a:uFill>
                  <a:solidFill>
                    <a:srgbClr val="000000"/>
                  </a:solidFill>
                </a:uFill>
                <a:latin typeface="맑은 고딕" pitchFamily="50" charset="-127"/>
                <a:ea typeface="맑은 고딕" pitchFamily="50" charset="-127"/>
                <a:cs typeface="Helvetica"/>
                <a:sym typeface="Helvetica"/>
              </a:rPr>
              <a:t>크리에이터</a:t>
            </a:r>
            <a:r>
              <a:rPr lang="ko-KR" altLang="en-US" sz="1200" b="0" dirty="0" err="1" smtClean="0">
                <a:solidFill>
                  <a:schemeClr val="tx1"/>
                </a:solidFill>
                <a:latin typeface="맑은 고딕" pitchFamily="50" charset="-127"/>
                <a:ea typeface="맑은 고딕" pitchFamily="50" charset="-127"/>
              </a:rPr>
              <a:t>는</a:t>
            </a:r>
            <a:r>
              <a:rPr lang="en-US" altLang="ko-KR" sz="1200" b="0" dirty="0" smtClean="0">
                <a:solidFill>
                  <a:schemeClr val="tx1"/>
                </a:solidFill>
                <a:latin typeface="맑은 고딕" pitchFamily="50" charset="-127"/>
                <a:ea typeface="맑은 고딕" pitchFamily="50" charset="-127"/>
              </a:rPr>
              <a:t> IP</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의</a:t>
            </a:r>
            <a:r>
              <a:rPr lang="en-US" altLang="ko-KR"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창작자이자</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소유자이다</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a:t>
            </a:r>
            <a:r>
              <a:rPr lang="ko-KR" altLang="en-US" sz="1200" b="0" dirty="0" err="1" smtClean="0">
                <a:solidFill>
                  <a:schemeClr val="tx1"/>
                </a:solidFill>
                <a:uFill>
                  <a:solidFill>
                    <a:srgbClr val="000000"/>
                  </a:solidFill>
                </a:uFill>
                <a:latin typeface="맑은 고딕" pitchFamily="50" charset="-127"/>
                <a:ea typeface="맑은 고딕" pitchFamily="50" charset="-127"/>
                <a:cs typeface="Helvetica"/>
                <a:sym typeface="Helvetica"/>
              </a:rPr>
              <a:t>크리에이터는</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스스로 자유롭게 새로운 </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IP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창작을 할 수 있을 뿐더러</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IP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수요자 요구에 맞춰 제작 또한 가능합니다</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이 작업 과정에 다른 크리에이터들도 자유롭게 참여하여 공동 창작을 진행 할 수 있습니다</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a:t>
            </a:r>
            <a:r>
              <a:rPr lang="ko-KR" altLang="en-US" sz="1200" b="0" dirty="0" err="1" smtClean="0">
                <a:solidFill>
                  <a:schemeClr val="tx1"/>
                </a:solidFill>
                <a:latin typeface="맑은 고딕" pitchFamily="50" charset="-127"/>
                <a:ea typeface="맑은 고딕" pitchFamily="50" charset="-127"/>
              </a:rPr>
              <a:t>콘텐츠</a:t>
            </a:r>
            <a:r>
              <a:rPr lang="ko-KR" altLang="en-US" sz="1200" b="0" dirty="0" err="1" smtClean="0">
                <a:solidFill>
                  <a:schemeClr val="tx1"/>
                </a:solidFill>
                <a:uFill>
                  <a:solidFill>
                    <a:srgbClr val="000000"/>
                  </a:solidFill>
                </a:uFill>
                <a:latin typeface="맑은 고딕" pitchFamily="50" charset="-127"/>
                <a:ea typeface="맑은 고딕" pitchFamily="50" charset="-127"/>
                <a:cs typeface="Helvetica"/>
                <a:sym typeface="Helvetica"/>
              </a:rPr>
              <a:t>의</a:t>
            </a:r>
            <a:r>
              <a:rPr lang="ko-KR" altLang="en-US" sz="1200" b="0" dirty="0" smtClean="0">
                <a:solidFill>
                  <a:schemeClr val="tx1"/>
                </a:solidFill>
                <a:latin typeface="맑은 고딕" pitchFamily="50" charset="-127"/>
                <a:ea typeface="맑은 고딕" pitchFamily="50" charset="-127"/>
              </a:rPr>
              <a:t> 창작 과정은 실시간으로 블록체인에 기록</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되는데</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이 기록은 공동 창작에 참여한 모든 크리에이터들의 판권을 증명함과 동시에 </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IP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수익 분배의 근거이기도 합니다</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a:t>
            </a:r>
          </a:p>
          <a:p>
            <a:pPr marR="457200" indent="304800" algn="l" defTabSz="457200">
              <a:spcBef>
                <a:spcPts val="300"/>
              </a:spcBef>
              <a:defRPr sz="1100" b="0">
                <a:solidFill>
                  <a:srgbClr val="374352"/>
                </a:solidFill>
                <a:latin typeface="Helvetica"/>
                <a:ea typeface="Helvetica"/>
                <a:cs typeface="Helvetica"/>
                <a:sym typeface="Helvetica"/>
              </a:defRPr>
            </a:pPr>
            <a:endParaRPr lang="en-US" sz="1200" b="0" dirty="0" smtClean="0">
              <a:solidFill>
                <a:schemeClr val="tx1"/>
              </a:solidFill>
              <a:latin typeface="맑은 고딕" pitchFamily="50" charset="-127"/>
              <a:ea typeface="맑은 고딕" pitchFamily="50" charset="-127"/>
            </a:endParaRPr>
          </a:p>
          <a:p>
            <a:pPr marR="457200" indent="304800" algn="l" defTabSz="457200">
              <a:spcBef>
                <a:spcPts val="300"/>
              </a:spcBef>
              <a:defRPr sz="1100" b="0">
                <a:solidFill>
                  <a:srgbClr val="374352"/>
                </a:solidFill>
                <a:latin typeface="Helvetica"/>
                <a:ea typeface="Helvetica"/>
                <a:cs typeface="Helvetica"/>
                <a:sym typeface="Helvetica"/>
              </a:defRPr>
            </a:pP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2.3.2</a:t>
            </a:r>
            <a:r>
              <a:rPr lang="en-US"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독자의 참여와</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IP </a:t>
            </a:r>
            <a:r>
              <a:rPr lang="ko-KR" altLang="en-US" sz="1200" b="0" dirty="0" err="1" smtClean="0">
                <a:solidFill>
                  <a:schemeClr val="tx1"/>
                </a:solidFill>
                <a:uFill>
                  <a:solidFill>
                    <a:srgbClr val="000000"/>
                  </a:solidFill>
                </a:uFill>
                <a:latin typeface="맑은 고딕" pitchFamily="50" charset="-127"/>
                <a:ea typeface="맑은 고딕" pitchFamily="50" charset="-127"/>
                <a:cs typeface="Helvetica"/>
                <a:sym typeface="Helvetica"/>
              </a:rPr>
              <a:t>팔로워</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경제 만끽</a:t>
            </a:r>
            <a:endPar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Times New Roman"/>
            </a:endParaRPr>
          </a:p>
          <a:p>
            <a:pPr marR="457200" indent="304800" algn="l" defTabSz="457200">
              <a:spcBef>
                <a:spcPts val="300"/>
              </a:spcBef>
              <a:defRPr sz="1100" b="0">
                <a:solidFill>
                  <a:srgbClr val="374352"/>
                </a:solidFill>
                <a:latin typeface="Helvetica"/>
                <a:ea typeface="Helvetica"/>
                <a:cs typeface="Helvetica"/>
                <a:sym typeface="Helvetica"/>
              </a:defRPr>
            </a:pPr>
            <a:r>
              <a:rPr lang="ko-KR" altLang="ko-KR" sz="1200" b="0" dirty="0" smtClean="0">
                <a:solidFill>
                  <a:schemeClr val="tx1"/>
                </a:solidFill>
                <a:latin typeface="맑은 고딕" pitchFamily="50" charset="-127"/>
                <a:ea typeface="맑은 고딕" pitchFamily="50" charset="-127"/>
                <a:cs typeface="Helvetica" panose="020B0604020202020204" pitchFamily="34" charset="0"/>
              </a:rPr>
              <a:t>독자의 </a:t>
            </a:r>
            <a:r>
              <a:rPr lang="ko-KR" altLang="ko-KR" sz="1200" b="0" dirty="0">
                <a:solidFill>
                  <a:schemeClr val="tx1"/>
                </a:solidFill>
                <a:latin typeface="맑은 고딕" pitchFamily="50" charset="-127"/>
                <a:ea typeface="맑은 고딕" pitchFamily="50" charset="-127"/>
                <a:cs typeface="Helvetica" panose="020B0604020202020204" pitchFamily="34" charset="0"/>
              </a:rPr>
              <a:t>구독</a:t>
            </a:r>
            <a:r>
              <a:rPr lang="en-US" altLang="ko-KR" sz="1200" b="0" dirty="0">
                <a:solidFill>
                  <a:schemeClr val="tx1"/>
                </a:solidFill>
                <a:latin typeface="맑은 고딕" pitchFamily="50" charset="-127"/>
                <a:ea typeface="맑은 고딕" pitchFamily="50" charset="-127"/>
                <a:cs typeface="Helvetica" panose="020B0604020202020204" pitchFamily="34" charset="0"/>
              </a:rPr>
              <a:t>, </a:t>
            </a:r>
            <a:r>
              <a:rPr lang="ko-KR" altLang="ko-KR" sz="1200" b="0" dirty="0">
                <a:solidFill>
                  <a:schemeClr val="tx1"/>
                </a:solidFill>
                <a:latin typeface="맑은 고딕" pitchFamily="50" charset="-127"/>
                <a:ea typeface="맑은 고딕" pitchFamily="50" charset="-127"/>
                <a:cs typeface="Helvetica" panose="020B0604020202020204" pitchFamily="34" charset="0"/>
              </a:rPr>
              <a:t>평가</a:t>
            </a:r>
            <a:r>
              <a:rPr lang="en-US" altLang="ko-KR" sz="1200" b="0" dirty="0">
                <a:solidFill>
                  <a:schemeClr val="tx1"/>
                </a:solidFill>
                <a:latin typeface="맑은 고딕" pitchFamily="50" charset="-127"/>
                <a:ea typeface="맑은 고딕" pitchFamily="50" charset="-127"/>
                <a:cs typeface="Helvetica" panose="020B0604020202020204" pitchFamily="34" charset="0"/>
              </a:rPr>
              <a:t>, </a:t>
            </a:r>
            <a:r>
              <a:rPr lang="ko-KR" altLang="ko-KR" sz="1200" b="0" dirty="0">
                <a:solidFill>
                  <a:schemeClr val="tx1"/>
                </a:solidFill>
                <a:latin typeface="맑은 고딕" pitchFamily="50" charset="-127"/>
                <a:ea typeface="맑은 고딕" pitchFamily="50" charset="-127"/>
                <a:cs typeface="Helvetica" panose="020B0604020202020204" pitchFamily="34" charset="0"/>
              </a:rPr>
              <a:t>공유</a:t>
            </a:r>
            <a:r>
              <a:rPr lang="en-US" altLang="ko-KR" sz="1200" b="0" dirty="0">
                <a:solidFill>
                  <a:schemeClr val="tx1"/>
                </a:solidFill>
                <a:latin typeface="맑은 고딕" pitchFamily="50" charset="-127"/>
                <a:ea typeface="맑은 고딕" pitchFamily="50" charset="-127"/>
                <a:cs typeface="Helvetica" panose="020B0604020202020204" pitchFamily="34" charset="0"/>
              </a:rPr>
              <a:t>, </a:t>
            </a:r>
            <a:r>
              <a:rPr lang="ko-KR" altLang="ko-KR" sz="1200" b="0" dirty="0">
                <a:solidFill>
                  <a:schemeClr val="tx1"/>
                </a:solidFill>
                <a:latin typeface="맑은 고딕" pitchFamily="50" charset="-127"/>
                <a:ea typeface="맑은 고딕" pitchFamily="50" charset="-127"/>
                <a:cs typeface="Helvetica" panose="020B0604020202020204" pitchFamily="34" charset="0"/>
              </a:rPr>
              <a:t>투표 등의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모든 행위는</a:t>
            </a:r>
            <a:r>
              <a:rPr lang="ko-KR" altLang="ko-KR" sz="1200" b="0" dirty="0" smtClean="0">
                <a:solidFill>
                  <a:schemeClr val="tx1"/>
                </a:solidFill>
                <a:latin typeface="맑은 고딕" pitchFamily="50" charset="-127"/>
                <a:ea typeface="맑은 고딕" pitchFamily="50" charset="-127"/>
                <a:cs typeface="Helvetica" panose="020B0604020202020204" pitchFamily="34" charset="0"/>
              </a:rPr>
              <a:t> </a:t>
            </a:r>
            <a:r>
              <a:rPr lang="ko-KR" altLang="ko-KR" sz="1200" b="0" dirty="0" err="1">
                <a:solidFill>
                  <a:schemeClr val="tx1"/>
                </a:solidFill>
                <a:latin typeface="맑은 고딕" pitchFamily="50" charset="-127"/>
                <a:ea typeface="맑은 고딕" pitchFamily="50" charset="-127"/>
                <a:cs typeface="Helvetica" panose="020B0604020202020204" pitchFamily="34" charset="0"/>
              </a:rPr>
              <a:t>콘텐츠의</a:t>
            </a:r>
            <a:r>
              <a:rPr lang="ko-KR" altLang="ko-KR" sz="1200" b="0" dirty="0">
                <a:solidFill>
                  <a:schemeClr val="tx1"/>
                </a:solidFill>
                <a:uFill>
                  <a:solidFill>
                    <a:srgbClr val="000000"/>
                  </a:solidFill>
                </a:uFill>
                <a:latin typeface="맑은 고딕" pitchFamily="50" charset="-127"/>
                <a:ea typeface="맑은 고딕" pitchFamily="50" charset="-127"/>
                <a:cs typeface="Helvetica"/>
                <a:sym typeface="Helvetica"/>
              </a:rPr>
              <a:t> 가치를 </a:t>
            </a:r>
            <a:r>
              <a:rPr lang="ko-KR"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높</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이는 중요한 요소입니다</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독자들의 </a:t>
            </a:r>
            <a:r>
              <a:rPr lang="ko-KR"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이</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러한</a:t>
            </a:r>
            <a:r>
              <a:rPr lang="ko-KR" altLang="ko-KR" sz="1200" b="0" dirty="0" smtClean="0">
                <a:solidFill>
                  <a:schemeClr val="tx1"/>
                </a:solidFill>
                <a:latin typeface="맑은 고딕" pitchFamily="50" charset="-127"/>
                <a:ea typeface="맑은 고딕" pitchFamily="50" charset="-127"/>
                <a:cs typeface="Helvetica" panose="020B0604020202020204" pitchFamily="34" charset="0"/>
              </a:rPr>
              <a:t> 가치</a:t>
            </a:r>
            <a:r>
              <a:rPr lang="en-US" altLang="ko-KR" sz="1200" b="0" dirty="0" smtClean="0">
                <a:solidFill>
                  <a:schemeClr val="tx1"/>
                </a:solidFill>
                <a:latin typeface="맑은 고딕" pitchFamily="50" charset="-127"/>
                <a:ea typeface="맑은 고딕" pitchFamily="50" charset="-127"/>
                <a:cs typeface="Helvetica" panose="020B0604020202020204" pitchFamily="34" charset="0"/>
              </a:rPr>
              <a:t>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있는</a:t>
            </a:r>
            <a:r>
              <a:rPr lang="ko-KR" altLang="ko-KR" sz="1200" b="0" dirty="0" smtClean="0">
                <a:solidFill>
                  <a:schemeClr val="tx1"/>
                </a:solidFill>
                <a:latin typeface="맑은 고딕" pitchFamily="50" charset="-127"/>
                <a:ea typeface="맑은 고딕" pitchFamily="50" charset="-127"/>
                <a:cs typeface="Helvetica" panose="020B0604020202020204" pitchFamily="34" charset="0"/>
              </a:rPr>
              <a:t> </a:t>
            </a:r>
            <a:r>
              <a:rPr lang="ko-KR" altLang="ko-KR" sz="1200" b="0" dirty="0">
                <a:solidFill>
                  <a:schemeClr val="tx1"/>
                </a:solidFill>
                <a:latin typeface="맑은 고딕" pitchFamily="50" charset="-127"/>
                <a:ea typeface="맑은 고딕" pitchFamily="50" charset="-127"/>
                <a:cs typeface="Helvetica" panose="020B0604020202020204" pitchFamily="34" charset="0"/>
              </a:rPr>
              <a:t>행위는 </a:t>
            </a:r>
            <a:r>
              <a:rPr lang="ko-KR" altLang="en-US" sz="1200" b="0" dirty="0" smtClean="0">
                <a:solidFill>
                  <a:schemeClr val="tx1"/>
                </a:solidFill>
                <a:latin typeface="맑은 고딕" pitchFamily="50" charset="-127"/>
                <a:ea typeface="맑은 고딕" pitchFamily="50" charset="-127"/>
                <a:cs typeface="Helvetica" panose="020B0604020202020204" pitchFamily="34" charset="0"/>
              </a:rPr>
              <a:t>스마트계약</a:t>
            </a:r>
            <a:r>
              <a:rPr lang="ko-KR" altLang="ko-KR" sz="1200" b="0" dirty="0" smtClean="0">
                <a:solidFill>
                  <a:schemeClr val="tx1"/>
                </a:solidFill>
                <a:latin typeface="맑은 고딕" pitchFamily="50" charset="-127"/>
                <a:ea typeface="맑은 고딕" pitchFamily="50" charset="-127"/>
                <a:cs typeface="Helvetica" panose="020B0604020202020204" pitchFamily="34" charset="0"/>
              </a:rPr>
              <a:t>을 </a:t>
            </a:r>
            <a:r>
              <a:rPr lang="ko-KR" altLang="ko-KR" sz="1200" b="0" dirty="0">
                <a:solidFill>
                  <a:schemeClr val="tx1"/>
                </a:solidFill>
                <a:latin typeface="맑은 고딕" pitchFamily="50" charset="-127"/>
                <a:ea typeface="맑은 고딕" pitchFamily="50" charset="-127"/>
                <a:cs typeface="Helvetica" panose="020B0604020202020204" pitchFamily="34" charset="0"/>
              </a:rPr>
              <a:t>통해 </a:t>
            </a:r>
            <a:r>
              <a:rPr lang="ko-KR" altLang="ko-KR" sz="1200" b="0" dirty="0" smtClean="0">
                <a:solidFill>
                  <a:schemeClr val="tx1"/>
                </a:solidFill>
                <a:latin typeface="맑은 고딕" pitchFamily="50" charset="-127"/>
                <a:ea typeface="맑은 고딕" pitchFamily="50" charset="-127"/>
                <a:cs typeface="Helvetica" panose="020B0604020202020204" pitchFamily="34" charset="0"/>
              </a:rPr>
              <a:t>상금을</a:t>
            </a:r>
            <a:r>
              <a:rPr lang="en-US" altLang="ko-KR" sz="1200" b="0" dirty="0" smtClean="0">
                <a:solidFill>
                  <a:schemeClr val="tx1"/>
                </a:solidFill>
                <a:latin typeface="맑은 고딕" pitchFamily="50" charset="-127"/>
                <a:ea typeface="맑은 고딕" pitchFamily="50" charset="-127"/>
                <a:cs typeface="Helvetica" panose="020B0604020202020204" pitchFamily="34" charset="0"/>
              </a:rPr>
              <a:t>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부여합니다</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a:t>
            </a:r>
            <a:r>
              <a:rPr lang="ko-KR" altLang="ko-KR" sz="1200" b="0" dirty="0" smtClean="0">
                <a:solidFill>
                  <a:schemeClr val="tx1"/>
                </a:solidFill>
                <a:latin typeface="맑은 고딕" pitchFamily="50" charset="-127"/>
                <a:ea typeface="맑은 고딕" pitchFamily="50" charset="-127"/>
                <a:cs typeface="Helvetica" panose="020B0604020202020204" pitchFamily="34" charset="0"/>
              </a:rPr>
              <a:t> </a:t>
            </a:r>
            <a:r>
              <a:rPr lang="ko-KR" altLang="en-US" sz="1200" b="0" dirty="0" err="1" smtClean="0">
                <a:solidFill>
                  <a:schemeClr val="tx1"/>
                </a:solidFill>
                <a:latin typeface="맑은 고딕" pitchFamily="50" charset="-127"/>
                <a:ea typeface="맑은 고딕" pitchFamily="50" charset="-127"/>
                <a:cs typeface="Helvetica" panose="020B0604020202020204" pitchFamily="34" charset="0"/>
              </a:rPr>
              <a:t>소셜</a:t>
            </a:r>
            <a:r>
              <a:rPr lang="ko-KR" altLang="en-US" sz="1200" b="0" dirty="0" smtClean="0">
                <a:solidFill>
                  <a:schemeClr val="tx1"/>
                </a:solidFill>
                <a:latin typeface="맑은 고딕" pitchFamily="50" charset="-127"/>
                <a:ea typeface="맑은 고딕" pitchFamily="50" charset="-127"/>
                <a:cs typeface="Helvetica" panose="020B0604020202020204" pitchFamily="34" charset="0"/>
              </a:rPr>
              <a:t> 네트워크</a:t>
            </a:r>
            <a:r>
              <a:rPr lang="ko-KR" altLang="ko-KR" sz="1200" b="0" dirty="0" smtClean="0">
                <a:solidFill>
                  <a:schemeClr val="tx1"/>
                </a:solidFill>
                <a:latin typeface="맑은 고딕" pitchFamily="50" charset="-127"/>
                <a:ea typeface="맑은 고딕" pitchFamily="50" charset="-127"/>
                <a:cs typeface="Helvetica" panose="020B0604020202020204" pitchFamily="34" charset="0"/>
              </a:rPr>
              <a:t> </a:t>
            </a:r>
            <a:r>
              <a:rPr lang="ko-KR" altLang="ko-KR" sz="1200" b="0" dirty="0" err="1">
                <a:solidFill>
                  <a:schemeClr val="tx1"/>
                </a:solidFill>
                <a:latin typeface="맑은 고딕" pitchFamily="50" charset="-127"/>
                <a:ea typeface="맑은 고딕" pitchFamily="50" charset="-127"/>
                <a:cs typeface="Helvetica" panose="020B0604020202020204" pitchFamily="34" charset="0"/>
              </a:rPr>
              <a:t>콘텐츠</a:t>
            </a:r>
            <a:r>
              <a:rPr lang="ko-KR" altLang="ko-KR" sz="1200" b="0" dirty="0">
                <a:solidFill>
                  <a:schemeClr val="tx1"/>
                </a:solidFill>
                <a:latin typeface="맑은 고딕" pitchFamily="50" charset="-127"/>
                <a:ea typeface="맑은 고딕" pitchFamily="50" charset="-127"/>
                <a:cs typeface="Helvetica" panose="020B0604020202020204" pitchFamily="34" charset="0"/>
              </a:rPr>
              <a:t> 창작 방식을 중심으로</a:t>
            </a:r>
            <a:r>
              <a:rPr lang="en-US" altLang="ko-KR" sz="1200" b="0" dirty="0">
                <a:solidFill>
                  <a:schemeClr val="tx1"/>
                </a:solidFill>
                <a:latin typeface="맑은 고딕" pitchFamily="50" charset="-127"/>
                <a:ea typeface="맑은 고딕" pitchFamily="50" charset="-127"/>
                <a:cs typeface="Helvetica" panose="020B0604020202020204" pitchFamily="34" charset="0"/>
              </a:rPr>
              <a:t>, </a:t>
            </a:r>
            <a:r>
              <a:rPr lang="ko-KR" altLang="ko-KR" sz="1200" b="0" dirty="0" err="1">
                <a:solidFill>
                  <a:schemeClr val="tx1"/>
                </a:solidFill>
                <a:latin typeface="맑은 고딕" pitchFamily="50" charset="-127"/>
                <a:ea typeface="맑은 고딕" pitchFamily="50" charset="-127"/>
                <a:cs typeface="Helvetica" panose="020B0604020202020204" pitchFamily="34" charset="0"/>
              </a:rPr>
              <a:t>콘텐츠</a:t>
            </a:r>
            <a:r>
              <a:rPr lang="ko-KR" altLang="ko-KR" sz="1200" b="0" dirty="0">
                <a:solidFill>
                  <a:schemeClr val="tx1"/>
                </a:solidFill>
                <a:latin typeface="맑은 고딕" pitchFamily="50" charset="-127"/>
                <a:ea typeface="맑은 고딕" pitchFamily="50" charset="-127"/>
                <a:cs typeface="Helvetica" panose="020B0604020202020204" pitchFamily="34" charset="0"/>
              </a:rPr>
              <a:t> 생산에서부터 </a:t>
            </a:r>
            <a:r>
              <a:rPr lang="ko-KR"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전달</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과 소비에 이르기까지 </a:t>
            </a:r>
            <a:r>
              <a:rPr lang="ko-KR"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시스템을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구축하면</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a:t>
            </a:r>
            <a:r>
              <a:rPr lang="en-US" altLang="ko-KR" sz="1200" b="0" dirty="0" smtClean="0">
                <a:solidFill>
                  <a:schemeClr val="tx1"/>
                </a:solidFill>
                <a:latin typeface="맑은 고딕" pitchFamily="50" charset="-127"/>
                <a:ea typeface="맑은 고딕" pitchFamily="50" charset="-127"/>
                <a:cs typeface="Helvetica" panose="020B0604020202020204" pitchFamily="34" charset="0"/>
              </a:rPr>
              <a:t> </a:t>
            </a:r>
            <a:r>
              <a:rPr lang="ko-KR" altLang="en-US" sz="1200" b="0" dirty="0" err="1" smtClean="0">
                <a:solidFill>
                  <a:schemeClr val="tx1"/>
                </a:solidFill>
                <a:uFill>
                  <a:solidFill>
                    <a:srgbClr val="000000"/>
                  </a:solidFill>
                </a:uFill>
                <a:latin typeface="맑은 고딕" pitchFamily="50" charset="-127"/>
                <a:ea typeface="맑은 고딕" pitchFamily="50" charset="-127"/>
                <a:cs typeface="Helvetica"/>
                <a:sym typeface="Helvetica"/>
              </a:rPr>
              <a:t>크리에이터의</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a:t>
            </a:r>
            <a:r>
              <a:rPr lang="ko-KR" altLang="ko-KR" sz="1200" b="0" dirty="0" smtClean="0">
                <a:solidFill>
                  <a:schemeClr val="tx1"/>
                </a:solidFill>
                <a:latin typeface="맑은 고딕" pitchFamily="50" charset="-127"/>
                <a:ea typeface="맑은 고딕" pitchFamily="50" charset="-127"/>
                <a:cs typeface="Helvetica" panose="020B0604020202020204" pitchFamily="34" charset="0"/>
              </a:rPr>
              <a:t>창작 </a:t>
            </a:r>
            <a:r>
              <a:rPr lang="ko-KR" altLang="ko-KR" sz="1200" b="0" dirty="0">
                <a:solidFill>
                  <a:schemeClr val="tx1"/>
                </a:solidFill>
                <a:latin typeface="맑은 고딕" pitchFamily="50" charset="-127"/>
                <a:ea typeface="맑은 고딕" pitchFamily="50" charset="-127"/>
                <a:cs typeface="Helvetica" panose="020B0604020202020204" pitchFamily="34" charset="0"/>
              </a:rPr>
              <a:t>원동력과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경험</a:t>
            </a:r>
            <a:r>
              <a:rPr lang="ko-KR" altLang="ko-KR" sz="1200" b="0" dirty="0" smtClean="0">
                <a:solidFill>
                  <a:schemeClr val="tx1"/>
                </a:solidFill>
                <a:latin typeface="맑은 고딕" pitchFamily="50" charset="-127"/>
                <a:ea typeface="맑은 고딕" pitchFamily="50" charset="-127"/>
                <a:cs typeface="Helvetica" panose="020B0604020202020204" pitchFamily="34" charset="0"/>
              </a:rPr>
              <a:t>을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늘리</a:t>
            </a:r>
            <a:r>
              <a:rPr lang="ko-KR"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고</a:t>
            </a:r>
            <a:r>
              <a:rPr lang="en-US" altLang="ko-KR" sz="1200" b="0" dirty="0" smtClean="0">
                <a:solidFill>
                  <a:schemeClr val="tx1"/>
                </a:solidFill>
                <a:latin typeface="맑은 고딕" pitchFamily="50" charset="-127"/>
                <a:ea typeface="맑은 고딕" pitchFamily="50" charset="-127"/>
                <a:cs typeface="Helvetica" panose="020B0604020202020204" pitchFamily="34" charset="0"/>
                <a:sym typeface="Helvetica"/>
              </a:rPr>
              <a:t> </a:t>
            </a:r>
            <a:r>
              <a:rPr lang="ko-KR" altLang="ko-KR" sz="1200" b="0" dirty="0" smtClean="0">
                <a:solidFill>
                  <a:schemeClr val="tx1"/>
                </a:solidFill>
                <a:latin typeface="맑은 고딕" pitchFamily="50" charset="-127"/>
                <a:ea typeface="맑은 고딕" pitchFamily="50" charset="-127"/>
                <a:cs typeface="Helvetica" panose="020B0604020202020204" pitchFamily="34" charset="0"/>
              </a:rPr>
              <a:t>독자의 </a:t>
            </a:r>
            <a:r>
              <a:rPr lang="ko-KR" altLang="ko-KR" sz="1200" b="0" dirty="0">
                <a:solidFill>
                  <a:schemeClr val="tx1"/>
                </a:solidFill>
                <a:latin typeface="맑은 고딕" pitchFamily="50" charset="-127"/>
                <a:ea typeface="맑은 고딕" pitchFamily="50" charset="-127"/>
                <a:cs typeface="Helvetica" panose="020B0604020202020204" pitchFamily="34" charset="0"/>
              </a:rPr>
              <a:t>참여도 또한 높일 수 </a:t>
            </a:r>
            <a:r>
              <a:rPr lang="ko-KR"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있</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기에</a:t>
            </a:r>
            <a:r>
              <a:rPr lang="ko-KR" altLang="en-US" sz="1200" b="0" dirty="0" smtClean="0">
                <a:solidFill>
                  <a:schemeClr val="tx1"/>
                </a:solidFill>
                <a:latin typeface="맑은 고딕" pitchFamily="50" charset="-127"/>
                <a:ea typeface="맑은 고딕" pitchFamily="50" charset="-127"/>
                <a:cs typeface="Helvetica" panose="020B0604020202020204" pitchFamily="34" charset="0"/>
              </a:rPr>
              <a:t> </a:t>
            </a:r>
            <a:r>
              <a:rPr lang="ko-KR" altLang="ko-KR" sz="1200" b="0" dirty="0" smtClean="0">
                <a:solidFill>
                  <a:schemeClr val="tx1"/>
                </a:solidFill>
                <a:latin typeface="맑은 고딕" pitchFamily="50" charset="-127"/>
                <a:ea typeface="맑은 고딕" pitchFamily="50" charset="-127"/>
                <a:cs typeface="Helvetica" panose="020B0604020202020204" pitchFamily="34" charset="0"/>
              </a:rPr>
              <a:t>창작 </a:t>
            </a:r>
            <a:r>
              <a:rPr lang="ko-KR" altLang="ko-KR" sz="1200" b="0" dirty="0">
                <a:solidFill>
                  <a:schemeClr val="tx1"/>
                </a:solidFill>
                <a:latin typeface="맑은 고딕" pitchFamily="50" charset="-127"/>
                <a:ea typeface="맑은 고딕" pitchFamily="50" charset="-127"/>
                <a:cs typeface="Helvetica" panose="020B0604020202020204" pitchFamily="34" charset="0"/>
              </a:rPr>
              <a:t>생태계에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모든 면에</a:t>
            </a:r>
            <a:r>
              <a:rPr lang="ko-KR" altLang="en-US" sz="1200" b="0" dirty="0" smtClean="0">
                <a:solidFill>
                  <a:schemeClr val="tx1"/>
                </a:solidFill>
                <a:latin typeface="맑은 고딕" pitchFamily="50" charset="-127"/>
                <a:ea typeface="맑은 고딕" pitchFamily="50" charset="-127"/>
                <a:cs typeface="Helvetica" panose="020B0604020202020204" pitchFamily="34" charset="0"/>
              </a:rPr>
              <a:t> </a:t>
            </a:r>
            <a:r>
              <a:rPr lang="ko-KR" altLang="ko-KR" sz="1200" b="0" dirty="0" smtClean="0">
                <a:solidFill>
                  <a:schemeClr val="tx1"/>
                </a:solidFill>
                <a:latin typeface="맑은 고딕" pitchFamily="50" charset="-127"/>
                <a:ea typeface="맑은 고딕" pitchFamily="50" charset="-127"/>
                <a:cs typeface="Helvetica" panose="020B0604020202020204" pitchFamily="34" charset="0"/>
              </a:rPr>
              <a:t>더 </a:t>
            </a:r>
            <a:r>
              <a:rPr lang="ko-KR" altLang="ko-KR" sz="1200" b="0" dirty="0">
                <a:solidFill>
                  <a:schemeClr val="tx1"/>
                </a:solidFill>
                <a:latin typeface="맑은 고딕" pitchFamily="50" charset="-127"/>
                <a:ea typeface="맑은 고딕" pitchFamily="50" charset="-127"/>
                <a:cs typeface="Helvetica" panose="020B0604020202020204" pitchFamily="34" charset="0"/>
              </a:rPr>
              <a:t>많은 </a:t>
            </a:r>
            <a:r>
              <a:rPr lang="ko-KR"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기회</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가 주어집니다</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a:t>
            </a:r>
          </a:p>
          <a:p>
            <a:pPr marR="457200" indent="304800" algn="l" defTabSz="457200">
              <a:spcBef>
                <a:spcPts val="300"/>
              </a:spcBef>
              <a:defRPr sz="1100" b="0">
                <a:solidFill>
                  <a:srgbClr val="374352"/>
                </a:solidFill>
                <a:latin typeface="Helvetica"/>
                <a:ea typeface="Helvetica"/>
                <a:cs typeface="Helvetica"/>
                <a:sym typeface="Helvetica"/>
              </a:defRPr>
            </a:pPr>
            <a:endParaRPr lang="en-US" altLang="ko-KR" sz="1200" b="0" dirty="0" smtClean="0">
              <a:solidFill>
                <a:schemeClr val="tx1"/>
              </a:solidFill>
              <a:latin typeface="맑은 고딕" pitchFamily="50" charset="-127"/>
              <a:ea typeface="맑은 고딕" pitchFamily="50" charset="-127"/>
              <a:cs typeface="Helvetica" panose="020B0604020202020204" pitchFamily="34" charset="0"/>
            </a:endParaRPr>
          </a:p>
          <a:p>
            <a:pPr marR="457200" indent="304800" algn="l" defTabSz="457200">
              <a:spcBef>
                <a:spcPts val="300"/>
              </a:spcBef>
              <a:defRPr sz="1100" b="0">
                <a:solidFill>
                  <a:srgbClr val="374352"/>
                </a:solidFill>
                <a:latin typeface="Helvetica"/>
                <a:ea typeface="Helvetica"/>
                <a:cs typeface="Helvetica"/>
                <a:sym typeface="Helvetica"/>
              </a:defRPr>
            </a:pPr>
            <a:r>
              <a:rPr sz="1200" b="0" dirty="0" smtClean="0">
                <a:solidFill>
                  <a:schemeClr val="tx1"/>
                </a:solidFill>
                <a:latin typeface="맑은 고딕" pitchFamily="50" charset="-127"/>
                <a:ea typeface="맑은 고딕" pitchFamily="50" charset="-127"/>
                <a:cs typeface="Helvetica"/>
                <a:sym typeface="Helvetica"/>
              </a:rPr>
              <a:t>2.3.3 </a:t>
            </a:r>
            <a:r>
              <a:rPr lang="ko-KR" altLang="en-US" sz="1200" b="0" dirty="0" smtClean="0">
                <a:solidFill>
                  <a:schemeClr val="tx1"/>
                </a:solidFill>
                <a:latin typeface="맑은 고딕" pitchFamily="50" charset="-127"/>
                <a:ea typeface="맑은 고딕" pitchFamily="50" charset="-127"/>
                <a:cs typeface="Helvetica"/>
                <a:sym typeface="Helvetica"/>
              </a:rPr>
              <a:t>독자의 행위 데이터에 근거한 </a:t>
            </a:r>
            <a:r>
              <a:rPr lang="ko-KR" altLang="en-US" sz="1200" b="0" dirty="0" err="1" smtClean="0">
                <a:solidFill>
                  <a:schemeClr val="tx1"/>
                </a:solidFill>
                <a:latin typeface="맑은 고딕" pitchFamily="50" charset="-127"/>
                <a:ea typeface="맑은 고딕" pitchFamily="50" charset="-127"/>
                <a:cs typeface="Helvetica"/>
                <a:sym typeface="Helvetica"/>
              </a:rPr>
              <a:t>콘텐츠</a:t>
            </a:r>
            <a:r>
              <a:rPr lang="ko-KR" altLang="en-US" sz="1200" b="0" dirty="0" smtClean="0">
                <a:solidFill>
                  <a:schemeClr val="tx1"/>
                </a:solidFill>
                <a:latin typeface="맑은 고딕" pitchFamily="50" charset="-127"/>
                <a:ea typeface="맑은 고딕" pitchFamily="50" charset="-127"/>
                <a:cs typeface="Helvetica"/>
                <a:sym typeface="Helvetica"/>
              </a:rPr>
              <a:t> 가치 판정법</a:t>
            </a:r>
            <a:endParaRPr lang="en-US" altLang="ko-KR" sz="1200" b="0" dirty="0" smtClean="0">
              <a:solidFill>
                <a:schemeClr val="tx1"/>
              </a:solidFill>
              <a:latin typeface="맑은 고딕" pitchFamily="50" charset="-127"/>
              <a:ea typeface="맑은 고딕" pitchFamily="50" charset="-127"/>
              <a:cs typeface="Helvetica"/>
              <a:sym typeface="Times New Roman"/>
            </a:endParaRPr>
          </a:p>
          <a:p>
            <a:pPr marR="457200" indent="304800" algn="l" defTabSz="457200">
              <a:spcBef>
                <a:spcPts val="300"/>
              </a:spcBef>
              <a:defRPr sz="1100" b="0">
                <a:solidFill>
                  <a:srgbClr val="374352"/>
                </a:solidFill>
                <a:latin typeface="Helvetica"/>
                <a:ea typeface="Helvetica"/>
                <a:cs typeface="Helvetica"/>
                <a:sym typeface="Helvetica"/>
              </a:defRPr>
            </a:pPr>
            <a:r>
              <a:rPr lang="en-US" altLang="ko-KR" sz="1200" b="0" dirty="0" err="1" smtClean="0">
                <a:solidFill>
                  <a:schemeClr val="tx1"/>
                </a:solidFill>
                <a:uFill>
                  <a:solidFill>
                    <a:srgbClr val="000000"/>
                  </a:solidFill>
                </a:uFill>
                <a:latin typeface="맑은 고딕" pitchFamily="50" charset="-127"/>
                <a:ea typeface="맑은 고딕" pitchFamily="50" charset="-127"/>
                <a:cs typeface="Helvetica"/>
                <a:sym typeface="Helvetica"/>
              </a:rPr>
              <a:t>“</a:t>
            </a:r>
            <a:r>
              <a:rPr lang="ko-KR" altLang="ko-KR" sz="1200" b="0" dirty="0" err="1" smtClean="0">
                <a:solidFill>
                  <a:schemeClr val="tx1"/>
                </a:solidFill>
                <a:uFill>
                  <a:solidFill>
                    <a:srgbClr val="000000"/>
                  </a:solidFill>
                </a:uFill>
                <a:latin typeface="맑은 고딕" pitchFamily="50" charset="-127"/>
                <a:ea typeface="맑은 고딕" pitchFamily="50" charset="-127"/>
                <a:cs typeface="Helvetica"/>
                <a:sym typeface="Helvetica"/>
              </a:rPr>
              <a:t>독자</a:t>
            </a:r>
            <a:r>
              <a:rPr lang="ko-KR" altLang="en-US" sz="1200" b="0" dirty="0" err="1" smtClean="0">
                <a:solidFill>
                  <a:schemeClr val="tx1"/>
                </a:solidFill>
                <a:uFill>
                  <a:solidFill>
                    <a:srgbClr val="000000"/>
                  </a:solidFill>
                </a:uFill>
                <a:latin typeface="맑은 고딕" pitchFamily="50" charset="-127"/>
                <a:ea typeface="맑은 고딕" pitchFamily="50" charset="-127"/>
                <a:cs typeface="Helvetica"/>
                <a:sym typeface="Helvetica"/>
              </a:rPr>
              <a:t>의 독서행위</a:t>
            </a:r>
            <a:r>
              <a:rPr lang="ko-KR" altLang="ko-KR" sz="1200" b="0" dirty="0" err="1" smtClean="0">
                <a:solidFill>
                  <a:schemeClr val="tx1"/>
                </a:solidFill>
                <a:uFill>
                  <a:solidFill>
                    <a:srgbClr val="000000"/>
                  </a:solidFill>
                </a:uFill>
                <a:latin typeface="맑은 고딕" pitchFamily="50" charset="-127"/>
                <a:ea typeface="맑은 고딕" pitchFamily="50" charset="-127"/>
                <a:cs typeface="Helvetica"/>
                <a:sym typeface="Helvetica"/>
              </a:rPr>
              <a:t> 데이터에 근</a:t>
            </a:r>
            <a:r>
              <a:rPr lang="ko-KR" altLang="en-US" sz="1200" b="0" dirty="0" err="1" smtClean="0">
                <a:solidFill>
                  <a:schemeClr val="tx1"/>
                </a:solidFill>
                <a:uFill>
                  <a:solidFill>
                    <a:srgbClr val="000000"/>
                  </a:solidFill>
                </a:uFill>
                <a:latin typeface="맑은 고딕" pitchFamily="50" charset="-127"/>
                <a:ea typeface="맑은 고딕" pitchFamily="50" charset="-127"/>
                <a:cs typeface="Helvetica"/>
                <a:sym typeface="Helvetica"/>
              </a:rPr>
              <a:t>거한</a:t>
            </a:r>
            <a:r>
              <a:rPr lang="ko-KR" altLang="ko-KR" sz="1200" b="0" dirty="0" err="1" smtClean="0">
                <a:solidFill>
                  <a:schemeClr val="tx1"/>
                </a:solidFill>
                <a:uFill>
                  <a:solidFill>
                    <a:srgbClr val="000000"/>
                  </a:solidFill>
                </a:uFill>
                <a:latin typeface="맑은 고딕" pitchFamily="50" charset="-127"/>
                <a:ea typeface="맑은 고딕" pitchFamily="50" charset="-127"/>
                <a:cs typeface="Helvetica"/>
                <a:sym typeface="Helvetica"/>
              </a:rPr>
              <a:t> 콘텐츠 가치 </a:t>
            </a:r>
            <a:r>
              <a:rPr lang="ko-KR" altLang="en-US" sz="1200" b="0" dirty="0" err="1" smtClean="0">
                <a:solidFill>
                  <a:schemeClr val="tx1"/>
                </a:solidFill>
                <a:uFill>
                  <a:solidFill>
                    <a:srgbClr val="000000"/>
                  </a:solidFill>
                </a:uFill>
                <a:latin typeface="맑은 고딕" pitchFamily="50" charset="-127"/>
                <a:ea typeface="맑은 고딕" pitchFamily="50" charset="-127"/>
                <a:cs typeface="Helvetica"/>
                <a:sym typeface="Helvetica"/>
              </a:rPr>
              <a:t>판정</a:t>
            </a:r>
            <a:r>
              <a:rPr lang="ko-KR" altLang="ko-KR" sz="1200" b="0" dirty="0" err="1" smtClean="0">
                <a:solidFill>
                  <a:schemeClr val="tx1"/>
                </a:solidFill>
                <a:uFill>
                  <a:solidFill>
                    <a:srgbClr val="000000"/>
                  </a:solidFill>
                </a:uFill>
                <a:latin typeface="맑은 고딕" pitchFamily="50" charset="-127"/>
                <a:ea typeface="맑은 고딕" pitchFamily="50" charset="-127"/>
                <a:cs typeface="Helvetica"/>
                <a:sym typeface="Helvetica"/>
              </a:rPr>
              <a:t>법</a:t>
            </a:r>
            <a:r>
              <a:rPr lang="en-US" altLang="ko-KR" sz="1200" b="0" dirty="0" err="1" smtClean="0">
                <a:solidFill>
                  <a:schemeClr val="tx1"/>
                </a:solidFill>
                <a:uFill>
                  <a:solidFill>
                    <a:srgbClr val="000000"/>
                  </a:solidFill>
                </a:uFill>
                <a:latin typeface="맑은 고딕" pitchFamily="50" charset="-127"/>
                <a:ea typeface="맑은 고딕" pitchFamily="50" charset="-127"/>
                <a:cs typeface="Helvetica"/>
                <a:sym typeface="Helvetica"/>
              </a:rPr>
              <a:t>”</a:t>
            </a:r>
            <a:r>
              <a:rPr lang="ko-KR" altLang="en-US" sz="1200" b="0" dirty="0" err="1" smtClean="0">
                <a:solidFill>
                  <a:schemeClr val="tx1"/>
                </a:solidFill>
                <a:uFill>
                  <a:solidFill>
                    <a:srgbClr val="000000"/>
                  </a:solidFill>
                </a:uFill>
                <a:latin typeface="맑은 고딕" pitchFamily="50" charset="-127"/>
                <a:ea typeface="맑은 고딕" pitchFamily="50" charset="-127"/>
                <a:cs typeface="Helvetica"/>
                <a:sym typeface="Helvetica"/>
              </a:rPr>
              <a:t>은 독자의 독서행위를 기초로 하고</a:t>
            </a:r>
            <a:r>
              <a:rPr lang="en-US" altLang="ko-KR" sz="1200" b="0" dirty="0" err="1" smtClean="0">
                <a:solidFill>
                  <a:schemeClr val="tx1"/>
                </a:solidFill>
                <a:uFill>
                  <a:solidFill>
                    <a:srgbClr val="000000"/>
                  </a:solidFill>
                </a:uFill>
                <a:latin typeface="맑은 고딕" pitchFamily="50" charset="-127"/>
                <a:ea typeface="맑은 고딕" pitchFamily="50" charset="-127"/>
                <a:cs typeface="Helvetica"/>
                <a:sym typeface="Helvetica"/>
              </a:rPr>
              <a:t>, “</a:t>
            </a:r>
            <a:r>
              <a:rPr lang="ko-KR" altLang="ko-KR" sz="1200" b="0" dirty="0" err="1" smtClean="0">
                <a:solidFill>
                  <a:schemeClr val="tx1"/>
                </a:solidFill>
                <a:uFill>
                  <a:solidFill>
                    <a:srgbClr val="000000"/>
                  </a:solidFill>
                </a:uFill>
                <a:latin typeface="맑은 고딕" pitchFamily="50" charset="-127"/>
                <a:ea typeface="맑은 고딕" pitchFamily="50" charset="-127"/>
                <a:cs typeface="Helvetica"/>
                <a:sym typeface="Helvetica"/>
              </a:rPr>
              <a:t>호감지수</a:t>
            </a:r>
            <a:r>
              <a:rPr lang="en-US" altLang="ko-KR" sz="1200" b="0" dirty="0" err="1" smtClean="0">
                <a:solidFill>
                  <a:schemeClr val="tx1"/>
                </a:solidFill>
                <a:uFill>
                  <a:solidFill>
                    <a:srgbClr val="000000"/>
                  </a:solidFill>
                </a:uFill>
                <a:latin typeface="맑은 고딕" pitchFamily="50" charset="-127"/>
                <a:ea typeface="맑은 고딕" pitchFamily="50" charset="-127"/>
                <a:cs typeface="Helvetica"/>
                <a:sym typeface="Helvetica"/>
              </a:rPr>
              <a:t>(β)”</a:t>
            </a:r>
            <a:r>
              <a:rPr lang="ko-KR" altLang="en-US" sz="1200" b="0" dirty="0" err="1" smtClean="0">
                <a:solidFill>
                  <a:schemeClr val="tx1"/>
                </a:solidFill>
                <a:uFill>
                  <a:solidFill>
                    <a:srgbClr val="000000"/>
                  </a:solidFill>
                </a:uFill>
                <a:latin typeface="맑은 고딕" pitchFamily="50" charset="-127"/>
                <a:ea typeface="맑은 고딕" pitchFamily="50" charset="-127"/>
                <a:cs typeface="Helvetica"/>
                <a:sym typeface="Helvetica"/>
              </a:rPr>
              <a:t>를 핵심 변수로 하며</a:t>
            </a:r>
            <a:r>
              <a:rPr lang="en-US" altLang="ko-KR" sz="1200" b="0" dirty="0" err="1" smtClean="0">
                <a:solidFill>
                  <a:schemeClr val="tx1"/>
                </a:solidFill>
                <a:uFill>
                  <a:solidFill>
                    <a:srgbClr val="000000"/>
                  </a:solidFill>
                </a:uFill>
                <a:latin typeface="맑은 고딕" pitchFamily="50" charset="-127"/>
                <a:ea typeface="맑은 고딕" pitchFamily="50" charset="-127"/>
                <a:cs typeface="Helvetica"/>
                <a:sym typeface="Helvetica"/>
              </a:rPr>
              <a:t>, </a:t>
            </a:r>
            <a:r>
              <a:rPr lang="ko-KR" altLang="en-US" sz="1200" b="0" dirty="0" err="1" smtClean="0">
                <a:solidFill>
                  <a:schemeClr val="tx1"/>
                </a:solidFill>
                <a:uFill>
                  <a:solidFill>
                    <a:srgbClr val="000000"/>
                  </a:solidFill>
                </a:uFill>
                <a:latin typeface="맑은 고딕" pitchFamily="50" charset="-127"/>
                <a:ea typeface="맑은 고딕" pitchFamily="50" charset="-127"/>
                <a:cs typeface="Helvetica"/>
                <a:sym typeface="Helvetica"/>
              </a:rPr>
              <a:t>작</a:t>
            </a:r>
            <a:r>
              <a:rPr lang="ko-KR" altLang="ko-KR" sz="1200" b="0" dirty="0" err="1" smtClean="0">
                <a:solidFill>
                  <a:schemeClr val="tx1"/>
                </a:solidFill>
                <a:uFill>
                  <a:solidFill>
                    <a:srgbClr val="000000"/>
                  </a:solidFill>
                </a:uFill>
                <a:latin typeface="맑은 고딕" pitchFamily="50" charset="-127"/>
                <a:ea typeface="맑은 고딕" pitchFamily="50" charset="-127"/>
                <a:cs typeface="Helvetica"/>
                <a:sym typeface="Helvetica"/>
              </a:rPr>
              <a:t>품의 </a:t>
            </a:r>
            <a:r>
              <a:rPr lang="ko-KR" altLang="en-US" sz="1200" b="0" dirty="0" err="1" smtClean="0">
                <a:solidFill>
                  <a:schemeClr val="tx1"/>
                </a:solidFill>
                <a:uFill>
                  <a:solidFill>
                    <a:srgbClr val="000000"/>
                  </a:solidFill>
                </a:uFill>
                <a:latin typeface="맑은 고딕" pitchFamily="50" charset="-127"/>
                <a:ea typeface="맑은 고딕" pitchFamily="50" charset="-127"/>
                <a:cs typeface="Helvetica"/>
                <a:sym typeface="Helvetica"/>
              </a:rPr>
              <a:t>주</a:t>
            </a:r>
            <a:r>
              <a:rPr lang="ko-KR" altLang="ko-KR" sz="1200" b="0" dirty="0" err="1" smtClean="0">
                <a:solidFill>
                  <a:schemeClr val="tx1"/>
                </a:solidFill>
                <a:uFill>
                  <a:solidFill>
                    <a:srgbClr val="000000"/>
                  </a:solidFill>
                </a:uFill>
                <a:latin typeface="맑은 고딕" pitchFamily="50" charset="-127"/>
                <a:ea typeface="맑은 고딕" pitchFamily="50" charset="-127"/>
                <a:cs typeface="Helvetica"/>
                <a:sym typeface="Helvetica"/>
              </a:rPr>
              <a:t>제</a:t>
            </a:r>
            <a:r>
              <a:rPr lang="en-US" altLang="ko-KR" sz="1200" b="0" dirty="0" err="1" smtClean="0">
                <a:solidFill>
                  <a:schemeClr val="tx1"/>
                </a:solidFill>
                <a:uFill>
                  <a:solidFill>
                    <a:srgbClr val="000000"/>
                  </a:solidFill>
                </a:uFill>
                <a:latin typeface="맑은 고딕" pitchFamily="50" charset="-127"/>
                <a:ea typeface="맑은 고딕" pitchFamily="50" charset="-127"/>
                <a:cs typeface="Helvetica"/>
                <a:sym typeface="Helvetica"/>
              </a:rPr>
              <a:t>, </a:t>
            </a:r>
            <a:r>
              <a:rPr lang="ko-KR" altLang="ko-KR" sz="1200" b="0" dirty="0" err="1" smtClean="0">
                <a:solidFill>
                  <a:schemeClr val="tx1"/>
                </a:solidFill>
                <a:uFill>
                  <a:solidFill>
                    <a:srgbClr val="000000"/>
                  </a:solidFill>
                </a:uFill>
                <a:latin typeface="맑은 고딕" pitchFamily="50" charset="-127"/>
                <a:ea typeface="맑은 고딕" pitchFamily="50" charset="-127"/>
                <a:cs typeface="Helvetica"/>
                <a:sym typeface="Helvetica"/>
              </a:rPr>
              <a:t>글자 수</a:t>
            </a:r>
            <a:r>
              <a:rPr lang="en-US" altLang="ko-KR" sz="1200" b="0" dirty="0" err="1" smtClean="0">
                <a:solidFill>
                  <a:schemeClr val="tx1"/>
                </a:solidFill>
                <a:uFill>
                  <a:solidFill>
                    <a:srgbClr val="000000"/>
                  </a:solidFill>
                </a:uFill>
                <a:latin typeface="맑은 고딕" pitchFamily="50" charset="-127"/>
                <a:ea typeface="맑은 고딕" pitchFamily="50" charset="-127"/>
                <a:cs typeface="Helvetica"/>
                <a:sym typeface="Helvetica"/>
              </a:rPr>
              <a:t>, </a:t>
            </a:r>
            <a:r>
              <a:rPr lang="ko-KR" altLang="ko-KR" sz="1200" b="0" dirty="0" err="1" smtClean="0">
                <a:solidFill>
                  <a:schemeClr val="tx1"/>
                </a:solidFill>
                <a:uFill>
                  <a:solidFill>
                    <a:srgbClr val="000000"/>
                  </a:solidFill>
                </a:uFill>
                <a:latin typeface="맑은 고딕" pitchFamily="50" charset="-127"/>
                <a:ea typeface="맑은 고딕" pitchFamily="50" charset="-127"/>
                <a:cs typeface="Helvetica"/>
                <a:sym typeface="Helvetica"/>
              </a:rPr>
              <a:t>구독</a:t>
            </a:r>
            <a:r>
              <a:rPr lang="ko-KR" altLang="en-US" sz="1200" b="0" dirty="0" err="1" smtClean="0">
                <a:solidFill>
                  <a:schemeClr val="tx1"/>
                </a:solidFill>
                <a:uFill>
                  <a:solidFill>
                    <a:srgbClr val="000000"/>
                  </a:solidFill>
                </a:uFill>
                <a:latin typeface="맑은 고딕" pitchFamily="50" charset="-127"/>
                <a:ea typeface="맑은 고딕" pitchFamily="50" charset="-127"/>
                <a:cs typeface="Helvetica"/>
                <a:sym typeface="Helvetica"/>
              </a:rPr>
              <a:t>량 </a:t>
            </a:r>
            <a:r>
              <a:rPr lang="ko-KR" altLang="ko-KR" sz="1200" b="0" dirty="0" err="1" smtClean="0">
                <a:solidFill>
                  <a:schemeClr val="tx1"/>
                </a:solidFill>
                <a:uFill>
                  <a:solidFill>
                    <a:srgbClr val="000000"/>
                  </a:solidFill>
                </a:uFill>
                <a:latin typeface="맑은 고딕" pitchFamily="50" charset="-127"/>
                <a:ea typeface="맑은 고딕" pitchFamily="50" charset="-127"/>
                <a:cs typeface="Helvetica"/>
                <a:sym typeface="Helvetica"/>
              </a:rPr>
              <a:t>등</a:t>
            </a:r>
            <a:r>
              <a:rPr lang="en-US" altLang="ko-KR" sz="1200" b="0" dirty="0" err="1" smtClean="0">
                <a:solidFill>
                  <a:schemeClr val="tx1"/>
                </a:solidFill>
                <a:uFill>
                  <a:solidFill>
                    <a:srgbClr val="000000"/>
                  </a:solidFill>
                </a:uFill>
                <a:latin typeface="맑은 고딕" pitchFamily="50" charset="-127"/>
                <a:ea typeface="맑은 고딕" pitchFamily="50" charset="-127"/>
                <a:cs typeface="Helvetica"/>
                <a:sym typeface="Helvetica"/>
              </a:rPr>
              <a:t> </a:t>
            </a:r>
            <a:r>
              <a:rPr lang="ko-KR" altLang="en-US" sz="1200" b="0" dirty="0" err="1" smtClean="0">
                <a:solidFill>
                  <a:schemeClr val="tx1"/>
                </a:solidFill>
                <a:uFill>
                  <a:solidFill>
                    <a:srgbClr val="000000"/>
                  </a:solidFill>
                </a:uFill>
                <a:latin typeface="맑은 고딕" pitchFamily="50" charset="-127"/>
                <a:ea typeface="맑은 고딕" pitchFamily="50" charset="-127"/>
                <a:cs typeface="Helvetica"/>
                <a:sym typeface="Helvetica"/>
              </a:rPr>
              <a:t>단일한 지표의 가중평균값</a:t>
            </a:r>
            <a:r>
              <a:rPr lang="en-US" altLang="ko-KR" sz="1200" b="0" dirty="0" err="1" smtClean="0">
                <a:solidFill>
                  <a:schemeClr val="tx1"/>
                </a:solidFill>
                <a:uFill>
                  <a:solidFill>
                    <a:srgbClr val="000000"/>
                  </a:solidFill>
                </a:uFill>
                <a:latin typeface="맑은 고딕" pitchFamily="50" charset="-127"/>
                <a:ea typeface="맑은 고딕" pitchFamily="50" charset="-127"/>
                <a:cs typeface="Helvetica"/>
                <a:sym typeface="Helvetica"/>
              </a:rPr>
              <a:t>(θ)</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을 더하여 콘텐츠 가치를 판정하는 계산법입니다</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마</a:t>
            </a:r>
            <a:r>
              <a:rPr lang="ko-KR" altLang="ko-KR" sz="1200" b="0" dirty="0" smtClean="0">
                <a:solidFill>
                  <a:schemeClr val="tx1"/>
                </a:solidFill>
                <a:latin typeface="맑은 고딕" pitchFamily="50" charset="-127"/>
                <a:ea typeface="맑은 고딕" pitchFamily="50" charset="-127"/>
                <a:sym typeface="Helvetica"/>
              </a:rPr>
              <a:t>지막에</a:t>
            </a:r>
            <a:r>
              <a:rPr lang="ko-KR" altLang="en-US" sz="1200" b="0" dirty="0" smtClean="0">
                <a:solidFill>
                  <a:schemeClr val="tx1"/>
                </a:solidFill>
                <a:latin typeface="맑은 고딕" pitchFamily="50" charset="-127"/>
                <a:ea typeface="맑은 고딕" pitchFamily="50" charset="-127"/>
                <a:sym typeface="Helvetica"/>
              </a:rPr>
              <a:t>는</a:t>
            </a:r>
            <a:r>
              <a:rPr lang="ko-KR" altLang="ko-KR" sz="1200" b="0" dirty="0" smtClean="0">
                <a:solidFill>
                  <a:schemeClr val="tx1"/>
                </a:solidFill>
                <a:latin typeface="맑은 고딕" pitchFamily="50" charset="-127"/>
                <a:ea typeface="맑은 고딕" pitchFamily="50" charset="-127"/>
                <a:sym typeface="Helvetica"/>
              </a:rPr>
              <a:t> </a:t>
            </a:r>
            <a:r>
              <a:rPr lang="ko-KR" altLang="ko-KR" sz="1200" b="0" dirty="0" err="1">
                <a:solidFill>
                  <a:schemeClr val="tx1"/>
                </a:solidFill>
                <a:latin typeface="맑은 고딕" pitchFamily="50" charset="-127"/>
                <a:ea typeface="맑은 고딕" pitchFamily="50" charset="-127"/>
                <a:sym typeface="Helvetica"/>
              </a:rPr>
              <a:t>콘텐츠</a:t>
            </a:r>
            <a:r>
              <a:rPr lang="ko-KR" altLang="ko-KR" sz="1200" b="0" dirty="0">
                <a:solidFill>
                  <a:schemeClr val="tx1"/>
                </a:solidFill>
                <a:latin typeface="맑은 고딕" pitchFamily="50" charset="-127"/>
                <a:ea typeface="맑은 고딕" pitchFamily="50" charset="-127"/>
                <a:sym typeface="Helvetica"/>
              </a:rPr>
              <a:t> </a:t>
            </a:r>
            <a:r>
              <a:rPr lang="ko-KR" altLang="ko-KR" sz="1200" b="0" dirty="0" err="1" smtClean="0">
                <a:solidFill>
                  <a:schemeClr val="tx1"/>
                </a:solidFill>
                <a:latin typeface="맑은 고딕" pitchFamily="50" charset="-127"/>
                <a:ea typeface="맑은 고딕" pitchFamily="50" charset="-127"/>
                <a:sym typeface="Helvetica"/>
              </a:rPr>
              <a:t>가치</a:t>
            </a:r>
            <a:r>
              <a:rPr lang="ko-KR" altLang="en-US" sz="1200" b="0" dirty="0" err="1" smtClean="0">
                <a:solidFill>
                  <a:schemeClr val="tx1"/>
                </a:solidFill>
                <a:uFill>
                  <a:solidFill>
                    <a:srgbClr val="000000"/>
                  </a:solidFill>
                </a:uFill>
                <a:latin typeface="맑은 고딕" pitchFamily="50" charset="-127"/>
                <a:ea typeface="맑은 고딕" pitchFamily="50" charset="-127"/>
                <a:cs typeface="Helvetica"/>
                <a:sym typeface="Helvetica"/>
              </a:rPr>
              <a:t>값</a:t>
            </a:r>
            <a:r>
              <a:rPr lang="ko-KR" altLang="ko-KR" sz="1200" b="0" dirty="0" smtClean="0">
                <a:solidFill>
                  <a:schemeClr val="tx1"/>
                </a:solidFill>
                <a:latin typeface="맑은 고딕" pitchFamily="50" charset="-127"/>
                <a:ea typeface="맑은 고딕" pitchFamily="50" charset="-127"/>
                <a:sym typeface="Helvetica"/>
              </a:rPr>
              <a:t> </a:t>
            </a:r>
            <a:r>
              <a:rPr lang="en-US" altLang="ko-KR" sz="1200" b="0" dirty="0">
                <a:solidFill>
                  <a:schemeClr val="tx1"/>
                </a:solidFill>
                <a:latin typeface="맑은 고딕" pitchFamily="50" charset="-127"/>
                <a:ea typeface="맑은 고딕" pitchFamily="50" charset="-127"/>
                <a:sym typeface="Helvetica"/>
              </a:rPr>
              <a:t>α</a:t>
            </a:r>
            <a:r>
              <a:rPr lang="ko-KR" altLang="ko-KR" sz="1200" b="0" dirty="0">
                <a:solidFill>
                  <a:schemeClr val="tx1"/>
                </a:solidFill>
                <a:latin typeface="맑은 고딕" pitchFamily="50" charset="-127"/>
                <a:ea typeface="맑은 고딕" pitchFamily="50" charset="-127"/>
                <a:sym typeface="Helvetica"/>
              </a:rPr>
              <a:t>를 </a:t>
            </a:r>
            <a:r>
              <a:rPr lang="ko-KR"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도출</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해냅니다</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해당 </a:t>
            </a:r>
            <a:r>
              <a:rPr lang="ko-KR" altLang="ko-KR" sz="1200" b="0" dirty="0" err="1" smtClean="0">
                <a:solidFill>
                  <a:schemeClr val="tx1"/>
                </a:solidFill>
                <a:uFill>
                  <a:solidFill>
                    <a:srgbClr val="000000"/>
                  </a:solidFill>
                </a:uFill>
                <a:latin typeface="맑은 고딕" pitchFamily="50" charset="-127"/>
                <a:ea typeface="맑은 고딕" pitchFamily="50" charset="-127"/>
                <a:cs typeface="Helvetica"/>
                <a:sym typeface="Helvetica"/>
              </a:rPr>
              <a:t>콘텐츠</a:t>
            </a:r>
            <a:r>
              <a:rPr lang="ko-KR"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a:t>
            </a:r>
            <a:r>
              <a:rPr lang="ko-KR" altLang="ko-KR" sz="1200" b="0" dirty="0">
                <a:solidFill>
                  <a:schemeClr val="tx1"/>
                </a:solidFill>
                <a:uFill>
                  <a:solidFill>
                    <a:srgbClr val="000000"/>
                  </a:solidFill>
                </a:uFill>
                <a:latin typeface="맑은 고딕" pitchFamily="50" charset="-127"/>
                <a:ea typeface="맑은 고딕" pitchFamily="50" charset="-127"/>
                <a:cs typeface="Helvetica"/>
                <a:sym typeface="Helvetica"/>
              </a:rPr>
              <a:t>가치 </a:t>
            </a:r>
            <a:r>
              <a:rPr lang="ko-KR"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판</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정</a:t>
            </a:r>
            <a:r>
              <a:rPr lang="ko-KR"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법은 </a:t>
            </a:r>
            <a:r>
              <a:rPr lang="ko-KR" altLang="ko-KR" sz="1200" b="0" dirty="0">
                <a:solidFill>
                  <a:schemeClr val="tx1"/>
                </a:solidFill>
                <a:uFill>
                  <a:solidFill>
                    <a:srgbClr val="000000"/>
                  </a:solidFill>
                </a:uFill>
                <a:latin typeface="맑은 고딕" pitchFamily="50" charset="-127"/>
                <a:ea typeface="맑은 고딕" pitchFamily="50" charset="-127"/>
                <a:cs typeface="Helvetica"/>
                <a:sym typeface="Helvetica"/>
              </a:rPr>
              <a:t>이미 </a:t>
            </a:r>
            <a:r>
              <a:rPr lang="ko-KR"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특허</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a:t>
            </a:r>
            <a:r>
              <a:rPr lang="ko-KR"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신청을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마친 상태</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a:t>
            </a:r>
            <a:endParaRPr lang="ko-KR" altLang="ko-KR" sz="1200" b="0" dirty="0">
              <a:solidFill>
                <a:schemeClr val="tx1"/>
              </a:solidFill>
              <a:uFill>
                <a:solidFill>
                  <a:srgbClr val="000000"/>
                </a:solidFill>
              </a:uFill>
              <a:latin typeface="맑은 고딕" pitchFamily="50" charset="-127"/>
              <a:ea typeface="맑은 고딕" pitchFamily="50" charset="-127"/>
              <a:cs typeface="Helvetica"/>
              <a:sym typeface="Helvetica"/>
            </a:endParaRPr>
          </a:p>
          <a:p>
            <a:pPr latinLnBrk="1"/>
            <a:endParaRPr lang="en-US" altLang="ko-KR" sz="1200" b="0" dirty="0" smtClean="0">
              <a:solidFill>
                <a:schemeClr val="tx1"/>
              </a:solidFill>
              <a:latin typeface="맑은 고딕" pitchFamily="50" charset="-127"/>
              <a:ea typeface="맑은 고딕" pitchFamily="50" charset="-127"/>
            </a:endParaRPr>
          </a:p>
          <a:p>
            <a:pPr latinLnBrk="1"/>
            <a:r>
              <a:rPr lang="ko-KR" altLang="ko-KR" sz="1200" b="0" dirty="0" err="1" smtClean="0">
                <a:solidFill>
                  <a:schemeClr val="tx1"/>
                </a:solidFill>
                <a:latin typeface="맑은 고딕" pitchFamily="50" charset="-127"/>
                <a:ea typeface="맑은 고딕" pitchFamily="50" charset="-127"/>
              </a:rPr>
              <a:t>콘텐츠</a:t>
            </a:r>
            <a:r>
              <a:rPr lang="ko-KR" altLang="ko-KR" sz="1200" b="0" dirty="0" smtClean="0">
                <a:solidFill>
                  <a:schemeClr val="tx1"/>
                </a:solidFill>
                <a:latin typeface="맑은 고딕" pitchFamily="50" charset="-127"/>
                <a:ea typeface="맑은 고딕" pitchFamily="50" charset="-127"/>
              </a:rPr>
              <a:t> </a:t>
            </a:r>
            <a:r>
              <a:rPr lang="ko-KR" altLang="ko-KR" sz="1200" b="0" dirty="0">
                <a:solidFill>
                  <a:schemeClr val="tx1"/>
                </a:solidFill>
                <a:latin typeface="맑은 고딕" pitchFamily="50" charset="-127"/>
                <a:ea typeface="맑은 고딕" pitchFamily="50" charset="-127"/>
              </a:rPr>
              <a:t>가치 </a:t>
            </a:r>
            <a:r>
              <a:rPr lang="en-US" altLang="ko-KR" sz="1200" b="0" dirty="0">
                <a:solidFill>
                  <a:schemeClr val="tx1"/>
                </a:solidFill>
                <a:latin typeface="맑은 고딕" pitchFamily="50" charset="-127"/>
                <a:ea typeface="맑은 고딕" pitchFamily="50" charset="-127"/>
              </a:rPr>
              <a:t>α=β+θ</a:t>
            </a:r>
            <a:endParaRPr lang="ko-KR" altLang="ko-KR" sz="1200" b="0" dirty="0">
              <a:solidFill>
                <a:schemeClr val="tx1"/>
              </a:solidFill>
              <a:latin typeface="맑은 고딕" pitchFamily="50" charset="-127"/>
              <a:ea typeface="맑은 고딕" pitchFamily="50" charset="-127"/>
            </a:endParaRPr>
          </a:p>
          <a:p>
            <a:pPr latinLnBrk="1"/>
            <a:r>
              <a:rPr lang="ko-KR" altLang="ko-KR" sz="1200" b="0" dirty="0" err="1">
                <a:solidFill>
                  <a:schemeClr val="tx1"/>
                </a:solidFill>
                <a:latin typeface="맑은 고딕" pitchFamily="50" charset="-127"/>
                <a:ea typeface="맑은 고딕" pitchFamily="50" charset="-127"/>
              </a:rPr>
              <a:t>콘텐츠</a:t>
            </a:r>
            <a:r>
              <a:rPr lang="ko-KR" altLang="ko-KR" sz="1200" b="0" dirty="0">
                <a:solidFill>
                  <a:schemeClr val="tx1"/>
                </a:solidFill>
                <a:latin typeface="맑은 고딕" pitchFamily="50" charset="-127"/>
                <a:ea typeface="맑은 고딕" pitchFamily="50" charset="-127"/>
              </a:rPr>
              <a:t> 가치 </a:t>
            </a:r>
            <a:r>
              <a:rPr lang="en-US" altLang="ko-KR" sz="1200" b="0" dirty="0">
                <a:solidFill>
                  <a:schemeClr val="tx1"/>
                </a:solidFill>
                <a:latin typeface="맑은 고딕" pitchFamily="50" charset="-127"/>
                <a:ea typeface="맑은 고딕" pitchFamily="50" charset="-127"/>
              </a:rPr>
              <a:t>= </a:t>
            </a:r>
            <a:r>
              <a:rPr lang="ko-KR" altLang="ko-KR" sz="1200" b="0" dirty="0">
                <a:solidFill>
                  <a:schemeClr val="tx1"/>
                </a:solidFill>
                <a:latin typeface="맑은 고딕" pitchFamily="50" charset="-127"/>
                <a:ea typeface="맑은 고딕" pitchFamily="50" charset="-127"/>
              </a:rPr>
              <a:t>호감지수</a:t>
            </a:r>
            <a:r>
              <a:rPr lang="en-US" altLang="ko-KR" sz="1200" b="0" dirty="0">
                <a:solidFill>
                  <a:schemeClr val="tx1"/>
                </a:solidFill>
                <a:latin typeface="맑은 고딕" pitchFamily="50" charset="-127"/>
                <a:ea typeface="맑은 고딕" pitchFamily="50" charset="-127"/>
              </a:rPr>
              <a:t>+</a:t>
            </a:r>
            <a:r>
              <a:rPr lang="ko-KR" altLang="ko-KR" sz="1200" b="0" dirty="0">
                <a:solidFill>
                  <a:schemeClr val="tx1"/>
                </a:solidFill>
                <a:latin typeface="맑은 고딕" pitchFamily="50" charset="-127"/>
                <a:ea typeface="맑은 고딕" pitchFamily="50" charset="-127"/>
              </a:rPr>
              <a:t>가중평균값</a:t>
            </a:r>
          </a:p>
          <a:p>
            <a:pPr marR="457200" indent="304800" algn="l" defTabSz="457200">
              <a:defRPr sz="1100" b="0">
                <a:solidFill>
                  <a:srgbClr val="374352"/>
                </a:solidFill>
                <a:latin typeface="Helvetica"/>
                <a:ea typeface="Helvetica"/>
                <a:cs typeface="Helvetica"/>
                <a:sym typeface="Helvetica"/>
              </a:defRPr>
            </a:pPr>
            <a:endParaRPr sz="1200" b="0" dirty="0">
              <a:solidFill>
                <a:schemeClr val="tx1"/>
              </a:solidFill>
              <a:latin typeface="맑은 고딕" pitchFamily="50" charset="-127"/>
              <a:ea typeface="맑은 고딕" pitchFamily="50" charset="-127"/>
              <a:cs typeface="Times New Roman"/>
              <a:sym typeface="Times New Roman"/>
            </a:endParaRPr>
          </a:p>
        </p:txBody>
      </p:sp>
      <p:pic>
        <p:nvPicPr>
          <p:cNvPr id="190" name="图像" descr="图像"/>
          <p:cNvPicPr>
            <a:picLocks noChangeAspect="1"/>
          </p:cNvPicPr>
          <p:nvPr/>
        </p:nvPicPr>
        <p:blipFill>
          <a:blip r:embed="rId2" cstate="print"/>
          <a:stretch>
            <a:fillRect/>
          </a:stretch>
        </p:blipFill>
        <p:spPr>
          <a:xfrm>
            <a:off x="2780755" y="1943558"/>
            <a:ext cx="3051819" cy="2956236"/>
          </a:xfrm>
          <a:prstGeom prst="rect">
            <a:avLst/>
          </a:prstGeom>
          <a:ln w="3175">
            <a:miter lim="400000"/>
          </a:ln>
        </p:spPr>
      </p:pic>
      <p:sp>
        <p:nvSpPr>
          <p:cNvPr id="2" name="矩形 1"/>
          <p:cNvSpPr/>
          <p:nvPr/>
        </p:nvSpPr>
        <p:spPr>
          <a:xfrm>
            <a:off x="3420878" y="4782200"/>
            <a:ext cx="1763624" cy="261610"/>
          </a:xfrm>
          <a:prstGeom prst="rect">
            <a:avLst/>
          </a:prstGeom>
        </p:spPr>
        <p:txBody>
          <a:bodyPr wrap="none">
            <a:spAutoFit/>
          </a:bodyPr>
          <a:lstStyle/>
          <a:p>
            <a:pPr marR="457200" indent="304800" defTabSz="457200">
              <a:defRPr sz="1100">
                <a:solidFill>
                  <a:srgbClr val="374352"/>
                </a:solidFill>
                <a:latin typeface="Helvetica"/>
                <a:ea typeface="Helvetica"/>
                <a:cs typeface="Helvetica"/>
                <a:sym typeface="Helvetica"/>
              </a:defRPr>
            </a:pPr>
            <a:r>
              <a:rPr lang="en-US" altLang="zh-CN" dirty="0" err="1" smtClean="0">
                <a:solidFill>
                  <a:schemeClr val="tx1"/>
                </a:solidFill>
                <a:latin typeface="맑은 고딕" pitchFamily="50" charset="-127"/>
                <a:ea typeface="맑은 고딕" pitchFamily="50" charset="-127"/>
                <a:cs typeface="Times New Roman"/>
                <a:sym typeface="Times New Roman"/>
              </a:rPr>
              <a:t>CFun</a:t>
            </a:r>
            <a:r>
              <a:rPr lang="zh-CN" altLang="en-US" dirty="0" smtClean="0">
                <a:solidFill>
                  <a:schemeClr val="tx1"/>
                </a:solidFill>
                <a:latin typeface="맑은 고딕" pitchFamily="50" charset="-127"/>
                <a:ea typeface="Times New Roman"/>
                <a:cs typeface="Times New Roman"/>
                <a:sym typeface="Times New Roman"/>
              </a:rPr>
              <a:t> </a:t>
            </a:r>
            <a:r>
              <a:rPr lang="ko-KR" altLang="en-US" dirty="0" smtClean="0">
                <a:solidFill>
                  <a:schemeClr val="tx1"/>
                </a:solidFill>
                <a:latin typeface="맑은 고딕" pitchFamily="50" charset="-127"/>
                <a:ea typeface="맑은 고딕" pitchFamily="50" charset="-127"/>
                <a:cs typeface="Times New Roman"/>
                <a:sym typeface="Times New Roman"/>
              </a:rPr>
              <a:t>생태계</a:t>
            </a:r>
            <a:endParaRPr lang="zh-CN" altLang="en-US" dirty="0">
              <a:solidFill>
                <a:schemeClr val="tx1"/>
              </a:solidFill>
              <a:latin typeface="맑은 고딕" pitchFamily="50" charset="-127"/>
              <a:ea typeface="Times New Roman"/>
              <a:cs typeface="Times New Roman"/>
              <a:sym typeface="Times New Roman"/>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2.3.4好看指数…"/>
          <p:cNvSpPr txBox="1"/>
          <p:nvPr/>
        </p:nvSpPr>
        <p:spPr>
          <a:xfrm>
            <a:off x="864022" y="795338"/>
            <a:ext cx="6768678" cy="1393580"/>
          </a:xfrm>
          <a:prstGeom prst="rect">
            <a:avLst/>
          </a:prstGeom>
          <a:ln w="3175">
            <a:miter lim="400000"/>
          </a:ln>
          <a:extLst>
            <a:ext uri="{C572A759-6A51-4108-AA02-DFA0A04FC94B}">
              <ma14:wrappingTextBoxFlag xmlns:ma14="http://schemas.microsoft.com/office/mac/drawingml/2011/main" xmlns="" val="1"/>
            </a:ext>
          </a:extLst>
        </p:spPr>
        <p:txBody>
          <a:bodyPr lIns="50800" tIns="50800" rIns="50800" bIns="50800"/>
          <a:lstStyle/>
          <a:p>
            <a:pPr marR="457200" indent="304800" algn="l" defTabSz="457200">
              <a:defRPr sz="1100">
                <a:solidFill>
                  <a:srgbClr val="374352"/>
                </a:solidFill>
                <a:latin typeface="Helvetica"/>
                <a:ea typeface="Helvetica"/>
                <a:cs typeface="Helvetica"/>
                <a:sym typeface="Helvetica"/>
              </a:defRPr>
            </a:pPr>
            <a:r>
              <a:rPr sz="1200" b="0" dirty="0" smtClean="0">
                <a:solidFill>
                  <a:schemeClr val="tx1"/>
                </a:solidFill>
                <a:latin typeface="맑은 고딕" pitchFamily="50" charset="-127"/>
                <a:ea typeface="맑은 고딕" pitchFamily="50" charset="-127"/>
              </a:rPr>
              <a:t>2.3.4</a:t>
            </a:r>
            <a:r>
              <a:rPr lang="en-US" sz="1200" b="0" dirty="0" smtClean="0">
                <a:solidFill>
                  <a:schemeClr val="tx1"/>
                </a:solidFill>
                <a:latin typeface="맑은 고딕" pitchFamily="50" charset="-127"/>
                <a:ea typeface="맑은 고딕" pitchFamily="50" charset="-127"/>
              </a:rPr>
              <a:t> </a:t>
            </a:r>
            <a:r>
              <a:rPr lang="ko-KR" altLang="en-US" sz="1200" b="0" dirty="0" smtClean="0">
                <a:solidFill>
                  <a:schemeClr val="tx1"/>
                </a:solidFill>
                <a:latin typeface="맑은 고딕" pitchFamily="50" charset="-127"/>
                <a:ea typeface="맑은 고딕" pitchFamily="50" charset="-127"/>
              </a:rPr>
              <a:t>호감 지수</a:t>
            </a:r>
            <a:endParaRPr lang="en-US" altLang="ko-KR" sz="1200" b="0" dirty="0" smtClean="0">
              <a:solidFill>
                <a:schemeClr val="tx1"/>
              </a:solidFill>
              <a:latin typeface="맑은 고딕" pitchFamily="50" charset="-127"/>
              <a:ea typeface="맑은 고딕" pitchFamily="50" charset="-127"/>
            </a:endParaRPr>
          </a:p>
          <a:p>
            <a:pPr marR="457200" indent="304800" algn="l" defTabSz="457200">
              <a:defRPr sz="1100">
                <a:solidFill>
                  <a:srgbClr val="374352"/>
                </a:solidFill>
                <a:latin typeface="Helvetica"/>
                <a:ea typeface="Helvetica"/>
                <a:cs typeface="Helvetica"/>
                <a:sym typeface="Helvetica"/>
              </a:defRPr>
            </a:pP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유저</a:t>
            </a:r>
            <a:r>
              <a:rPr lang="ko-KR" altLang="ko-KR" sz="1200" b="0" dirty="0" smtClean="0">
                <a:solidFill>
                  <a:schemeClr val="tx1"/>
                </a:solidFill>
                <a:latin typeface="맑은 고딕" pitchFamily="50" charset="-127"/>
                <a:ea typeface="맑은 고딕" pitchFamily="50" charset="-127"/>
                <a:cs typeface="Helvetica" panose="020B0604020202020204" pitchFamily="34" charset="0"/>
              </a:rPr>
              <a:t>의 </a:t>
            </a:r>
            <a:r>
              <a:rPr lang="ko-KR" altLang="ko-KR" sz="1200" b="0" dirty="0" err="1">
                <a:solidFill>
                  <a:schemeClr val="tx1"/>
                </a:solidFill>
                <a:latin typeface="맑은 고딕" pitchFamily="50" charset="-127"/>
                <a:ea typeface="맑은 고딕" pitchFamily="50" charset="-127"/>
                <a:cs typeface="Helvetica" panose="020B0604020202020204" pitchFamily="34" charset="0"/>
              </a:rPr>
              <a:t>콘텐츠</a:t>
            </a:r>
            <a:r>
              <a:rPr lang="ko-KR" altLang="ko-KR" sz="1200" b="0" dirty="0">
                <a:solidFill>
                  <a:schemeClr val="tx1"/>
                </a:solidFill>
                <a:latin typeface="맑은 고딕" pitchFamily="50" charset="-127"/>
                <a:ea typeface="맑은 고딕" pitchFamily="50" charset="-127"/>
                <a:cs typeface="Helvetica" panose="020B0604020202020204" pitchFamily="34" charset="0"/>
              </a:rPr>
              <a:t> 소비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행위에 대한</a:t>
            </a:r>
            <a:r>
              <a:rPr lang="ko-KR" altLang="ko-KR" sz="1200" b="0" dirty="0" smtClean="0">
                <a:solidFill>
                  <a:schemeClr val="tx1"/>
                </a:solidFill>
                <a:latin typeface="맑은 고딕" pitchFamily="50" charset="-127"/>
                <a:ea typeface="맑은 고딕" pitchFamily="50" charset="-127"/>
                <a:cs typeface="Helvetica" panose="020B0604020202020204" pitchFamily="34" charset="0"/>
              </a:rPr>
              <a:t> 데이터</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를</a:t>
            </a:r>
            <a:r>
              <a:rPr lang="ko-KR" altLang="ko-KR" sz="1200" b="0" dirty="0" smtClean="0">
                <a:solidFill>
                  <a:schemeClr val="tx1"/>
                </a:solidFill>
                <a:latin typeface="맑은 고딕" pitchFamily="50" charset="-127"/>
                <a:ea typeface="맑은 고딕" pitchFamily="50" charset="-127"/>
                <a:cs typeface="Helvetica" panose="020B0604020202020204" pitchFamily="34" charset="0"/>
              </a:rPr>
              <a:t> 정리</a:t>
            </a:r>
            <a:r>
              <a:rPr lang="en-US" altLang="ko-KR" sz="1200" b="0" dirty="0" smtClean="0">
                <a:solidFill>
                  <a:schemeClr val="tx1"/>
                </a:solidFill>
                <a:latin typeface="맑은 고딕" pitchFamily="50" charset="-127"/>
                <a:ea typeface="맑은 고딕" pitchFamily="50" charset="-127"/>
                <a:cs typeface="Helvetica" panose="020B0604020202020204" pitchFamily="34" charset="0"/>
              </a:rPr>
              <a:t>, </a:t>
            </a:r>
            <a:r>
              <a:rPr lang="ko-KR" altLang="ko-KR" sz="1200" b="0" dirty="0" smtClean="0">
                <a:solidFill>
                  <a:schemeClr val="tx1"/>
                </a:solidFill>
                <a:latin typeface="맑은 고딕" pitchFamily="50" charset="-127"/>
                <a:ea typeface="맑은 고딕" pitchFamily="50" charset="-127"/>
                <a:cs typeface="Helvetica" panose="020B0604020202020204" pitchFamily="34" charset="0"/>
              </a:rPr>
              <a:t>분석</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하여</a:t>
            </a:r>
            <a:r>
              <a:rPr lang="en-US" altLang="ko-KR" sz="1200" b="0" dirty="0" smtClean="0">
                <a:solidFill>
                  <a:schemeClr val="tx1"/>
                </a:solidFill>
                <a:latin typeface="맑은 고딕" pitchFamily="50" charset="-127"/>
                <a:ea typeface="맑은 고딕" pitchFamily="50" charset="-127"/>
                <a:cs typeface="Helvetica" panose="020B0604020202020204" pitchFamily="34" charset="0"/>
              </a:rPr>
              <a:t> </a:t>
            </a:r>
            <a:r>
              <a:rPr lang="en-US" altLang="ko-KR" sz="1200" b="0" dirty="0" err="1" smtClean="0">
                <a:solidFill>
                  <a:schemeClr val="tx1"/>
                </a:solidFill>
                <a:latin typeface="맑은 고딕" pitchFamily="50" charset="-127"/>
                <a:ea typeface="맑은 고딕" pitchFamily="50" charset="-127"/>
                <a:cs typeface="Helvetica" panose="020B0604020202020204" pitchFamily="34" charset="0"/>
              </a:rPr>
              <a:t>CFun</a:t>
            </a:r>
            <a:r>
              <a:rPr lang="ko-KR" altLang="ko-KR" sz="1200" b="0" dirty="0" smtClean="0">
                <a:solidFill>
                  <a:schemeClr val="tx1"/>
                </a:solidFill>
                <a:latin typeface="맑은 고딕" pitchFamily="50" charset="-127"/>
                <a:ea typeface="맑은 고딕" pitchFamily="50" charset="-127"/>
                <a:cs typeface="Helvetica" panose="020B0604020202020204" pitchFamily="34" charset="0"/>
              </a:rPr>
              <a:t>은</a:t>
            </a:r>
            <a:r>
              <a:rPr lang="en-US" altLang="ko-KR" sz="1200" b="0" dirty="0" smtClean="0">
                <a:solidFill>
                  <a:schemeClr val="tx1"/>
                </a:solidFill>
                <a:latin typeface="맑은 고딕" pitchFamily="50" charset="-127"/>
                <a:ea typeface="맑은 고딕" pitchFamily="50" charset="-127"/>
                <a:cs typeface="Helvetica" panose="020B0604020202020204" pitchFamily="34" charset="0"/>
              </a:rPr>
              <a:t> “</a:t>
            </a:r>
            <a:r>
              <a:rPr lang="ko-KR" altLang="ko-KR" sz="1200" b="0" dirty="0" smtClean="0">
                <a:solidFill>
                  <a:schemeClr val="tx1"/>
                </a:solidFill>
                <a:latin typeface="맑은 고딕" pitchFamily="50" charset="-127"/>
                <a:ea typeface="맑은 고딕" pitchFamily="50" charset="-127"/>
                <a:cs typeface="Helvetica" panose="020B0604020202020204" pitchFamily="34" charset="0"/>
              </a:rPr>
              <a:t>호감지수（</a:t>
            </a:r>
            <a:r>
              <a:rPr lang="en-US" altLang="ko-KR" sz="1200" b="0" dirty="0" smtClean="0">
                <a:solidFill>
                  <a:schemeClr val="tx1"/>
                </a:solidFill>
                <a:latin typeface="맑은 고딕" pitchFamily="50" charset="-127"/>
                <a:ea typeface="맑은 고딕" pitchFamily="50" charset="-127"/>
                <a:cs typeface="Helvetica" panose="020B0604020202020204" pitchFamily="34" charset="0"/>
              </a:rPr>
              <a:t>β</a:t>
            </a:r>
            <a:r>
              <a:rPr lang="ko-KR" altLang="ko-KR" sz="1200" b="0" dirty="0" smtClean="0">
                <a:solidFill>
                  <a:schemeClr val="tx1"/>
                </a:solidFill>
                <a:latin typeface="맑은 고딕" pitchFamily="50" charset="-127"/>
                <a:ea typeface="맑은 고딕" pitchFamily="50" charset="-127"/>
                <a:cs typeface="Helvetica" panose="020B0604020202020204" pitchFamily="34" charset="0"/>
              </a:rPr>
              <a:t>）</a:t>
            </a:r>
            <a:r>
              <a:rPr lang="en-US" altLang="ko-KR" sz="1200" b="0" dirty="0" smtClean="0">
                <a:solidFill>
                  <a:schemeClr val="tx1"/>
                </a:solidFill>
                <a:latin typeface="맑은 고딕" pitchFamily="50" charset="-127"/>
                <a:ea typeface="맑은 고딕" pitchFamily="50" charset="-127"/>
                <a:cs typeface="Helvetica" panose="020B0604020202020204" pitchFamily="34" charset="0"/>
              </a:rPr>
              <a:t>”</a:t>
            </a:r>
            <a:r>
              <a:rPr lang="ko-KR" altLang="ko-KR" sz="1200" b="0" dirty="0" smtClean="0">
                <a:solidFill>
                  <a:schemeClr val="tx1"/>
                </a:solidFill>
                <a:latin typeface="맑은 고딕" pitchFamily="50" charset="-127"/>
                <a:ea typeface="맑은 고딕" pitchFamily="50" charset="-127"/>
                <a:cs typeface="Helvetica" panose="020B0604020202020204" pitchFamily="34" charset="0"/>
              </a:rPr>
              <a:t>를</a:t>
            </a:r>
            <a:r>
              <a:rPr lang="en-US" altLang="ko-KR" sz="1200" b="0" dirty="0" smtClean="0">
                <a:solidFill>
                  <a:schemeClr val="tx1"/>
                </a:solidFill>
                <a:latin typeface="맑은 고딕" pitchFamily="50" charset="-127"/>
                <a:ea typeface="맑은 고딕" pitchFamily="50" charset="-127"/>
                <a:cs typeface="Helvetica" panose="020B0604020202020204" pitchFamily="34" charset="0"/>
              </a:rPr>
              <a:t> </a:t>
            </a:r>
            <a:r>
              <a:rPr lang="ko-KR" altLang="en-US" sz="1200" b="0" dirty="0" err="1" smtClean="0">
                <a:solidFill>
                  <a:schemeClr val="tx1"/>
                </a:solidFill>
                <a:latin typeface="맑은 고딕" pitchFamily="50" charset="-127"/>
                <a:ea typeface="맑은 고딕" pitchFamily="50" charset="-127"/>
                <a:cs typeface="Helvetica" panose="020B0604020202020204" pitchFamily="34" charset="0"/>
              </a:rPr>
              <a:t>콘텐츠</a:t>
            </a:r>
            <a:r>
              <a:rPr lang="ko-KR" altLang="en-US" sz="1200" b="0" dirty="0" smtClean="0">
                <a:solidFill>
                  <a:schemeClr val="tx1"/>
                </a:solidFill>
                <a:latin typeface="맑은 고딕" pitchFamily="50" charset="-127"/>
                <a:ea typeface="맑은 고딕" pitchFamily="50" charset="-127"/>
                <a:cs typeface="Helvetica" panose="020B0604020202020204" pitchFamily="34" charset="0"/>
              </a:rPr>
              <a:t> 가치 판정법의 주요 수치로 삼아 다른 작품과 비교할 수 있게 만들었습니다</a:t>
            </a:r>
            <a:r>
              <a:rPr lang="en-US" altLang="ko-KR" sz="1200" b="0" dirty="0" smtClean="0">
                <a:solidFill>
                  <a:schemeClr val="tx1"/>
                </a:solidFill>
                <a:latin typeface="맑은 고딕" pitchFamily="50" charset="-127"/>
                <a:ea typeface="맑은 고딕" pitchFamily="50" charset="-127"/>
                <a:cs typeface="Helvetica" panose="020B0604020202020204" pitchFamily="34" charset="0"/>
              </a:rPr>
              <a:t>. </a:t>
            </a:r>
            <a:r>
              <a:rPr lang="ko-KR" altLang="en-US" sz="1200" b="0" dirty="0" smtClean="0">
                <a:solidFill>
                  <a:schemeClr val="tx1"/>
                </a:solidFill>
                <a:latin typeface="맑은 고딕" pitchFamily="50" charset="-127"/>
                <a:ea typeface="맑은 고딕" pitchFamily="50" charset="-127"/>
                <a:cs typeface="Helvetica" panose="020B0604020202020204" pitchFamily="34" charset="0"/>
              </a:rPr>
              <a:t>데이터 분석을 통해 독서 진도의 향상에 따라 독서에 참여하는 사람이 늘어나는 것을 발견했습니다</a:t>
            </a:r>
            <a:r>
              <a:rPr lang="en-US" altLang="ko-KR" sz="1200" b="0" dirty="0" smtClean="0">
                <a:solidFill>
                  <a:schemeClr val="tx1"/>
                </a:solidFill>
                <a:latin typeface="맑은 고딕" pitchFamily="50" charset="-127"/>
                <a:ea typeface="맑은 고딕" pitchFamily="50" charset="-127"/>
                <a:cs typeface="Helvetica" panose="020B0604020202020204" pitchFamily="34" charset="0"/>
              </a:rPr>
              <a:t>. </a:t>
            </a:r>
            <a:r>
              <a:rPr lang="ko-KR" altLang="en-US" sz="1200" b="0" dirty="0" smtClean="0">
                <a:solidFill>
                  <a:schemeClr val="tx1"/>
                </a:solidFill>
                <a:latin typeface="맑은 고딕" pitchFamily="50" charset="-127"/>
                <a:ea typeface="맑은 고딕" pitchFamily="50" charset="-127"/>
                <a:cs typeface="Helvetica" panose="020B0604020202020204" pitchFamily="34" charset="0"/>
              </a:rPr>
              <a:t>하지만 늘어난 사람의 수에 비해 끝까지 독서를 마치는 사람은 눈에 띄게 적었습니다</a:t>
            </a:r>
            <a:r>
              <a:rPr lang="en-US" altLang="ko-KR" sz="1200" b="0" dirty="0" smtClean="0">
                <a:solidFill>
                  <a:schemeClr val="tx1"/>
                </a:solidFill>
                <a:latin typeface="맑은 고딕" pitchFamily="50" charset="-127"/>
                <a:ea typeface="맑은 고딕" pitchFamily="50" charset="-127"/>
                <a:cs typeface="Helvetica" panose="020B0604020202020204" pitchFamily="34" charset="0"/>
              </a:rPr>
              <a:t>.</a:t>
            </a:r>
          </a:p>
        </p:txBody>
      </p:sp>
      <p:sp>
        <p:nvSpPr>
          <p:cNvPr id="210" name="好看指数"/>
          <p:cNvSpPr txBox="1"/>
          <p:nvPr/>
        </p:nvSpPr>
        <p:spPr>
          <a:xfrm>
            <a:off x="2808238" y="5912345"/>
            <a:ext cx="1473853" cy="355601"/>
          </a:xfrm>
          <a:prstGeom prst="rect">
            <a:avLst/>
          </a:prstGeom>
          <a:ln w="3175">
            <a:miter lim="400000"/>
          </a:ln>
          <a:extLst>
            <a:ext uri="{C572A759-6A51-4108-AA02-DFA0A04FC94B}">
              <ma14:wrappingTextBoxFlag xmlns:ma14="http://schemas.microsoft.com/office/mac/drawingml/2011/main" xmlns="" val="1"/>
            </a:ext>
          </a:extLst>
        </p:spPr>
        <p:txBody>
          <a:bodyPr lIns="50800" tIns="50800" rIns="50800" bIns="50800"/>
          <a:lstStyle/>
          <a:p>
            <a:pPr marR="457200" indent="304800" algn="l" defTabSz="457200">
              <a:defRPr sz="1100" b="0">
                <a:solidFill>
                  <a:srgbClr val="374352"/>
                </a:solidFill>
                <a:latin typeface="Helvetica"/>
                <a:ea typeface="Helvetica"/>
                <a:cs typeface="Helvetica"/>
                <a:sym typeface="Helvetica"/>
              </a:defRPr>
            </a:pPr>
            <a:r>
              <a:rPr lang="ko-KR" altLang="en-US" dirty="0" smtClean="0">
                <a:solidFill>
                  <a:schemeClr val="tx1"/>
                </a:solidFill>
                <a:latin typeface="맑은 고딕" pitchFamily="50" charset="-127"/>
                <a:ea typeface="맑은 고딕" pitchFamily="50" charset="-127"/>
                <a:cs typeface="Helvetica"/>
                <a:sym typeface="Helvetica"/>
              </a:rPr>
              <a:t>호감지수</a:t>
            </a:r>
            <a:endParaRPr dirty="0">
              <a:solidFill>
                <a:schemeClr val="tx1"/>
              </a:solidFill>
              <a:latin typeface="맑은 고딕" pitchFamily="50" charset="-127"/>
              <a:ea typeface="맑은 고딕" pitchFamily="50" charset="-127"/>
              <a:cs typeface="Times New Roman"/>
              <a:sym typeface="Times New Roman"/>
            </a:endParaRPr>
          </a:p>
          <a:p>
            <a:pPr marR="457200" indent="304800" algn="just" defTabSz="457200">
              <a:spcBef>
                <a:spcPts val="300"/>
              </a:spcBef>
              <a:defRPr sz="1100" b="0">
                <a:solidFill>
                  <a:srgbClr val="374352"/>
                </a:solidFill>
                <a:latin typeface="Helvetica"/>
                <a:ea typeface="Helvetica"/>
                <a:cs typeface="Helvetica"/>
                <a:sym typeface="Helvetica"/>
              </a:defRPr>
            </a:pPr>
            <a:endParaRPr dirty="0">
              <a:solidFill>
                <a:schemeClr val="tx1"/>
              </a:solidFill>
              <a:latin typeface="맑은 고딕" pitchFamily="50" charset="-127"/>
              <a:ea typeface="맑은 고딕" pitchFamily="50" charset="-127"/>
              <a:cs typeface="Times New Roman"/>
              <a:sym typeface="Times New Roman"/>
            </a:endParaRPr>
          </a:p>
          <a:p>
            <a:pPr marR="457200" algn="just" defTabSz="457200">
              <a:defRPr sz="1100" b="0">
                <a:solidFill>
                  <a:srgbClr val="374352"/>
                </a:solidFill>
                <a:latin typeface="Helvetica"/>
                <a:ea typeface="Helvetica"/>
                <a:cs typeface="Helvetica"/>
                <a:sym typeface="Helvetica"/>
              </a:defRPr>
            </a:pPr>
            <a:endParaRPr dirty="0">
              <a:solidFill>
                <a:schemeClr val="tx1"/>
              </a:solidFill>
              <a:latin typeface="맑은 고딕" pitchFamily="50" charset="-127"/>
              <a:ea typeface="맑은 고딕" pitchFamily="50" charset="-127"/>
              <a:cs typeface="Times New Roman"/>
              <a:sym typeface="Times New Roman"/>
            </a:endParaRPr>
          </a:p>
          <a:p>
            <a:pPr marR="457200" indent="304800" algn="l" defTabSz="457200">
              <a:defRPr sz="1100" b="0">
                <a:solidFill>
                  <a:srgbClr val="374352"/>
                </a:solidFill>
                <a:latin typeface="Helvetica"/>
                <a:ea typeface="Helvetica"/>
                <a:cs typeface="Helvetica"/>
                <a:sym typeface="Helvetica"/>
              </a:defRPr>
            </a:pPr>
            <a:endParaRPr dirty="0">
              <a:solidFill>
                <a:schemeClr val="tx1"/>
              </a:solidFill>
              <a:latin typeface="맑은 고딕" pitchFamily="50" charset="-127"/>
              <a:ea typeface="맑은 고딕" pitchFamily="50" charset="-127"/>
              <a:cs typeface="Times New Roman"/>
              <a:sym typeface="Times New Roman"/>
            </a:endParaRPr>
          </a:p>
        </p:txBody>
      </p:sp>
      <p:sp>
        <p:nvSpPr>
          <p:cNvPr id="211" name="“好看指数”是语戏根据通过读者阅读行为的数据积累和作品人气衰减速率的记录与分析产生的一个曲线。…"/>
          <p:cNvSpPr txBox="1"/>
          <p:nvPr/>
        </p:nvSpPr>
        <p:spPr>
          <a:xfrm>
            <a:off x="864022" y="6726680"/>
            <a:ext cx="6768678" cy="765402"/>
          </a:xfrm>
          <a:prstGeom prst="rect">
            <a:avLst/>
          </a:prstGeom>
          <a:ln w="3175">
            <a:miter lim="400000"/>
          </a:ln>
          <a:extLst>
            <a:ext uri="{C572A759-6A51-4108-AA02-DFA0A04FC94B}">
              <ma14:wrappingTextBoxFlag xmlns:ma14="http://schemas.microsoft.com/office/mac/drawingml/2011/main" xmlns="" val="1"/>
            </a:ext>
          </a:extLst>
        </p:spPr>
        <p:txBody>
          <a:bodyPr lIns="50800" tIns="50800" rIns="50800" bIns="50800"/>
          <a:lstStyle/>
          <a:p>
            <a:pPr marR="457200" indent="304800" algn="l" defTabSz="457200">
              <a:spcBef>
                <a:spcPts val="300"/>
              </a:spcBef>
              <a:defRPr sz="1100" b="0">
                <a:solidFill>
                  <a:srgbClr val="374352"/>
                </a:solidFill>
                <a:latin typeface="Helvetica"/>
                <a:ea typeface="Helvetica"/>
                <a:cs typeface="Helvetica"/>
                <a:sym typeface="Helvetica"/>
              </a:defRPr>
            </a:pPr>
            <a:r>
              <a:rPr sz="1200" dirty="0" smtClean="0">
                <a:solidFill>
                  <a:schemeClr val="tx1"/>
                </a:solidFill>
                <a:latin typeface="맑은 고딕" pitchFamily="50" charset="-127"/>
                <a:ea typeface="맑은 고딕" pitchFamily="50" charset="-127"/>
              </a:rPr>
              <a:t>“</a:t>
            </a:r>
            <a:r>
              <a:rPr lang="ko-KR" altLang="en-US" sz="1200" dirty="0" smtClean="0">
                <a:solidFill>
                  <a:schemeClr val="tx1"/>
                </a:solidFill>
                <a:latin typeface="맑은 고딕" pitchFamily="50" charset="-127"/>
                <a:ea typeface="맑은 고딕" pitchFamily="50" charset="-127"/>
              </a:rPr>
              <a:t>호감지수</a:t>
            </a:r>
            <a:r>
              <a:rPr sz="1200" dirty="0" smtClean="0">
                <a:solidFill>
                  <a:schemeClr val="tx1"/>
                </a:solidFill>
                <a:latin typeface="맑은 고딕" pitchFamily="50" charset="-127"/>
                <a:ea typeface="맑은 고딕" pitchFamily="50" charset="-127"/>
              </a:rPr>
              <a:t>”</a:t>
            </a:r>
            <a:r>
              <a:rPr lang="ko-KR" altLang="en-US" sz="1200" dirty="0" smtClean="0">
                <a:solidFill>
                  <a:schemeClr val="tx1"/>
                </a:solidFill>
                <a:latin typeface="맑은 고딕" pitchFamily="50" charset="-127"/>
                <a:ea typeface="맑은 고딕" pitchFamily="50" charset="-127"/>
              </a:rPr>
              <a:t>는 독자의 구독 행위 데이터 누적과 작품의 인기</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가</a:t>
            </a:r>
            <a:r>
              <a:rPr lang="ko-KR" altLang="en-US" sz="1200" dirty="0" smtClean="0">
                <a:solidFill>
                  <a:schemeClr val="tx1"/>
                </a:solidFill>
                <a:latin typeface="맑은 고딕" pitchFamily="50" charset="-127"/>
                <a:ea typeface="맑은 고딕" pitchFamily="50" charset="-127"/>
              </a:rPr>
              <a:t> 떨어지는 속도의 기록과 분석을 통해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만들어진</a:t>
            </a:r>
            <a:r>
              <a:rPr lang="ko-KR" altLang="en-US" sz="1200" dirty="0" smtClean="0">
                <a:solidFill>
                  <a:schemeClr val="tx1"/>
                </a:solidFill>
                <a:latin typeface="맑은 고딕" pitchFamily="50" charset="-127"/>
                <a:ea typeface="맑은 고딕" pitchFamily="50" charset="-127"/>
              </a:rPr>
              <a:t> 곡선을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뜻합니</a:t>
            </a:r>
            <a:r>
              <a:rPr lang="ko-KR" altLang="en-US" sz="1200" dirty="0" smtClean="0">
                <a:solidFill>
                  <a:schemeClr val="tx1"/>
                </a:solidFill>
                <a:latin typeface="맑은 고딕" pitchFamily="50" charset="-127"/>
                <a:ea typeface="맑은 고딕" pitchFamily="50" charset="-127"/>
              </a:rPr>
              <a:t>다</a:t>
            </a:r>
            <a:r>
              <a:rPr lang="en-US" altLang="ko-KR" sz="1200" dirty="0" smtClean="0">
                <a:solidFill>
                  <a:schemeClr val="tx1"/>
                </a:solidFill>
                <a:latin typeface="맑은 고딕" pitchFamily="50" charset="-127"/>
                <a:ea typeface="맑은 고딕" pitchFamily="50" charset="-127"/>
              </a:rPr>
              <a:t>.</a:t>
            </a:r>
            <a:r>
              <a:rPr lang="ko-KR" altLang="en-US" sz="1200" dirty="0" smtClean="0">
                <a:solidFill>
                  <a:schemeClr val="tx1"/>
                </a:solidFill>
                <a:latin typeface="맑은 고딕" pitchFamily="50" charset="-127"/>
                <a:ea typeface="맑은 고딕" pitchFamily="50" charset="-127"/>
              </a:rPr>
              <a:t> </a:t>
            </a:r>
            <a:endParaRPr lang="en-US" altLang="ko-KR" sz="1200" dirty="0" smtClean="0">
              <a:solidFill>
                <a:schemeClr val="tx1"/>
              </a:solidFill>
              <a:latin typeface="맑은 고딕" pitchFamily="50" charset="-127"/>
              <a:ea typeface="맑은 고딕" pitchFamily="50" charset="-127"/>
            </a:endParaRPr>
          </a:p>
          <a:p>
            <a:pPr marR="457200" indent="304800" algn="l" defTabSz="457200">
              <a:spcBef>
                <a:spcPts val="300"/>
              </a:spcBef>
              <a:defRPr sz="1100" b="0">
                <a:solidFill>
                  <a:srgbClr val="374352"/>
                </a:solidFill>
                <a:latin typeface="Helvetica"/>
                <a:ea typeface="Helvetica"/>
                <a:cs typeface="Helvetica"/>
                <a:sym typeface="Helvetica"/>
              </a:defRPr>
            </a:pPr>
            <a:r>
              <a:rPr lang="ko-KR" altLang="en-US" sz="1200" dirty="0" smtClean="0">
                <a:solidFill>
                  <a:schemeClr val="tx1"/>
                </a:solidFill>
                <a:latin typeface="맑은 고딕" pitchFamily="50" charset="-127"/>
                <a:ea typeface="맑은 고딕" pitchFamily="50" charset="-127"/>
              </a:rPr>
              <a:t>종합하면 아래의 공식이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나옵니다</a:t>
            </a:r>
            <a:r>
              <a:rPr lang="en-US" altLang="ko-KR"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a:t>
            </a:r>
            <a:r>
              <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Helvetica"/>
              </a:rPr>
              <a:t> </a:t>
            </a:r>
            <a:endParaRPr lang="ko-KR" altLang="en-US" sz="1200" b="0" dirty="0" smtClean="0">
              <a:solidFill>
                <a:schemeClr val="tx1"/>
              </a:solidFill>
              <a:uFill>
                <a:solidFill>
                  <a:srgbClr val="000000"/>
                </a:solidFill>
              </a:uFill>
              <a:latin typeface="맑은 고딕" pitchFamily="50" charset="-127"/>
              <a:ea typeface="맑은 고딕" pitchFamily="50" charset="-127"/>
              <a:cs typeface="Helvetica"/>
              <a:sym typeface="Times New Roman"/>
            </a:endParaRPr>
          </a:p>
          <a:p>
            <a:pPr marR="457200" indent="304800" algn="l" defTabSz="457200">
              <a:defRPr sz="1100" b="0">
                <a:solidFill>
                  <a:srgbClr val="374352"/>
                </a:solidFill>
                <a:latin typeface="Helvetica"/>
                <a:ea typeface="Helvetica"/>
                <a:cs typeface="Helvetica"/>
                <a:sym typeface="Helvetica"/>
              </a:defRPr>
            </a:pPr>
            <a:endParaRPr sz="1200" dirty="0">
              <a:solidFill>
                <a:schemeClr val="tx1"/>
              </a:solidFill>
              <a:latin typeface="맑은 고딕" pitchFamily="50" charset="-127"/>
              <a:ea typeface="맑은 고딕" pitchFamily="50" charset="-127"/>
              <a:cs typeface="Times New Roman"/>
              <a:sym typeface="Times New Roman"/>
            </a:endParaRPr>
          </a:p>
        </p:txBody>
      </p:sp>
      <p:pic>
        <p:nvPicPr>
          <p:cNvPr id="213" name="图像" descr="图像"/>
          <p:cNvPicPr>
            <a:picLocks noChangeAspect="1"/>
          </p:cNvPicPr>
          <p:nvPr/>
        </p:nvPicPr>
        <p:blipFill>
          <a:blip r:embed="rId2" cstate="print"/>
          <a:stretch>
            <a:fillRect/>
          </a:stretch>
        </p:blipFill>
        <p:spPr>
          <a:xfrm>
            <a:off x="713342" y="2539016"/>
            <a:ext cx="5983328" cy="3368890"/>
          </a:xfrm>
          <a:prstGeom prst="rect">
            <a:avLst/>
          </a:prstGeom>
          <a:ln w="3175">
            <a:miter lim="400000"/>
          </a:ln>
        </p:spPr>
      </p:pic>
      <p:pic>
        <p:nvPicPr>
          <p:cNvPr id="214" name="图像" descr="图像"/>
          <p:cNvPicPr>
            <a:picLocks noChangeAspect="1"/>
          </p:cNvPicPr>
          <p:nvPr/>
        </p:nvPicPr>
        <p:blipFill>
          <a:blip r:embed="rId3" cstate="print">
            <a:extLst/>
          </a:blip>
          <a:stretch>
            <a:fillRect/>
          </a:stretch>
        </p:blipFill>
        <p:spPr>
          <a:xfrm>
            <a:off x="3751127" y="7492082"/>
            <a:ext cx="3305583" cy="1125443"/>
          </a:xfrm>
          <a:prstGeom prst="rect">
            <a:avLst/>
          </a:prstGeom>
          <a:ln w="3175">
            <a:miter lim="400000"/>
          </a:ln>
        </p:spPr>
      </p:pic>
      <p:grpSp>
        <p:nvGrpSpPr>
          <p:cNvPr id="8" name="组合 7"/>
          <p:cNvGrpSpPr/>
          <p:nvPr/>
        </p:nvGrpSpPr>
        <p:grpSpPr>
          <a:xfrm>
            <a:off x="6130618" y="9224596"/>
            <a:ext cx="925820" cy="932229"/>
            <a:chOff x="3575740" y="7856019"/>
            <a:chExt cx="925820" cy="932229"/>
          </a:xfrm>
        </p:grpSpPr>
        <p:sp>
          <p:nvSpPr>
            <p:cNvPr id="9" name="圆形"/>
            <p:cNvSpPr/>
            <p:nvPr/>
          </p:nvSpPr>
          <p:spPr>
            <a:xfrm>
              <a:off x="3575740" y="7856019"/>
              <a:ext cx="925820" cy="932229"/>
            </a:xfrm>
            <a:prstGeom prst="ellipse">
              <a:avLst/>
            </a:prstGeom>
            <a:solidFill>
              <a:srgbClr val="58B6C0"/>
            </a:solidFill>
            <a:ln w="3175">
              <a:miter lim="400000"/>
            </a:ln>
          </p:spPr>
          <p:txBody>
            <a:bodyPr lIns="45719" rIns="45719" anchor="ctr"/>
            <a:lstStyle/>
            <a:p>
              <a:pPr defTabSz="685754">
                <a:defRPr sz="8800" b="0">
                  <a:solidFill>
                    <a:srgbClr val="FFFFFF"/>
                  </a:solidFill>
                  <a:latin typeface="Arial"/>
                  <a:ea typeface="Arial"/>
                  <a:cs typeface="Arial"/>
                  <a:sym typeface="Arial"/>
                </a:defRPr>
              </a:pPr>
              <a:endParaRPr>
                <a:solidFill>
                  <a:schemeClr val="tx1"/>
                </a:solidFill>
                <a:latin typeface="맑은 고딕" pitchFamily="50" charset="-127"/>
                <a:ea typeface="맑은 고딕" pitchFamily="50" charset="-127"/>
              </a:endParaRPr>
            </a:p>
          </p:txBody>
        </p:sp>
        <p:grpSp>
          <p:nvGrpSpPr>
            <p:cNvPr id="10" name="成组"/>
            <p:cNvGrpSpPr/>
            <p:nvPr/>
          </p:nvGrpSpPr>
          <p:grpSpPr>
            <a:xfrm>
              <a:off x="3816350" y="8106618"/>
              <a:ext cx="475945" cy="431032"/>
              <a:chOff x="31343" y="0"/>
              <a:chExt cx="475943" cy="431030"/>
            </a:xfrm>
          </p:grpSpPr>
          <p:sp>
            <p:nvSpPr>
              <p:cNvPr id="11" name="三角形"/>
              <p:cNvSpPr/>
              <p:nvPr/>
            </p:nvSpPr>
            <p:spPr>
              <a:xfrm>
                <a:off x="164575" y="245554"/>
                <a:ext cx="94044" cy="94044"/>
              </a:xfrm>
              <a:custGeom>
                <a:avLst/>
                <a:gdLst/>
                <a:ahLst/>
                <a:cxnLst>
                  <a:cxn ang="0">
                    <a:pos x="wd2" y="hd2"/>
                  </a:cxn>
                  <a:cxn ang="5400000">
                    <a:pos x="wd2" y="hd2"/>
                  </a:cxn>
                  <a:cxn ang="10800000">
                    <a:pos x="wd2" y="hd2"/>
                  </a:cxn>
                  <a:cxn ang="16200000">
                    <a:pos x="wd2" y="hd2"/>
                  </a:cxn>
                </a:cxnLst>
                <a:rect l="0" t="0" r="r" b="b"/>
                <a:pathLst>
                  <a:path w="21600" h="21600" extrusionOk="0">
                    <a:moveTo>
                      <a:pt x="21600" y="12000"/>
                    </a:moveTo>
                    <a:lnTo>
                      <a:pt x="9600" y="0"/>
                    </a:lnTo>
                    <a:lnTo>
                      <a:pt x="0" y="21600"/>
                    </a:lnTo>
                    <a:lnTo>
                      <a:pt x="21600" y="12000"/>
                    </a:lnTo>
                    <a:close/>
                  </a:path>
                </a:pathLst>
              </a:custGeom>
              <a:solidFill>
                <a:srgbClr val="FFFFFF"/>
              </a:solidFill>
              <a:ln w="3175" cap="flat">
                <a:noFill/>
                <a:miter lim="400000"/>
              </a:ln>
              <a:effectLst/>
            </p:spPr>
            <p:txBody>
              <a:bodyPr wrap="square" lIns="45719" tIns="45719" rIns="45719" bIns="45719" numCol="1" anchor="t">
                <a:noAutofit/>
              </a:bodyPr>
              <a:lstStyle/>
              <a:p>
                <a:pPr algn="l" defTabSz="685754">
                  <a:defRPr sz="1300" b="0">
                    <a:latin typeface="Arial"/>
                    <a:ea typeface="Arial"/>
                    <a:cs typeface="Arial"/>
                    <a:sym typeface="Arial"/>
                  </a:defRPr>
                </a:pPr>
                <a:endParaRPr>
                  <a:solidFill>
                    <a:schemeClr val="tx1"/>
                  </a:solidFill>
                  <a:latin typeface="맑은 고딕" pitchFamily="50" charset="-127"/>
                  <a:ea typeface="맑은 고딕" pitchFamily="50" charset="-127"/>
                </a:endParaRPr>
              </a:p>
            </p:txBody>
          </p:sp>
          <p:sp>
            <p:nvSpPr>
              <p:cNvPr id="12" name="正方形"/>
              <p:cNvSpPr/>
              <p:nvPr/>
            </p:nvSpPr>
            <p:spPr>
              <a:xfrm>
                <a:off x="245435" y="284618"/>
                <a:ext cx="28979" cy="28979"/>
              </a:xfrm>
              <a:prstGeom prst="rect">
                <a:avLst/>
              </a:prstGeom>
              <a:solidFill>
                <a:srgbClr val="FFFFFF"/>
              </a:solidFill>
              <a:ln w="3175" cap="flat">
                <a:noFill/>
                <a:miter lim="400000"/>
              </a:ln>
              <a:effectLst/>
            </p:spPr>
            <p:txBody>
              <a:bodyPr wrap="square" lIns="45719" tIns="45719" rIns="45719" bIns="45719" numCol="1" anchor="t">
                <a:noAutofit/>
              </a:bodyPr>
              <a:lstStyle/>
              <a:p>
                <a:pPr algn="l" defTabSz="685754">
                  <a:defRPr sz="1300" b="0">
                    <a:latin typeface="Arial"/>
                    <a:ea typeface="Arial"/>
                    <a:cs typeface="Arial"/>
                    <a:sym typeface="Arial"/>
                  </a:defRPr>
                </a:pPr>
                <a:endParaRPr>
                  <a:solidFill>
                    <a:schemeClr val="tx1"/>
                  </a:solidFill>
                  <a:latin typeface="맑은 고딕" pitchFamily="50" charset="-127"/>
                  <a:ea typeface="맑은 고딕" pitchFamily="50" charset="-127"/>
                </a:endParaRPr>
              </a:p>
            </p:txBody>
          </p:sp>
          <p:sp>
            <p:nvSpPr>
              <p:cNvPr id="13" name="形状"/>
              <p:cNvSpPr/>
              <p:nvPr/>
            </p:nvSpPr>
            <p:spPr>
              <a:xfrm>
                <a:off x="219432" y="20898"/>
                <a:ext cx="237721" cy="232495"/>
              </a:xfrm>
              <a:custGeom>
                <a:avLst/>
                <a:gdLst/>
                <a:ahLst/>
                <a:cxnLst>
                  <a:cxn ang="0">
                    <a:pos x="wd2" y="hd2"/>
                  </a:cxn>
                  <a:cxn ang="5400000">
                    <a:pos x="wd2" y="hd2"/>
                  </a:cxn>
                  <a:cxn ang="10800000">
                    <a:pos x="wd2" y="hd2"/>
                  </a:cxn>
                  <a:cxn ang="16200000">
                    <a:pos x="wd2" y="hd2"/>
                  </a:cxn>
                </a:cxnLst>
                <a:rect l="0" t="0" r="r" b="b"/>
                <a:pathLst>
                  <a:path w="21600" h="21600" extrusionOk="0">
                    <a:moveTo>
                      <a:pt x="19226" y="0"/>
                    </a:moveTo>
                    <a:lnTo>
                      <a:pt x="0" y="19658"/>
                    </a:lnTo>
                    <a:lnTo>
                      <a:pt x="1899" y="21600"/>
                    </a:lnTo>
                    <a:lnTo>
                      <a:pt x="21600" y="1942"/>
                    </a:lnTo>
                    <a:lnTo>
                      <a:pt x="19226" y="0"/>
                    </a:lnTo>
                    <a:close/>
                  </a:path>
                </a:pathLst>
              </a:custGeom>
              <a:solidFill>
                <a:srgbClr val="FFFFFF"/>
              </a:solidFill>
              <a:ln w="3175" cap="flat">
                <a:noFill/>
                <a:miter lim="400000"/>
              </a:ln>
              <a:effectLst/>
            </p:spPr>
            <p:txBody>
              <a:bodyPr wrap="square" lIns="45719" tIns="45719" rIns="45719" bIns="45719" numCol="1" anchor="t">
                <a:noAutofit/>
              </a:bodyPr>
              <a:lstStyle/>
              <a:p>
                <a:pPr algn="l" defTabSz="685754">
                  <a:defRPr sz="1300" b="0">
                    <a:latin typeface="Arial"/>
                    <a:ea typeface="Arial"/>
                    <a:cs typeface="Arial"/>
                    <a:sym typeface="Arial"/>
                  </a:defRPr>
                </a:pPr>
                <a:endParaRPr>
                  <a:solidFill>
                    <a:schemeClr val="tx1"/>
                  </a:solidFill>
                  <a:latin typeface="맑은 고딕" pitchFamily="50" charset="-127"/>
                  <a:ea typeface="맑은 고딕" pitchFamily="50" charset="-127"/>
                </a:endParaRPr>
              </a:p>
            </p:txBody>
          </p:sp>
          <p:sp>
            <p:nvSpPr>
              <p:cNvPr id="14" name="形状"/>
              <p:cNvSpPr/>
              <p:nvPr/>
            </p:nvSpPr>
            <p:spPr>
              <a:xfrm>
                <a:off x="250780" y="52246"/>
                <a:ext cx="237721" cy="235107"/>
              </a:xfrm>
              <a:custGeom>
                <a:avLst/>
                <a:gdLst/>
                <a:ahLst/>
                <a:cxnLst>
                  <a:cxn ang="0">
                    <a:pos x="wd2" y="hd2"/>
                  </a:cxn>
                  <a:cxn ang="5400000">
                    <a:pos x="wd2" y="hd2"/>
                  </a:cxn>
                  <a:cxn ang="10800000">
                    <a:pos x="wd2" y="hd2"/>
                  </a:cxn>
                  <a:cxn ang="16200000">
                    <a:pos x="wd2" y="hd2"/>
                  </a:cxn>
                </a:cxnLst>
                <a:rect l="0" t="0" r="r" b="b"/>
                <a:pathLst>
                  <a:path w="21600" h="21600" extrusionOk="0">
                    <a:moveTo>
                      <a:pt x="0" y="19680"/>
                    </a:moveTo>
                    <a:lnTo>
                      <a:pt x="1899" y="21600"/>
                    </a:lnTo>
                    <a:lnTo>
                      <a:pt x="21600" y="1920"/>
                    </a:lnTo>
                    <a:lnTo>
                      <a:pt x="19701" y="0"/>
                    </a:lnTo>
                    <a:lnTo>
                      <a:pt x="0" y="19680"/>
                    </a:lnTo>
                    <a:close/>
                  </a:path>
                </a:pathLst>
              </a:custGeom>
              <a:solidFill>
                <a:srgbClr val="FFFFFF"/>
              </a:solidFill>
              <a:ln w="3175" cap="flat">
                <a:noFill/>
                <a:miter lim="400000"/>
              </a:ln>
              <a:effectLst/>
            </p:spPr>
            <p:txBody>
              <a:bodyPr wrap="square" lIns="45719" tIns="45719" rIns="45719" bIns="45719" numCol="1" anchor="t">
                <a:noAutofit/>
              </a:bodyPr>
              <a:lstStyle/>
              <a:p>
                <a:pPr algn="l" defTabSz="685754">
                  <a:defRPr sz="1300" b="0">
                    <a:latin typeface="Arial"/>
                    <a:ea typeface="Arial"/>
                    <a:cs typeface="Arial"/>
                    <a:sym typeface="Arial"/>
                  </a:defRPr>
                </a:pPr>
                <a:endParaRPr>
                  <a:solidFill>
                    <a:schemeClr val="tx1"/>
                  </a:solidFill>
                  <a:latin typeface="맑은 고딕" pitchFamily="50" charset="-127"/>
                  <a:ea typeface="맑은 고딕" pitchFamily="50" charset="-127"/>
                </a:endParaRPr>
              </a:p>
            </p:txBody>
          </p:sp>
          <p:sp>
            <p:nvSpPr>
              <p:cNvPr id="15" name="形状"/>
              <p:cNvSpPr/>
              <p:nvPr/>
            </p:nvSpPr>
            <p:spPr>
              <a:xfrm>
                <a:off x="446703" y="870"/>
                <a:ext cx="60583" cy="56601"/>
              </a:xfrm>
              <a:custGeom>
                <a:avLst/>
                <a:gdLst/>
                <a:ahLst/>
                <a:cxnLst>
                  <a:cxn ang="0">
                    <a:pos x="wd2" y="hd2"/>
                  </a:cxn>
                  <a:cxn ang="5400000">
                    <a:pos x="wd2" y="hd2"/>
                  </a:cxn>
                  <a:cxn ang="10800000">
                    <a:pos x="wd2" y="hd2"/>
                  </a:cxn>
                  <a:cxn ang="16200000">
                    <a:pos x="wd2" y="hd2"/>
                  </a:cxn>
                </a:cxnLst>
                <a:rect l="0" t="0" r="r" b="b"/>
                <a:pathLst>
                  <a:path w="17890" h="18000" extrusionOk="0">
                    <a:moveTo>
                      <a:pt x="14400" y="2880"/>
                    </a:moveTo>
                    <a:cubicBezTo>
                      <a:pt x="8229" y="-3600"/>
                      <a:pt x="0" y="2880"/>
                      <a:pt x="0" y="2880"/>
                    </a:cubicBezTo>
                    <a:cubicBezTo>
                      <a:pt x="15429" y="18000"/>
                      <a:pt x="15429" y="18000"/>
                      <a:pt x="15429" y="18000"/>
                    </a:cubicBezTo>
                    <a:cubicBezTo>
                      <a:pt x="15429" y="18000"/>
                      <a:pt x="21600" y="10440"/>
                      <a:pt x="14400" y="2880"/>
                    </a:cubicBezTo>
                    <a:close/>
                  </a:path>
                </a:pathLst>
              </a:custGeom>
              <a:solidFill>
                <a:srgbClr val="FFFFFF"/>
              </a:solidFill>
              <a:ln w="3175" cap="flat">
                <a:noFill/>
                <a:miter lim="400000"/>
              </a:ln>
              <a:effectLst/>
            </p:spPr>
            <p:txBody>
              <a:bodyPr wrap="square" lIns="45719" tIns="45719" rIns="45719" bIns="45719" numCol="1" anchor="t">
                <a:noAutofit/>
              </a:bodyPr>
              <a:lstStyle/>
              <a:p>
                <a:pPr algn="l" defTabSz="685754">
                  <a:defRPr sz="1300" b="0">
                    <a:latin typeface="Arial"/>
                    <a:ea typeface="Arial"/>
                    <a:cs typeface="Arial"/>
                    <a:sym typeface="Arial"/>
                  </a:defRPr>
                </a:pPr>
                <a:endParaRPr>
                  <a:solidFill>
                    <a:schemeClr val="tx1"/>
                  </a:solidFill>
                  <a:latin typeface="맑은 고딕" pitchFamily="50" charset="-127"/>
                  <a:ea typeface="맑은 고딕" pitchFamily="50" charset="-127"/>
                </a:endParaRPr>
              </a:p>
            </p:txBody>
          </p:sp>
          <p:sp>
            <p:nvSpPr>
              <p:cNvPr id="16" name="形状"/>
              <p:cNvSpPr/>
              <p:nvPr/>
            </p:nvSpPr>
            <p:spPr>
              <a:xfrm>
                <a:off x="31343" y="0"/>
                <a:ext cx="436255" cy="431030"/>
              </a:xfrm>
              <a:custGeom>
                <a:avLst/>
                <a:gdLst/>
                <a:ahLst/>
                <a:cxnLst>
                  <a:cxn ang="0">
                    <a:pos x="wd2" y="hd2"/>
                  </a:cxn>
                  <a:cxn ang="5400000">
                    <a:pos x="wd2" y="hd2"/>
                  </a:cxn>
                  <a:cxn ang="10800000">
                    <a:pos x="wd2" y="hd2"/>
                  </a:cxn>
                  <a:cxn ang="16200000">
                    <a:pos x="wd2" y="hd2"/>
                  </a:cxn>
                </a:cxnLst>
                <a:rect l="0" t="0" r="r" b="b"/>
                <a:pathLst>
                  <a:path w="21600" h="21600" extrusionOk="0">
                    <a:moveTo>
                      <a:pt x="19013" y="18982"/>
                    </a:moveTo>
                    <a:lnTo>
                      <a:pt x="2587" y="18982"/>
                    </a:lnTo>
                    <a:lnTo>
                      <a:pt x="2587" y="2618"/>
                    </a:lnTo>
                    <a:lnTo>
                      <a:pt x="17978" y="2618"/>
                    </a:lnTo>
                    <a:lnTo>
                      <a:pt x="20695" y="0"/>
                    </a:lnTo>
                    <a:lnTo>
                      <a:pt x="0" y="0"/>
                    </a:lnTo>
                    <a:lnTo>
                      <a:pt x="0" y="21600"/>
                    </a:lnTo>
                    <a:lnTo>
                      <a:pt x="21600" y="21600"/>
                    </a:lnTo>
                    <a:lnTo>
                      <a:pt x="21600" y="7985"/>
                    </a:lnTo>
                    <a:lnTo>
                      <a:pt x="19013" y="10604"/>
                    </a:lnTo>
                    <a:lnTo>
                      <a:pt x="19013" y="18982"/>
                    </a:lnTo>
                    <a:close/>
                  </a:path>
                </a:pathLst>
              </a:custGeom>
              <a:solidFill>
                <a:srgbClr val="FFFFFF"/>
              </a:solidFill>
              <a:ln w="3175" cap="flat">
                <a:noFill/>
                <a:miter lim="400000"/>
              </a:ln>
              <a:effectLst/>
            </p:spPr>
            <p:txBody>
              <a:bodyPr wrap="square" lIns="45719" tIns="45719" rIns="45719" bIns="45719" numCol="1" anchor="t">
                <a:noAutofit/>
              </a:bodyPr>
              <a:lstStyle/>
              <a:p>
                <a:pPr algn="l" defTabSz="685754">
                  <a:defRPr sz="1300" b="0">
                    <a:latin typeface="Arial"/>
                    <a:ea typeface="Arial"/>
                    <a:cs typeface="Arial"/>
                    <a:sym typeface="Arial"/>
                  </a:defRPr>
                </a:pPr>
                <a:endParaRPr>
                  <a:solidFill>
                    <a:schemeClr val="tx1"/>
                  </a:solidFill>
                  <a:latin typeface="맑은 고딕" pitchFamily="50" charset="-127"/>
                  <a:ea typeface="맑은 고딕" pitchFamily="50" charset="-127"/>
                </a:endParaRPr>
              </a:p>
            </p:txBody>
          </p:sp>
        </p:grpSp>
      </p:gr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cap="flat">
          <a:noFill/>
          <a:miter lim="400000"/>
        </a:ln>
        <a:effectLst/>
        <a:sp3d/>
      </a:spPr>
      <a:bodyPr rot="0" spcFirstLastPara="1" vertOverflow="overflow" horzOverflow="overflow" vert="horz" wrap="square" lIns="8893" tIns="8893" rIns="8893" bIns="8893" numCol="1" spcCol="38100" rtlCol="0" anchor="ctr">
        <a:spAutoFit/>
      </a:bodyPr>
      <a:lstStyle>
        <a:defPPr marL="0" marR="0" indent="0" algn="ctr" defTabSz="647336"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175"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8893" tIns="8893" rIns="8893" bIns="8893" numCol="1" spcCol="38100" rtlCol="0" anchor="ctr">
        <a:spAutoFit/>
      </a:bodyPr>
      <a:lstStyle>
        <a:defPPr marL="0" marR="0" indent="0" algn="ctr" defTabSz="647336"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cap="flat">
          <a:noFill/>
          <a:miter lim="400000"/>
        </a:ln>
        <a:effectLst/>
        <a:sp3d/>
      </a:spPr>
      <a:bodyPr rot="0" spcFirstLastPara="1" vertOverflow="overflow" horzOverflow="overflow" vert="horz" wrap="square" lIns="8893" tIns="8893" rIns="8893" bIns="8893" numCol="1" spcCol="38100" rtlCol="0" anchor="ctr">
        <a:spAutoFit/>
      </a:bodyPr>
      <a:lstStyle>
        <a:defPPr marL="0" marR="0" indent="0" algn="ctr" defTabSz="647336"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175"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8893" tIns="8893" rIns="8893" bIns="8893" numCol="1" spcCol="38100" rtlCol="0" anchor="ctr">
        <a:spAutoFit/>
      </a:bodyPr>
      <a:lstStyle>
        <a:defPPr marL="0" marR="0" indent="0" algn="ctr" defTabSz="647336"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6604</TotalTime>
  <Words>2097</Words>
  <Application>Microsoft Office PowerPoint</Application>
  <PresentationFormat>사용자 지정</PresentationFormat>
  <Paragraphs>361</Paragraphs>
  <Slides>28</Slides>
  <Notes>1</Notes>
  <HiddenSlides>0</HiddenSlides>
  <MMClips>0</MMClips>
  <ScaleCrop>false</ScaleCrop>
  <HeadingPairs>
    <vt:vector size="6" baseType="variant">
      <vt:variant>
        <vt:lpstr>사용한 글꼴</vt:lpstr>
      </vt:variant>
      <vt:variant>
        <vt:i4>11</vt:i4>
      </vt:variant>
      <vt:variant>
        <vt:lpstr>테마</vt:lpstr>
      </vt:variant>
      <vt:variant>
        <vt:i4>1</vt:i4>
      </vt:variant>
      <vt:variant>
        <vt:lpstr>슬라이드 제목</vt:lpstr>
      </vt:variant>
      <vt:variant>
        <vt:i4>28</vt:i4>
      </vt:variant>
    </vt:vector>
  </HeadingPairs>
  <TitlesOfParts>
    <vt:vector size="40" baseType="lpstr">
      <vt:lpstr>Helvetica Light</vt:lpstr>
      <vt:lpstr>Helvetica Neue</vt:lpstr>
      <vt:lpstr>Helvetica Neue Light</vt:lpstr>
      <vt:lpstr>Helvetica Neue Medium</vt:lpstr>
      <vt:lpstr>Helvetica Neue Thin</vt:lpstr>
      <vt:lpstr>微软雅黑</vt:lpstr>
      <vt:lpstr>PingFang SC Regular</vt:lpstr>
      <vt:lpstr>맑은 고딕</vt:lpstr>
      <vt:lpstr>Arial</vt:lpstr>
      <vt:lpstr>Helvetica</vt:lpstr>
      <vt:lpstr>Times New Roman</vt:lpstr>
      <vt:lpstr>White</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好大一坨</dc:creator>
  <cp:lastModifiedBy>USER</cp:lastModifiedBy>
  <cp:revision>1212</cp:revision>
  <dcterms:modified xsi:type="dcterms:W3CDTF">2017-11-30T02:51:13Z</dcterms:modified>
</cp:coreProperties>
</file>